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4" r:id="rId5"/>
    <p:sldId id="269" r:id="rId6"/>
    <p:sldId id="265" r:id="rId7"/>
    <p:sldId id="268" r:id="rId8"/>
    <p:sldId id="271" r:id="rId9"/>
    <p:sldId id="270" r:id="rId10"/>
    <p:sldId id="259" r:id="rId11"/>
    <p:sldId id="262"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18F2F2-887B-4214-933A-F62267835DC8}" v="20" dt="2025-03-19T11:36:50.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0" d="100"/>
          <a:sy n="100" d="100"/>
        </p:scale>
        <p:origin x="96"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Rendal" userId="1d346090-be77-43e1-a18b-a1f4725ab976" providerId="ADAL" clId="{EB18F2F2-887B-4214-933A-F62267835DC8}"/>
    <pc:docChg chg="undo custSel delSld modSld sldOrd">
      <pc:chgData name="Lisa Rendal" userId="1d346090-be77-43e1-a18b-a1f4725ab976" providerId="ADAL" clId="{EB18F2F2-887B-4214-933A-F62267835DC8}" dt="2025-03-19T13:55:23.429" v="124" actId="1440"/>
      <pc:docMkLst>
        <pc:docMk/>
      </pc:docMkLst>
      <pc:sldChg chg="addSp delSp modSp mod addAnim">
        <pc:chgData name="Lisa Rendal" userId="1d346090-be77-43e1-a18b-a1f4725ab976" providerId="ADAL" clId="{EB18F2F2-887B-4214-933A-F62267835DC8}" dt="2025-03-19T11:26:42.873" v="16" actId="26606"/>
        <pc:sldMkLst>
          <pc:docMk/>
          <pc:sldMk cId="3002979518" sldId="256"/>
        </pc:sldMkLst>
        <pc:spChg chg="mod ord">
          <ac:chgData name="Lisa Rendal" userId="1d346090-be77-43e1-a18b-a1f4725ab976" providerId="ADAL" clId="{EB18F2F2-887B-4214-933A-F62267835DC8}" dt="2025-03-19T11:26:22.545" v="10" actId="26606"/>
          <ac:spMkLst>
            <pc:docMk/>
            <pc:sldMk cId="3002979518" sldId="256"/>
            <ac:spMk id="2" creationId="{1A021F21-AEEA-4C1E-882C-3B32CDB4A083}"/>
          </ac:spMkLst>
        </pc:spChg>
        <pc:spChg chg="del">
          <ac:chgData name="Lisa Rendal" userId="1d346090-be77-43e1-a18b-a1f4725ab976" providerId="ADAL" clId="{EB18F2F2-887B-4214-933A-F62267835DC8}" dt="2025-03-19T11:25:56.483" v="0" actId="26606"/>
          <ac:spMkLst>
            <pc:docMk/>
            <pc:sldMk cId="3002979518" sldId="256"/>
            <ac:spMk id="1047" creationId="{41AB65AE-A08D-4F43-8E53-5F1B8D842438}"/>
          </ac:spMkLst>
        </pc:spChg>
        <pc:spChg chg="add del">
          <ac:chgData name="Lisa Rendal" userId="1d346090-be77-43e1-a18b-a1f4725ab976" providerId="ADAL" clId="{EB18F2F2-887B-4214-933A-F62267835DC8}" dt="2025-03-19T11:26:14.473" v="7" actId="26606"/>
          <ac:spMkLst>
            <pc:docMk/>
            <pc:sldMk cId="3002979518" sldId="256"/>
            <ac:spMk id="1052" creationId="{27BDFED6-6E33-4606-AFE2-886ADB1C018E}"/>
          </ac:spMkLst>
        </pc:spChg>
        <pc:spChg chg="add del">
          <ac:chgData name="Lisa Rendal" userId="1d346090-be77-43e1-a18b-a1f4725ab976" providerId="ADAL" clId="{EB18F2F2-887B-4214-933A-F62267835DC8}" dt="2025-03-19T11:26:14.473" v="7" actId="26606"/>
          <ac:spMkLst>
            <pc:docMk/>
            <pc:sldMk cId="3002979518" sldId="256"/>
            <ac:spMk id="1054" creationId="{890DEF05-784E-4B61-89E4-04C4ECF4E5A0}"/>
          </ac:spMkLst>
        </pc:spChg>
        <pc:spChg chg="add del">
          <ac:chgData name="Lisa Rendal" userId="1d346090-be77-43e1-a18b-a1f4725ab976" providerId="ADAL" clId="{EB18F2F2-887B-4214-933A-F62267835DC8}" dt="2025-03-19T11:26:14.473" v="6" actId="26606"/>
          <ac:spMkLst>
            <pc:docMk/>
            <pc:sldMk cId="3002979518" sldId="256"/>
            <ac:spMk id="1061" creationId="{3A930249-8242-4E2B-AF17-C01826488321}"/>
          </ac:spMkLst>
        </pc:spChg>
        <pc:spChg chg="add del">
          <ac:chgData name="Lisa Rendal" userId="1d346090-be77-43e1-a18b-a1f4725ab976" providerId="ADAL" clId="{EB18F2F2-887B-4214-933A-F62267835DC8}" dt="2025-03-19T11:26:14.473" v="6" actId="26606"/>
          <ac:spMkLst>
            <pc:docMk/>
            <pc:sldMk cId="3002979518" sldId="256"/>
            <ac:spMk id="1063" creationId="{A5BDD999-C5E1-4B3E-A710-768673819165}"/>
          </ac:spMkLst>
        </pc:spChg>
        <pc:spChg chg="add del">
          <ac:chgData name="Lisa Rendal" userId="1d346090-be77-43e1-a18b-a1f4725ab976" providerId="ADAL" clId="{EB18F2F2-887B-4214-933A-F62267835DC8}" dt="2025-03-19T11:26:22.545" v="10" actId="26606"/>
          <ac:spMkLst>
            <pc:docMk/>
            <pc:sldMk cId="3002979518" sldId="256"/>
            <ac:spMk id="1066" creationId="{27BDFED6-6E33-4606-AFE2-886ADB1C018E}"/>
          </ac:spMkLst>
        </pc:spChg>
        <pc:spChg chg="add del">
          <ac:chgData name="Lisa Rendal" userId="1d346090-be77-43e1-a18b-a1f4725ab976" providerId="ADAL" clId="{EB18F2F2-887B-4214-933A-F62267835DC8}" dt="2025-03-19T11:26:22.545" v="10" actId="26606"/>
          <ac:spMkLst>
            <pc:docMk/>
            <pc:sldMk cId="3002979518" sldId="256"/>
            <ac:spMk id="1067" creationId="{890DEF05-784E-4B61-89E4-04C4ECF4E5A0}"/>
          </ac:spMkLst>
        </pc:spChg>
        <pc:spChg chg="add del">
          <ac:chgData name="Lisa Rendal" userId="1d346090-be77-43e1-a18b-a1f4725ab976" providerId="ADAL" clId="{EB18F2F2-887B-4214-933A-F62267835DC8}" dt="2025-03-19T11:26:42.873" v="16" actId="26606"/>
          <ac:spMkLst>
            <pc:docMk/>
            <pc:sldMk cId="3002979518" sldId="256"/>
            <ac:spMk id="1072" creationId="{A8CCCB6D-5162-4AAE-A5E3-3AC55410DBCE}"/>
          </ac:spMkLst>
        </pc:spChg>
        <pc:spChg chg="add del">
          <ac:chgData name="Lisa Rendal" userId="1d346090-be77-43e1-a18b-a1f4725ab976" providerId="ADAL" clId="{EB18F2F2-887B-4214-933A-F62267835DC8}" dt="2025-03-19T11:26:42.873" v="16" actId="26606"/>
          <ac:spMkLst>
            <pc:docMk/>
            <pc:sldMk cId="3002979518" sldId="256"/>
            <ac:spMk id="1074" creationId="{0BCD8C04-CC7B-40EF-82EB-E9821F79BB86}"/>
          </ac:spMkLst>
        </pc:spChg>
        <pc:spChg chg="add">
          <ac:chgData name="Lisa Rendal" userId="1d346090-be77-43e1-a18b-a1f4725ab976" providerId="ADAL" clId="{EB18F2F2-887B-4214-933A-F62267835DC8}" dt="2025-03-19T11:26:42.873" v="16" actId="26606"/>
          <ac:spMkLst>
            <pc:docMk/>
            <pc:sldMk cId="3002979518" sldId="256"/>
            <ac:spMk id="1079" creationId="{A8CCCB6D-5162-4AAE-A5E3-3AC55410DBCE}"/>
          </ac:spMkLst>
        </pc:spChg>
        <pc:spChg chg="add">
          <ac:chgData name="Lisa Rendal" userId="1d346090-be77-43e1-a18b-a1f4725ab976" providerId="ADAL" clId="{EB18F2F2-887B-4214-933A-F62267835DC8}" dt="2025-03-19T11:26:42.873" v="16" actId="26606"/>
          <ac:spMkLst>
            <pc:docMk/>
            <pc:sldMk cId="3002979518" sldId="256"/>
            <ac:spMk id="1081" creationId="{0BCD8C04-CC7B-40EF-82EB-E9821F79BB86}"/>
          </ac:spMkLst>
        </pc:spChg>
        <pc:picChg chg="mod ord">
          <ac:chgData name="Lisa Rendal" userId="1d346090-be77-43e1-a18b-a1f4725ab976" providerId="ADAL" clId="{EB18F2F2-887B-4214-933A-F62267835DC8}" dt="2025-03-19T11:26:42.873" v="16" actId="26606"/>
          <ac:picMkLst>
            <pc:docMk/>
            <pc:sldMk cId="3002979518" sldId="256"/>
            <ac:picMk id="4" creationId="{307B1D8F-BE16-6E56-88C8-0D002A5116FE}"/>
          </ac:picMkLst>
        </pc:picChg>
        <pc:picChg chg="mod ord">
          <ac:chgData name="Lisa Rendal" userId="1d346090-be77-43e1-a18b-a1f4725ab976" providerId="ADAL" clId="{EB18F2F2-887B-4214-933A-F62267835DC8}" dt="2025-03-19T11:26:22.545" v="10" actId="26606"/>
          <ac:picMkLst>
            <pc:docMk/>
            <pc:sldMk cId="3002979518" sldId="256"/>
            <ac:picMk id="1026" creationId="{8AE8244E-5871-82AB-1B55-ACA2F3E2B022}"/>
          </ac:picMkLst>
        </pc:picChg>
        <pc:cxnChg chg="add del">
          <ac:chgData name="Lisa Rendal" userId="1d346090-be77-43e1-a18b-a1f4725ab976" providerId="ADAL" clId="{EB18F2F2-887B-4214-933A-F62267835DC8}" dt="2025-03-19T11:26:14.473" v="7" actId="26606"/>
          <ac:cxnSpMkLst>
            <pc:docMk/>
            <pc:sldMk cId="3002979518" sldId="256"/>
            <ac:cxnSpMk id="1056" creationId="{C41BAEC7-F7B0-4224-8B18-8F74B7D87F0B}"/>
          </ac:cxnSpMkLst>
        </pc:cxnChg>
        <pc:cxnChg chg="add del">
          <ac:chgData name="Lisa Rendal" userId="1d346090-be77-43e1-a18b-a1f4725ab976" providerId="ADAL" clId="{EB18F2F2-887B-4214-933A-F62267835DC8}" dt="2025-03-19T11:26:22.545" v="10" actId="26606"/>
          <ac:cxnSpMkLst>
            <pc:docMk/>
            <pc:sldMk cId="3002979518" sldId="256"/>
            <ac:cxnSpMk id="1065" creationId="{C41BAEC7-F7B0-4224-8B18-8F74B7D87F0B}"/>
          </ac:cxnSpMkLst>
        </pc:cxnChg>
      </pc:sldChg>
      <pc:sldChg chg="addSp delSp modSp mod">
        <pc:chgData name="Lisa Rendal" userId="1d346090-be77-43e1-a18b-a1f4725ab976" providerId="ADAL" clId="{EB18F2F2-887B-4214-933A-F62267835DC8}" dt="2025-03-19T13:28:52.195" v="102" actId="20577"/>
        <pc:sldMkLst>
          <pc:docMk/>
          <pc:sldMk cId="2670624473" sldId="257"/>
        </pc:sldMkLst>
        <pc:spChg chg="mod">
          <ac:chgData name="Lisa Rendal" userId="1d346090-be77-43e1-a18b-a1f4725ab976" providerId="ADAL" clId="{EB18F2F2-887B-4214-933A-F62267835DC8}" dt="2025-03-19T13:28:52.195" v="102" actId="20577"/>
          <ac:spMkLst>
            <pc:docMk/>
            <pc:sldMk cId="2670624473" sldId="257"/>
            <ac:spMk id="3" creationId="{B95029B8-1CEB-4B72-BEF9-C2FCB11B178F}"/>
          </ac:spMkLst>
        </pc:spChg>
        <pc:picChg chg="add del mod">
          <ac:chgData name="Lisa Rendal" userId="1d346090-be77-43e1-a18b-a1f4725ab976" providerId="ADAL" clId="{EB18F2F2-887B-4214-933A-F62267835DC8}" dt="2025-03-19T11:36:50.724" v="94" actId="478"/>
          <ac:picMkLst>
            <pc:docMk/>
            <pc:sldMk cId="2670624473" sldId="257"/>
            <ac:picMk id="9" creationId="{047FDC2F-844C-4295-E8AE-DD2E5B649E2F}"/>
          </ac:picMkLst>
        </pc:picChg>
      </pc:sldChg>
      <pc:sldChg chg="del">
        <pc:chgData name="Lisa Rendal" userId="1d346090-be77-43e1-a18b-a1f4725ab976" providerId="ADAL" clId="{EB18F2F2-887B-4214-933A-F62267835DC8}" dt="2025-03-19T13:29:09.650" v="103" actId="2696"/>
        <pc:sldMkLst>
          <pc:docMk/>
          <pc:sldMk cId="3125770067" sldId="258"/>
        </pc:sldMkLst>
      </pc:sldChg>
      <pc:sldChg chg="modSp mod">
        <pc:chgData name="Lisa Rendal" userId="1d346090-be77-43e1-a18b-a1f4725ab976" providerId="ADAL" clId="{EB18F2F2-887B-4214-933A-F62267835DC8}" dt="2025-03-19T13:29:28.023" v="117" actId="6549"/>
        <pc:sldMkLst>
          <pc:docMk/>
          <pc:sldMk cId="2876171033" sldId="259"/>
        </pc:sldMkLst>
        <pc:spChg chg="mod">
          <ac:chgData name="Lisa Rendal" userId="1d346090-be77-43e1-a18b-a1f4725ab976" providerId="ADAL" clId="{EB18F2F2-887B-4214-933A-F62267835DC8}" dt="2025-03-19T13:29:28.023" v="117" actId="6549"/>
          <ac:spMkLst>
            <pc:docMk/>
            <pc:sldMk cId="2876171033" sldId="259"/>
            <ac:spMk id="6" creationId="{15C395B0-26E3-74B3-9E74-190791EDE156}"/>
          </ac:spMkLst>
        </pc:spChg>
        <pc:picChg chg="mod">
          <ac:chgData name="Lisa Rendal" userId="1d346090-be77-43e1-a18b-a1f4725ab976" providerId="ADAL" clId="{EB18F2F2-887B-4214-933A-F62267835DC8}" dt="2025-03-19T11:32:58.469" v="67" actId="1076"/>
          <ac:picMkLst>
            <pc:docMk/>
            <pc:sldMk cId="2876171033" sldId="259"/>
            <ac:picMk id="4" creationId="{372AC30D-8CE4-4F29-B32F-824E81715ADA}"/>
          </ac:picMkLst>
        </pc:picChg>
      </pc:sldChg>
      <pc:sldChg chg="del">
        <pc:chgData name="Lisa Rendal" userId="1d346090-be77-43e1-a18b-a1f4725ab976" providerId="ADAL" clId="{EB18F2F2-887B-4214-933A-F62267835DC8}" dt="2025-03-19T11:30:49.733" v="58" actId="2696"/>
        <pc:sldMkLst>
          <pc:docMk/>
          <pc:sldMk cId="2721327453" sldId="260"/>
        </pc:sldMkLst>
      </pc:sldChg>
      <pc:sldChg chg="addSp delSp modSp mod setClrOvrMap">
        <pc:chgData name="Lisa Rendal" userId="1d346090-be77-43e1-a18b-a1f4725ab976" providerId="ADAL" clId="{EB18F2F2-887B-4214-933A-F62267835DC8}" dt="2025-03-19T11:36:16.004" v="90" actId="1076"/>
        <pc:sldMkLst>
          <pc:docMk/>
          <pc:sldMk cId="3877091077" sldId="262"/>
        </pc:sldMkLst>
        <pc:spChg chg="mod">
          <ac:chgData name="Lisa Rendal" userId="1d346090-be77-43e1-a18b-a1f4725ab976" providerId="ADAL" clId="{EB18F2F2-887B-4214-933A-F62267835DC8}" dt="2025-03-19T11:34:49.102" v="78" actId="26606"/>
          <ac:spMkLst>
            <pc:docMk/>
            <pc:sldMk cId="3877091077" sldId="262"/>
            <ac:spMk id="2" creationId="{722A7807-9C0A-4409-BAF0-5787CDB8E3A8}"/>
          </ac:spMkLst>
        </pc:spChg>
        <pc:spChg chg="mod">
          <ac:chgData name="Lisa Rendal" userId="1d346090-be77-43e1-a18b-a1f4725ab976" providerId="ADAL" clId="{EB18F2F2-887B-4214-933A-F62267835DC8}" dt="2025-03-19T11:36:16.004" v="90" actId="1076"/>
          <ac:spMkLst>
            <pc:docMk/>
            <pc:sldMk cId="3877091077" sldId="262"/>
            <ac:spMk id="3" creationId="{B95029B8-1CEB-4B72-BEF9-C2FCB11B178F}"/>
          </ac:spMkLst>
        </pc:spChg>
        <pc:spChg chg="del">
          <ac:chgData name="Lisa Rendal" userId="1d346090-be77-43e1-a18b-a1f4725ab976" providerId="ADAL" clId="{EB18F2F2-887B-4214-933A-F62267835DC8}" dt="2025-03-19T11:33:10.016" v="68" actId="26606"/>
          <ac:spMkLst>
            <pc:docMk/>
            <pc:sldMk cId="3877091077" sldId="262"/>
            <ac:spMk id="9" creationId="{C7FA33FF-088D-4F16-95A2-2C64D353DEA8}"/>
          </ac:spMkLst>
        </pc:spChg>
        <pc:spChg chg="del">
          <ac:chgData name="Lisa Rendal" userId="1d346090-be77-43e1-a18b-a1f4725ab976" providerId="ADAL" clId="{EB18F2F2-887B-4214-933A-F62267835DC8}" dt="2025-03-19T11:33:10.016" v="68" actId="26606"/>
          <ac:spMkLst>
            <pc:docMk/>
            <pc:sldMk cId="3877091077" sldId="262"/>
            <ac:spMk id="11" creationId="{A376EFB1-01CF-419F-ABF1-2AF02BBFCBD1}"/>
          </ac:spMkLst>
        </pc:spChg>
        <pc:spChg chg="del">
          <ac:chgData name="Lisa Rendal" userId="1d346090-be77-43e1-a18b-a1f4725ab976" providerId="ADAL" clId="{EB18F2F2-887B-4214-933A-F62267835DC8}" dt="2025-03-19T11:33:10.016" v="68" actId="26606"/>
          <ac:spMkLst>
            <pc:docMk/>
            <pc:sldMk cId="3877091077" sldId="262"/>
            <ac:spMk id="13" creationId="{FF9DEA15-78BD-4750-AA18-B9F28A6D5AB8}"/>
          </ac:spMkLst>
        </pc:spChg>
        <pc:spChg chg="add del">
          <ac:chgData name="Lisa Rendal" userId="1d346090-be77-43e1-a18b-a1f4725ab976" providerId="ADAL" clId="{EB18F2F2-887B-4214-933A-F62267835DC8}" dt="2025-03-19T11:34:49.102" v="78" actId="26606"/>
          <ac:spMkLst>
            <pc:docMk/>
            <pc:sldMk cId="3877091077" sldId="262"/>
            <ac:spMk id="18" creationId="{E8A8EAB8-D2FF-444D-B34B-7D32F106AD0E}"/>
          </ac:spMkLst>
        </pc:spChg>
        <pc:spChg chg="add">
          <ac:chgData name="Lisa Rendal" userId="1d346090-be77-43e1-a18b-a1f4725ab976" providerId="ADAL" clId="{EB18F2F2-887B-4214-933A-F62267835DC8}" dt="2025-03-19T11:34:49.102" v="78" actId="26606"/>
          <ac:spMkLst>
            <pc:docMk/>
            <pc:sldMk cId="3877091077" sldId="262"/>
            <ac:spMk id="1031" creationId="{A7AE9375-4664-4DB2-922D-2782A6E439AC}"/>
          </ac:spMkLst>
        </pc:spChg>
        <pc:spChg chg="add">
          <ac:chgData name="Lisa Rendal" userId="1d346090-be77-43e1-a18b-a1f4725ab976" providerId="ADAL" clId="{EB18F2F2-887B-4214-933A-F62267835DC8}" dt="2025-03-19T11:34:49.102" v="78" actId="26606"/>
          <ac:spMkLst>
            <pc:docMk/>
            <pc:sldMk cId="3877091077" sldId="262"/>
            <ac:spMk id="1035" creationId="{C87417AF-190E-4D6E-AFA6-7D3E84B0B430}"/>
          </ac:spMkLst>
        </pc:spChg>
        <pc:spChg chg="add">
          <ac:chgData name="Lisa Rendal" userId="1d346090-be77-43e1-a18b-a1f4725ab976" providerId="ADAL" clId="{EB18F2F2-887B-4214-933A-F62267835DC8}" dt="2025-03-19T11:34:49.102" v="78" actId="26606"/>
          <ac:spMkLst>
            <pc:docMk/>
            <pc:sldMk cId="3877091077" sldId="262"/>
            <ac:spMk id="1037" creationId="{80B30ED8-273E-4C07-8568-2FE5CC5C483D}"/>
          </ac:spMkLst>
        </pc:spChg>
        <pc:picChg chg="mod">
          <ac:chgData name="Lisa Rendal" userId="1d346090-be77-43e1-a18b-a1f4725ab976" providerId="ADAL" clId="{EB18F2F2-887B-4214-933A-F62267835DC8}" dt="2025-03-19T11:34:49.102" v="78" actId="26606"/>
          <ac:picMkLst>
            <pc:docMk/>
            <pc:sldMk cId="3877091077" sldId="262"/>
            <ac:picMk id="4" creationId="{FB7D305D-89B1-4ECF-A5CC-475A4704FE86}"/>
          </ac:picMkLst>
        </pc:picChg>
        <pc:picChg chg="add del mod">
          <ac:chgData name="Lisa Rendal" userId="1d346090-be77-43e1-a18b-a1f4725ab976" providerId="ADAL" clId="{EB18F2F2-887B-4214-933A-F62267835DC8}" dt="2025-03-19T11:35:25.441" v="79" actId="478"/>
          <ac:picMkLst>
            <pc:docMk/>
            <pc:sldMk cId="3877091077" sldId="262"/>
            <ac:picMk id="1026" creationId="{27D5EF30-8169-83CB-C8FB-5F2BE10D291E}"/>
          </ac:picMkLst>
        </pc:picChg>
        <pc:picChg chg="add mod">
          <ac:chgData name="Lisa Rendal" userId="1d346090-be77-43e1-a18b-a1f4725ab976" providerId="ADAL" clId="{EB18F2F2-887B-4214-933A-F62267835DC8}" dt="2025-03-19T11:35:37.169" v="84" actId="1440"/>
          <ac:picMkLst>
            <pc:docMk/>
            <pc:sldMk cId="3877091077" sldId="262"/>
            <ac:picMk id="1028" creationId="{4471302E-953D-96C2-43BC-0F1AD1FAC865}"/>
          </ac:picMkLst>
        </pc:picChg>
        <pc:cxnChg chg="add">
          <ac:chgData name="Lisa Rendal" userId="1d346090-be77-43e1-a18b-a1f4725ab976" providerId="ADAL" clId="{EB18F2F2-887B-4214-933A-F62267835DC8}" dt="2025-03-19T11:33:10.016" v="68" actId="26606"/>
          <ac:cxnSpMkLst>
            <pc:docMk/>
            <pc:sldMk cId="3877091077" sldId="262"/>
            <ac:cxnSpMk id="20" creationId="{EEA38897-7BA3-4408-8083-3235339C4A60}"/>
          </ac:cxnSpMkLst>
        </pc:cxnChg>
        <pc:cxnChg chg="add del">
          <ac:chgData name="Lisa Rendal" userId="1d346090-be77-43e1-a18b-a1f4725ab976" providerId="ADAL" clId="{EB18F2F2-887B-4214-933A-F62267835DC8}" dt="2025-03-19T11:34:49.102" v="78" actId="26606"/>
          <ac:cxnSpMkLst>
            <pc:docMk/>
            <pc:sldMk cId="3877091077" sldId="262"/>
            <ac:cxnSpMk id="22" creationId="{F11AD06B-AB20-4097-8606-5DA00DBACE88}"/>
          </ac:cxnSpMkLst>
        </pc:cxnChg>
        <pc:cxnChg chg="add">
          <ac:chgData name="Lisa Rendal" userId="1d346090-be77-43e1-a18b-a1f4725ab976" providerId="ADAL" clId="{EB18F2F2-887B-4214-933A-F62267835DC8}" dt="2025-03-19T11:34:49.102" v="78" actId="26606"/>
          <ac:cxnSpMkLst>
            <pc:docMk/>
            <pc:sldMk cId="3877091077" sldId="262"/>
            <ac:cxnSpMk id="1033" creationId="{EE504C98-6397-41C1-A8D8-2D9C4ED307E0}"/>
          </ac:cxnSpMkLst>
        </pc:cxnChg>
      </pc:sldChg>
      <pc:sldChg chg="modSp mod">
        <pc:chgData name="Lisa Rendal" userId="1d346090-be77-43e1-a18b-a1f4725ab976" providerId="ADAL" clId="{EB18F2F2-887B-4214-933A-F62267835DC8}" dt="2025-03-19T11:32:35.784" v="65" actId="14100"/>
        <pc:sldMkLst>
          <pc:docMk/>
          <pc:sldMk cId="3825174915" sldId="264"/>
        </pc:sldMkLst>
        <pc:spChg chg="mod">
          <ac:chgData name="Lisa Rendal" userId="1d346090-be77-43e1-a18b-a1f4725ab976" providerId="ADAL" clId="{EB18F2F2-887B-4214-933A-F62267835DC8}" dt="2025-03-19T11:28:56.766" v="32" actId="27636"/>
          <ac:spMkLst>
            <pc:docMk/>
            <pc:sldMk cId="3825174915" sldId="264"/>
            <ac:spMk id="3" creationId="{B95029B8-1CEB-4B72-BEF9-C2FCB11B178F}"/>
          </ac:spMkLst>
        </pc:spChg>
        <pc:picChg chg="mod">
          <ac:chgData name="Lisa Rendal" userId="1d346090-be77-43e1-a18b-a1f4725ab976" providerId="ADAL" clId="{EB18F2F2-887B-4214-933A-F62267835DC8}" dt="2025-03-19T11:32:35.784" v="65" actId="14100"/>
          <ac:picMkLst>
            <pc:docMk/>
            <pc:sldMk cId="3825174915" sldId="264"/>
            <ac:picMk id="4" creationId="{E26C2B78-0159-4324-96AE-2EFD2B790D9C}"/>
          </ac:picMkLst>
        </pc:picChg>
      </pc:sldChg>
      <pc:sldChg chg="modSp mod">
        <pc:chgData name="Lisa Rendal" userId="1d346090-be77-43e1-a18b-a1f4725ab976" providerId="ADAL" clId="{EB18F2F2-887B-4214-933A-F62267835DC8}" dt="2025-03-19T11:29:33.494" v="33" actId="113"/>
        <pc:sldMkLst>
          <pc:docMk/>
          <pc:sldMk cId="2341403002" sldId="265"/>
        </pc:sldMkLst>
        <pc:spChg chg="mod">
          <ac:chgData name="Lisa Rendal" userId="1d346090-be77-43e1-a18b-a1f4725ab976" providerId="ADAL" clId="{EB18F2F2-887B-4214-933A-F62267835DC8}" dt="2025-03-19T11:29:33.494" v="33" actId="113"/>
          <ac:spMkLst>
            <pc:docMk/>
            <pc:sldMk cId="2341403002" sldId="265"/>
            <ac:spMk id="5" creationId="{D8B6CC3A-9158-F35D-90B2-EACCDEF1C0E3}"/>
          </ac:spMkLst>
        </pc:spChg>
      </pc:sldChg>
      <pc:sldChg chg="modSp mod">
        <pc:chgData name="Lisa Rendal" userId="1d346090-be77-43e1-a18b-a1f4725ab976" providerId="ADAL" clId="{EB18F2F2-887B-4214-933A-F62267835DC8}" dt="2025-03-19T11:36:28.568" v="92" actId="1076"/>
        <pc:sldMkLst>
          <pc:docMk/>
          <pc:sldMk cId="2171410886" sldId="266"/>
        </pc:sldMkLst>
        <pc:spChg chg="mod">
          <ac:chgData name="Lisa Rendal" userId="1d346090-be77-43e1-a18b-a1f4725ab976" providerId="ADAL" clId="{EB18F2F2-887B-4214-933A-F62267835DC8}" dt="2025-03-19T11:28:33.743" v="23" actId="14100"/>
          <ac:spMkLst>
            <pc:docMk/>
            <pc:sldMk cId="2171410886" sldId="266"/>
            <ac:spMk id="3" creationId="{B95029B8-1CEB-4B72-BEF9-C2FCB11B178F}"/>
          </ac:spMkLst>
        </pc:spChg>
        <pc:picChg chg="mod">
          <ac:chgData name="Lisa Rendal" userId="1d346090-be77-43e1-a18b-a1f4725ab976" providerId="ADAL" clId="{EB18F2F2-887B-4214-933A-F62267835DC8}" dt="2025-03-19T11:36:28.568" v="92" actId="1076"/>
          <ac:picMkLst>
            <pc:docMk/>
            <pc:sldMk cId="2171410886" sldId="266"/>
            <ac:picMk id="4" creationId="{E26C2B78-0159-4324-96AE-2EFD2B790D9C}"/>
          </ac:picMkLst>
        </pc:picChg>
      </pc:sldChg>
      <pc:sldChg chg="addSp modSp mod">
        <pc:chgData name="Lisa Rendal" userId="1d346090-be77-43e1-a18b-a1f4725ab976" providerId="ADAL" clId="{EB18F2F2-887B-4214-933A-F62267835DC8}" dt="2025-03-19T13:55:23.429" v="124" actId="1440"/>
        <pc:sldMkLst>
          <pc:docMk/>
          <pc:sldMk cId="2687918089" sldId="269"/>
        </pc:sldMkLst>
        <pc:spChg chg="mod">
          <ac:chgData name="Lisa Rendal" userId="1d346090-be77-43e1-a18b-a1f4725ab976" providerId="ADAL" clId="{EB18F2F2-887B-4214-933A-F62267835DC8}" dt="2025-03-19T13:54:55.867" v="118" actId="1076"/>
          <ac:spMkLst>
            <pc:docMk/>
            <pc:sldMk cId="2687918089" sldId="269"/>
            <ac:spMk id="2" creationId="{6A6A7552-D685-DC0A-664C-082B67A6A644}"/>
          </ac:spMkLst>
        </pc:spChg>
        <pc:spChg chg="mod">
          <ac:chgData name="Lisa Rendal" userId="1d346090-be77-43e1-a18b-a1f4725ab976" providerId="ADAL" clId="{EB18F2F2-887B-4214-933A-F62267835DC8}" dt="2025-03-19T13:54:59.135" v="119" actId="1076"/>
          <ac:spMkLst>
            <pc:docMk/>
            <pc:sldMk cId="2687918089" sldId="269"/>
            <ac:spMk id="3" creationId="{5153A30A-E4AE-289B-ED2F-4B4556A4ABE7}"/>
          </ac:spMkLst>
        </pc:spChg>
        <pc:picChg chg="add mod">
          <ac:chgData name="Lisa Rendal" userId="1d346090-be77-43e1-a18b-a1f4725ab976" providerId="ADAL" clId="{EB18F2F2-887B-4214-933A-F62267835DC8}" dt="2025-03-19T13:55:23.429" v="124" actId="1440"/>
          <ac:picMkLst>
            <pc:docMk/>
            <pc:sldMk cId="2687918089" sldId="269"/>
            <ac:picMk id="6" creationId="{88669857-2F2F-1D80-F898-612974E4D1EA}"/>
          </ac:picMkLst>
        </pc:picChg>
      </pc:sldChg>
      <pc:sldChg chg="modSp mod ord">
        <pc:chgData name="Lisa Rendal" userId="1d346090-be77-43e1-a18b-a1f4725ab976" providerId="ADAL" clId="{EB18F2F2-887B-4214-933A-F62267835DC8}" dt="2025-03-19T11:32:25.244" v="64"/>
        <pc:sldMkLst>
          <pc:docMk/>
          <pc:sldMk cId="995784045" sldId="270"/>
        </pc:sldMkLst>
        <pc:spChg chg="mod">
          <ac:chgData name="Lisa Rendal" userId="1d346090-be77-43e1-a18b-a1f4725ab976" providerId="ADAL" clId="{EB18F2F2-887B-4214-933A-F62267835DC8}" dt="2025-03-19T11:28:18.567" v="21" actId="6549"/>
          <ac:spMkLst>
            <pc:docMk/>
            <pc:sldMk cId="995784045" sldId="270"/>
            <ac:spMk id="3" creationId="{675E22A5-3FA7-1480-1A61-B807BED896F6}"/>
          </ac:spMkLst>
        </pc:spChg>
      </pc:sldChg>
      <pc:sldChg chg="ord">
        <pc:chgData name="Lisa Rendal" userId="1d346090-be77-43e1-a18b-a1f4725ab976" providerId="ADAL" clId="{EB18F2F2-887B-4214-933A-F62267835DC8}" dt="2025-03-19T11:30:40.381" v="57"/>
        <pc:sldMkLst>
          <pc:docMk/>
          <pc:sldMk cId="1087610222"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90E242-033E-4D22-8F80-D700060F1F3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40A13EB-30AA-4BD5-A186-A4AA09D73C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D453B0A-057F-492A-9319-B1F57E53EDFA}"/>
              </a:ext>
            </a:extLst>
          </p:cNvPr>
          <p:cNvSpPr>
            <a:spLocks noGrp="1"/>
          </p:cNvSpPr>
          <p:nvPr>
            <p:ph type="dt" sz="half" idx="10"/>
          </p:nvPr>
        </p:nvSpPr>
        <p:spPr/>
        <p:txBody>
          <a:bodyPr/>
          <a:lstStyle/>
          <a:p>
            <a:fld id="{A7E6893B-3891-4680-BC74-B8073AF4CDED}" type="datetimeFigureOut">
              <a:rPr lang="sv-SE" smtClean="0"/>
              <a:t>2025-03-19</a:t>
            </a:fld>
            <a:endParaRPr lang="sv-SE"/>
          </a:p>
        </p:txBody>
      </p:sp>
      <p:sp>
        <p:nvSpPr>
          <p:cNvPr id="5" name="Platshållare för sidfot 4">
            <a:extLst>
              <a:ext uri="{FF2B5EF4-FFF2-40B4-BE49-F238E27FC236}">
                <a16:creationId xmlns:a16="http://schemas.microsoft.com/office/drawing/2014/main" id="{1A9DB4F6-3DD1-4B07-BE17-905F36340BA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8480945-98AC-40CF-A616-D276F3952D57}"/>
              </a:ext>
            </a:extLst>
          </p:cNvPr>
          <p:cNvSpPr>
            <a:spLocks noGrp="1"/>
          </p:cNvSpPr>
          <p:nvPr>
            <p:ph type="sldNum" sz="quarter" idx="12"/>
          </p:nvPr>
        </p:nvSpPr>
        <p:spPr/>
        <p:txBody>
          <a:bodyPr/>
          <a:lstStyle/>
          <a:p>
            <a:fld id="{B2E2A65A-08EE-491E-9274-2C9F1428DE55}" type="slidenum">
              <a:rPr lang="sv-SE" smtClean="0"/>
              <a:t>‹#›</a:t>
            </a:fld>
            <a:endParaRPr lang="sv-SE"/>
          </a:p>
        </p:txBody>
      </p:sp>
    </p:spTree>
    <p:extLst>
      <p:ext uri="{BB962C8B-B14F-4D97-AF65-F5344CB8AC3E}">
        <p14:creationId xmlns:p14="http://schemas.microsoft.com/office/powerpoint/2010/main" val="303306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DC4183-553F-49E2-8E27-C3A0BE973F5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AEB4C5C-64A8-436A-A826-D59FBFD6751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D535B04-242B-42C0-AD39-4C3F208EDB90}"/>
              </a:ext>
            </a:extLst>
          </p:cNvPr>
          <p:cNvSpPr>
            <a:spLocks noGrp="1"/>
          </p:cNvSpPr>
          <p:nvPr>
            <p:ph type="dt" sz="half" idx="10"/>
          </p:nvPr>
        </p:nvSpPr>
        <p:spPr/>
        <p:txBody>
          <a:bodyPr/>
          <a:lstStyle/>
          <a:p>
            <a:fld id="{A7E6893B-3891-4680-BC74-B8073AF4CDED}" type="datetimeFigureOut">
              <a:rPr lang="sv-SE" smtClean="0"/>
              <a:t>2025-03-19</a:t>
            </a:fld>
            <a:endParaRPr lang="sv-SE"/>
          </a:p>
        </p:txBody>
      </p:sp>
      <p:sp>
        <p:nvSpPr>
          <p:cNvPr id="5" name="Platshållare för sidfot 4">
            <a:extLst>
              <a:ext uri="{FF2B5EF4-FFF2-40B4-BE49-F238E27FC236}">
                <a16:creationId xmlns:a16="http://schemas.microsoft.com/office/drawing/2014/main" id="{060EE93C-199A-4434-99E6-37C10F13FAC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7A622E6-DF55-492C-BCF8-BCB1FC0B57B9}"/>
              </a:ext>
            </a:extLst>
          </p:cNvPr>
          <p:cNvSpPr>
            <a:spLocks noGrp="1"/>
          </p:cNvSpPr>
          <p:nvPr>
            <p:ph type="sldNum" sz="quarter" idx="12"/>
          </p:nvPr>
        </p:nvSpPr>
        <p:spPr/>
        <p:txBody>
          <a:bodyPr/>
          <a:lstStyle/>
          <a:p>
            <a:fld id="{B2E2A65A-08EE-491E-9274-2C9F1428DE55}" type="slidenum">
              <a:rPr lang="sv-SE" smtClean="0"/>
              <a:t>‹#›</a:t>
            </a:fld>
            <a:endParaRPr lang="sv-SE"/>
          </a:p>
        </p:txBody>
      </p:sp>
    </p:spTree>
    <p:extLst>
      <p:ext uri="{BB962C8B-B14F-4D97-AF65-F5344CB8AC3E}">
        <p14:creationId xmlns:p14="http://schemas.microsoft.com/office/powerpoint/2010/main" val="282255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3E00060-9D47-4618-A9B3-FAF8E69AC42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40B16C5-4F99-4E65-A13C-1A1208B4E67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316C334-1833-49A4-B661-7E265CB72BEF}"/>
              </a:ext>
            </a:extLst>
          </p:cNvPr>
          <p:cNvSpPr>
            <a:spLocks noGrp="1"/>
          </p:cNvSpPr>
          <p:nvPr>
            <p:ph type="dt" sz="half" idx="10"/>
          </p:nvPr>
        </p:nvSpPr>
        <p:spPr/>
        <p:txBody>
          <a:bodyPr/>
          <a:lstStyle/>
          <a:p>
            <a:fld id="{A7E6893B-3891-4680-BC74-B8073AF4CDED}" type="datetimeFigureOut">
              <a:rPr lang="sv-SE" smtClean="0"/>
              <a:t>2025-03-19</a:t>
            </a:fld>
            <a:endParaRPr lang="sv-SE"/>
          </a:p>
        </p:txBody>
      </p:sp>
      <p:sp>
        <p:nvSpPr>
          <p:cNvPr id="5" name="Platshållare för sidfot 4">
            <a:extLst>
              <a:ext uri="{FF2B5EF4-FFF2-40B4-BE49-F238E27FC236}">
                <a16:creationId xmlns:a16="http://schemas.microsoft.com/office/drawing/2014/main" id="{4F774E09-2644-4E65-A134-11466546592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6B1E826-9ACB-4C8B-9286-40D27635EF21}"/>
              </a:ext>
            </a:extLst>
          </p:cNvPr>
          <p:cNvSpPr>
            <a:spLocks noGrp="1"/>
          </p:cNvSpPr>
          <p:nvPr>
            <p:ph type="sldNum" sz="quarter" idx="12"/>
          </p:nvPr>
        </p:nvSpPr>
        <p:spPr/>
        <p:txBody>
          <a:bodyPr/>
          <a:lstStyle/>
          <a:p>
            <a:fld id="{B2E2A65A-08EE-491E-9274-2C9F1428DE55}" type="slidenum">
              <a:rPr lang="sv-SE" smtClean="0"/>
              <a:t>‹#›</a:t>
            </a:fld>
            <a:endParaRPr lang="sv-SE"/>
          </a:p>
        </p:txBody>
      </p:sp>
    </p:spTree>
    <p:extLst>
      <p:ext uri="{BB962C8B-B14F-4D97-AF65-F5344CB8AC3E}">
        <p14:creationId xmlns:p14="http://schemas.microsoft.com/office/powerpoint/2010/main" val="262249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6F6A1F-6D6A-4B31-BBF0-04D8ADE813B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B959AC7-EE6F-4F2E-BAB6-91F12451D01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6A1EFF2-EC8A-4B08-8D76-68C729C5897B}"/>
              </a:ext>
            </a:extLst>
          </p:cNvPr>
          <p:cNvSpPr>
            <a:spLocks noGrp="1"/>
          </p:cNvSpPr>
          <p:nvPr>
            <p:ph type="dt" sz="half" idx="10"/>
          </p:nvPr>
        </p:nvSpPr>
        <p:spPr/>
        <p:txBody>
          <a:bodyPr/>
          <a:lstStyle/>
          <a:p>
            <a:fld id="{A7E6893B-3891-4680-BC74-B8073AF4CDED}" type="datetimeFigureOut">
              <a:rPr lang="sv-SE" smtClean="0"/>
              <a:t>2025-03-19</a:t>
            </a:fld>
            <a:endParaRPr lang="sv-SE"/>
          </a:p>
        </p:txBody>
      </p:sp>
      <p:sp>
        <p:nvSpPr>
          <p:cNvPr id="5" name="Platshållare för sidfot 4">
            <a:extLst>
              <a:ext uri="{FF2B5EF4-FFF2-40B4-BE49-F238E27FC236}">
                <a16:creationId xmlns:a16="http://schemas.microsoft.com/office/drawing/2014/main" id="{B7DBBADC-DBE5-486F-88AC-7E6106B23C1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4ECC2F4-99AC-4371-A72A-CCD55FE96D03}"/>
              </a:ext>
            </a:extLst>
          </p:cNvPr>
          <p:cNvSpPr>
            <a:spLocks noGrp="1"/>
          </p:cNvSpPr>
          <p:nvPr>
            <p:ph type="sldNum" sz="quarter" idx="12"/>
          </p:nvPr>
        </p:nvSpPr>
        <p:spPr/>
        <p:txBody>
          <a:bodyPr/>
          <a:lstStyle/>
          <a:p>
            <a:fld id="{B2E2A65A-08EE-491E-9274-2C9F1428DE55}" type="slidenum">
              <a:rPr lang="sv-SE" smtClean="0"/>
              <a:t>‹#›</a:t>
            </a:fld>
            <a:endParaRPr lang="sv-SE"/>
          </a:p>
        </p:txBody>
      </p:sp>
    </p:spTree>
    <p:extLst>
      <p:ext uri="{BB962C8B-B14F-4D97-AF65-F5344CB8AC3E}">
        <p14:creationId xmlns:p14="http://schemas.microsoft.com/office/powerpoint/2010/main" val="298921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64BFCA-C18D-4DF1-85A1-3A9BB257533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70D2F8F-7521-46B5-8777-9FE3997ECD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C825271-D28D-42C9-9BCD-AE762F9DB2C8}"/>
              </a:ext>
            </a:extLst>
          </p:cNvPr>
          <p:cNvSpPr>
            <a:spLocks noGrp="1"/>
          </p:cNvSpPr>
          <p:nvPr>
            <p:ph type="dt" sz="half" idx="10"/>
          </p:nvPr>
        </p:nvSpPr>
        <p:spPr/>
        <p:txBody>
          <a:bodyPr/>
          <a:lstStyle/>
          <a:p>
            <a:fld id="{A7E6893B-3891-4680-BC74-B8073AF4CDED}" type="datetimeFigureOut">
              <a:rPr lang="sv-SE" smtClean="0"/>
              <a:t>2025-03-19</a:t>
            </a:fld>
            <a:endParaRPr lang="sv-SE"/>
          </a:p>
        </p:txBody>
      </p:sp>
      <p:sp>
        <p:nvSpPr>
          <p:cNvPr id="5" name="Platshållare för sidfot 4">
            <a:extLst>
              <a:ext uri="{FF2B5EF4-FFF2-40B4-BE49-F238E27FC236}">
                <a16:creationId xmlns:a16="http://schemas.microsoft.com/office/drawing/2014/main" id="{CB636CCF-C013-4251-A5B8-22A5B9C336A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28D2FA7-3DA8-4C73-B79B-1EC7BD9F2ADE}"/>
              </a:ext>
            </a:extLst>
          </p:cNvPr>
          <p:cNvSpPr>
            <a:spLocks noGrp="1"/>
          </p:cNvSpPr>
          <p:nvPr>
            <p:ph type="sldNum" sz="quarter" idx="12"/>
          </p:nvPr>
        </p:nvSpPr>
        <p:spPr/>
        <p:txBody>
          <a:bodyPr/>
          <a:lstStyle/>
          <a:p>
            <a:fld id="{B2E2A65A-08EE-491E-9274-2C9F1428DE55}" type="slidenum">
              <a:rPr lang="sv-SE" smtClean="0"/>
              <a:t>‹#›</a:t>
            </a:fld>
            <a:endParaRPr lang="sv-SE"/>
          </a:p>
        </p:txBody>
      </p:sp>
    </p:spTree>
    <p:extLst>
      <p:ext uri="{BB962C8B-B14F-4D97-AF65-F5344CB8AC3E}">
        <p14:creationId xmlns:p14="http://schemas.microsoft.com/office/powerpoint/2010/main" val="51957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A4075B-AE0D-439C-8B81-DB5BE29787F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CA5591-DDE2-4651-A4F5-975DF1F7D51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294A7A7-4FDA-4101-AA23-603CAAFB275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7A85229-4356-481E-9FED-94F2020A4B8C}"/>
              </a:ext>
            </a:extLst>
          </p:cNvPr>
          <p:cNvSpPr>
            <a:spLocks noGrp="1"/>
          </p:cNvSpPr>
          <p:nvPr>
            <p:ph type="dt" sz="half" idx="10"/>
          </p:nvPr>
        </p:nvSpPr>
        <p:spPr/>
        <p:txBody>
          <a:bodyPr/>
          <a:lstStyle/>
          <a:p>
            <a:fld id="{A7E6893B-3891-4680-BC74-B8073AF4CDED}" type="datetimeFigureOut">
              <a:rPr lang="sv-SE" smtClean="0"/>
              <a:t>2025-03-19</a:t>
            </a:fld>
            <a:endParaRPr lang="sv-SE"/>
          </a:p>
        </p:txBody>
      </p:sp>
      <p:sp>
        <p:nvSpPr>
          <p:cNvPr id="6" name="Platshållare för sidfot 5">
            <a:extLst>
              <a:ext uri="{FF2B5EF4-FFF2-40B4-BE49-F238E27FC236}">
                <a16:creationId xmlns:a16="http://schemas.microsoft.com/office/drawing/2014/main" id="{575423C0-70EF-46CE-9C35-ADD8B0EE326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637E64C-E066-4CAA-BFB3-66035AED4262}"/>
              </a:ext>
            </a:extLst>
          </p:cNvPr>
          <p:cNvSpPr>
            <a:spLocks noGrp="1"/>
          </p:cNvSpPr>
          <p:nvPr>
            <p:ph type="sldNum" sz="quarter" idx="12"/>
          </p:nvPr>
        </p:nvSpPr>
        <p:spPr/>
        <p:txBody>
          <a:bodyPr/>
          <a:lstStyle/>
          <a:p>
            <a:fld id="{B2E2A65A-08EE-491E-9274-2C9F1428DE55}" type="slidenum">
              <a:rPr lang="sv-SE" smtClean="0"/>
              <a:t>‹#›</a:t>
            </a:fld>
            <a:endParaRPr lang="sv-SE"/>
          </a:p>
        </p:txBody>
      </p:sp>
    </p:spTree>
    <p:extLst>
      <p:ext uri="{BB962C8B-B14F-4D97-AF65-F5344CB8AC3E}">
        <p14:creationId xmlns:p14="http://schemas.microsoft.com/office/powerpoint/2010/main" val="137960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4B5D53-8118-42CC-9AB6-C22FCE52CD0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8FE43C8-B0CC-4427-AC8F-8EE75CFAB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AB6DCF3-A964-4B36-A7CF-2F8D5EA01AC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89DA5C17-B37C-48F1-926A-C6A47A2493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8AB6872-B0A6-4550-AC1D-049914DAC69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1DC89D9-FA73-4686-8794-3639EC4F81BD}"/>
              </a:ext>
            </a:extLst>
          </p:cNvPr>
          <p:cNvSpPr>
            <a:spLocks noGrp="1"/>
          </p:cNvSpPr>
          <p:nvPr>
            <p:ph type="dt" sz="half" idx="10"/>
          </p:nvPr>
        </p:nvSpPr>
        <p:spPr/>
        <p:txBody>
          <a:bodyPr/>
          <a:lstStyle/>
          <a:p>
            <a:fld id="{A7E6893B-3891-4680-BC74-B8073AF4CDED}" type="datetimeFigureOut">
              <a:rPr lang="sv-SE" smtClean="0"/>
              <a:t>2025-03-19</a:t>
            </a:fld>
            <a:endParaRPr lang="sv-SE"/>
          </a:p>
        </p:txBody>
      </p:sp>
      <p:sp>
        <p:nvSpPr>
          <p:cNvPr id="8" name="Platshållare för sidfot 7">
            <a:extLst>
              <a:ext uri="{FF2B5EF4-FFF2-40B4-BE49-F238E27FC236}">
                <a16:creationId xmlns:a16="http://schemas.microsoft.com/office/drawing/2014/main" id="{1B580F90-DFDE-4F30-938C-EEA977453C1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048EE4F-7386-4829-96FF-DB4C056A1624}"/>
              </a:ext>
            </a:extLst>
          </p:cNvPr>
          <p:cNvSpPr>
            <a:spLocks noGrp="1"/>
          </p:cNvSpPr>
          <p:nvPr>
            <p:ph type="sldNum" sz="quarter" idx="12"/>
          </p:nvPr>
        </p:nvSpPr>
        <p:spPr/>
        <p:txBody>
          <a:bodyPr/>
          <a:lstStyle/>
          <a:p>
            <a:fld id="{B2E2A65A-08EE-491E-9274-2C9F1428DE55}" type="slidenum">
              <a:rPr lang="sv-SE" smtClean="0"/>
              <a:t>‹#›</a:t>
            </a:fld>
            <a:endParaRPr lang="sv-SE"/>
          </a:p>
        </p:txBody>
      </p:sp>
    </p:spTree>
    <p:extLst>
      <p:ext uri="{BB962C8B-B14F-4D97-AF65-F5344CB8AC3E}">
        <p14:creationId xmlns:p14="http://schemas.microsoft.com/office/powerpoint/2010/main" val="62899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36DE7E-E7E7-4E8C-887D-200485BF8FF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730B1BE-7251-4E31-8342-6F724BD73DEC}"/>
              </a:ext>
            </a:extLst>
          </p:cNvPr>
          <p:cNvSpPr>
            <a:spLocks noGrp="1"/>
          </p:cNvSpPr>
          <p:nvPr>
            <p:ph type="dt" sz="half" idx="10"/>
          </p:nvPr>
        </p:nvSpPr>
        <p:spPr/>
        <p:txBody>
          <a:bodyPr/>
          <a:lstStyle/>
          <a:p>
            <a:fld id="{A7E6893B-3891-4680-BC74-B8073AF4CDED}" type="datetimeFigureOut">
              <a:rPr lang="sv-SE" smtClean="0"/>
              <a:t>2025-03-19</a:t>
            </a:fld>
            <a:endParaRPr lang="sv-SE"/>
          </a:p>
        </p:txBody>
      </p:sp>
      <p:sp>
        <p:nvSpPr>
          <p:cNvPr id="4" name="Platshållare för sidfot 3">
            <a:extLst>
              <a:ext uri="{FF2B5EF4-FFF2-40B4-BE49-F238E27FC236}">
                <a16:creationId xmlns:a16="http://schemas.microsoft.com/office/drawing/2014/main" id="{162941C6-C643-435A-B28F-61C027D8464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566DDE8-DEEA-4B5F-BCC7-45C4D4057AE6}"/>
              </a:ext>
            </a:extLst>
          </p:cNvPr>
          <p:cNvSpPr>
            <a:spLocks noGrp="1"/>
          </p:cNvSpPr>
          <p:nvPr>
            <p:ph type="sldNum" sz="quarter" idx="12"/>
          </p:nvPr>
        </p:nvSpPr>
        <p:spPr/>
        <p:txBody>
          <a:bodyPr/>
          <a:lstStyle/>
          <a:p>
            <a:fld id="{B2E2A65A-08EE-491E-9274-2C9F1428DE55}" type="slidenum">
              <a:rPr lang="sv-SE" smtClean="0"/>
              <a:t>‹#›</a:t>
            </a:fld>
            <a:endParaRPr lang="sv-SE"/>
          </a:p>
        </p:txBody>
      </p:sp>
    </p:spTree>
    <p:extLst>
      <p:ext uri="{BB962C8B-B14F-4D97-AF65-F5344CB8AC3E}">
        <p14:creationId xmlns:p14="http://schemas.microsoft.com/office/powerpoint/2010/main" val="58647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F43A412-46EC-4122-B22A-40BDAA2A0063}"/>
              </a:ext>
            </a:extLst>
          </p:cNvPr>
          <p:cNvSpPr>
            <a:spLocks noGrp="1"/>
          </p:cNvSpPr>
          <p:nvPr>
            <p:ph type="dt" sz="half" idx="10"/>
          </p:nvPr>
        </p:nvSpPr>
        <p:spPr/>
        <p:txBody>
          <a:bodyPr/>
          <a:lstStyle/>
          <a:p>
            <a:fld id="{A7E6893B-3891-4680-BC74-B8073AF4CDED}" type="datetimeFigureOut">
              <a:rPr lang="sv-SE" smtClean="0"/>
              <a:t>2025-03-19</a:t>
            </a:fld>
            <a:endParaRPr lang="sv-SE"/>
          </a:p>
        </p:txBody>
      </p:sp>
      <p:sp>
        <p:nvSpPr>
          <p:cNvPr id="3" name="Platshållare för sidfot 2">
            <a:extLst>
              <a:ext uri="{FF2B5EF4-FFF2-40B4-BE49-F238E27FC236}">
                <a16:creationId xmlns:a16="http://schemas.microsoft.com/office/drawing/2014/main" id="{6E67DEC7-AA10-40D9-AEEB-F4D244CD7803}"/>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5800A80-6606-40F5-97B8-7BCB2CE76157}"/>
              </a:ext>
            </a:extLst>
          </p:cNvPr>
          <p:cNvSpPr>
            <a:spLocks noGrp="1"/>
          </p:cNvSpPr>
          <p:nvPr>
            <p:ph type="sldNum" sz="quarter" idx="12"/>
          </p:nvPr>
        </p:nvSpPr>
        <p:spPr/>
        <p:txBody>
          <a:bodyPr/>
          <a:lstStyle/>
          <a:p>
            <a:fld id="{B2E2A65A-08EE-491E-9274-2C9F1428DE55}" type="slidenum">
              <a:rPr lang="sv-SE" smtClean="0"/>
              <a:t>‹#›</a:t>
            </a:fld>
            <a:endParaRPr lang="sv-SE"/>
          </a:p>
        </p:txBody>
      </p:sp>
    </p:spTree>
    <p:extLst>
      <p:ext uri="{BB962C8B-B14F-4D97-AF65-F5344CB8AC3E}">
        <p14:creationId xmlns:p14="http://schemas.microsoft.com/office/powerpoint/2010/main" val="4193368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EE2E2C-C3DF-4E38-9FC6-6749F504A83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7647CE4-6D29-49D3-83C4-B48D5B7555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D030091-72E1-4667-8CB2-7BEC2D56B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79ED456-F4DA-4660-83C4-F01B4EC8D552}"/>
              </a:ext>
            </a:extLst>
          </p:cNvPr>
          <p:cNvSpPr>
            <a:spLocks noGrp="1"/>
          </p:cNvSpPr>
          <p:nvPr>
            <p:ph type="dt" sz="half" idx="10"/>
          </p:nvPr>
        </p:nvSpPr>
        <p:spPr/>
        <p:txBody>
          <a:bodyPr/>
          <a:lstStyle/>
          <a:p>
            <a:fld id="{A7E6893B-3891-4680-BC74-B8073AF4CDED}" type="datetimeFigureOut">
              <a:rPr lang="sv-SE" smtClean="0"/>
              <a:t>2025-03-19</a:t>
            </a:fld>
            <a:endParaRPr lang="sv-SE"/>
          </a:p>
        </p:txBody>
      </p:sp>
      <p:sp>
        <p:nvSpPr>
          <p:cNvPr id="6" name="Platshållare för sidfot 5">
            <a:extLst>
              <a:ext uri="{FF2B5EF4-FFF2-40B4-BE49-F238E27FC236}">
                <a16:creationId xmlns:a16="http://schemas.microsoft.com/office/drawing/2014/main" id="{9960A55E-85EB-48FE-937B-E7F7CF2BB80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C2BD40C-F594-4C55-A3B8-7AC716D29700}"/>
              </a:ext>
            </a:extLst>
          </p:cNvPr>
          <p:cNvSpPr>
            <a:spLocks noGrp="1"/>
          </p:cNvSpPr>
          <p:nvPr>
            <p:ph type="sldNum" sz="quarter" idx="12"/>
          </p:nvPr>
        </p:nvSpPr>
        <p:spPr/>
        <p:txBody>
          <a:bodyPr/>
          <a:lstStyle/>
          <a:p>
            <a:fld id="{B2E2A65A-08EE-491E-9274-2C9F1428DE55}" type="slidenum">
              <a:rPr lang="sv-SE" smtClean="0"/>
              <a:t>‹#›</a:t>
            </a:fld>
            <a:endParaRPr lang="sv-SE"/>
          </a:p>
        </p:txBody>
      </p:sp>
    </p:spTree>
    <p:extLst>
      <p:ext uri="{BB962C8B-B14F-4D97-AF65-F5344CB8AC3E}">
        <p14:creationId xmlns:p14="http://schemas.microsoft.com/office/powerpoint/2010/main" val="20297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4CA44D-4C68-467A-BB1D-BC99A724C74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C880D00-60F0-4E58-B843-7CB2BB8F3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65F90E4-3D1E-4B99-BD10-7A50D2BBD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8F64A9F-84E9-4267-87B5-A08FD67195D6}"/>
              </a:ext>
            </a:extLst>
          </p:cNvPr>
          <p:cNvSpPr>
            <a:spLocks noGrp="1"/>
          </p:cNvSpPr>
          <p:nvPr>
            <p:ph type="dt" sz="half" idx="10"/>
          </p:nvPr>
        </p:nvSpPr>
        <p:spPr/>
        <p:txBody>
          <a:bodyPr/>
          <a:lstStyle/>
          <a:p>
            <a:fld id="{A7E6893B-3891-4680-BC74-B8073AF4CDED}" type="datetimeFigureOut">
              <a:rPr lang="sv-SE" smtClean="0"/>
              <a:t>2025-03-19</a:t>
            </a:fld>
            <a:endParaRPr lang="sv-SE"/>
          </a:p>
        </p:txBody>
      </p:sp>
      <p:sp>
        <p:nvSpPr>
          <p:cNvPr id="6" name="Platshållare för sidfot 5">
            <a:extLst>
              <a:ext uri="{FF2B5EF4-FFF2-40B4-BE49-F238E27FC236}">
                <a16:creationId xmlns:a16="http://schemas.microsoft.com/office/drawing/2014/main" id="{6A010615-90F8-4758-92C3-73A85AA7718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EB22BB7-28CA-42C8-8C3A-69943E9C6753}"/>
              </a:ext>
            </a:extLst>
          </p:cNvPr>
          <p:cNvSpPr>
            <a:spLocks noGrp="1"/>
          </p:cNvSpPr>
          <p:nvPr>
            <p:ph type="sldNum" sz="quarter" idx="12"/>
          </p:nvPr>
        </p:nvSpPr>
        <p:spPr/>
        <p:txBody>
          <a:bodyPr/>
          <a:lstStyle/>
          <a:p>
            <a:fld id="{B2E2A65A-08EE-491E-9274-2C9F1428DE55}" type="slidenum">
              <a:rPr lang="sv-SE" smtClean="0"/>
              <a:t>‹#›</a:t>
            </a:fld>
            <a:endParaRPr lang="sv-SE"/>
          </a:p>
        </p:txBody>
      </p:sp>
    </p:spTree>
    <p:extLst>
      <p:ext uri="{BB962C8B-B14F-4D97-AF65-F5344CB8AC3E}">
        <p14:creationId xmlns:p14="http://schemas.microsoft.com/office/powerpoint/2010/main" val="53360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214891A-4C2A-40B5-A556-E52EB5D24A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85E2FB3-A3D8-4499-B38C-6ADFE944C9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A5C5A87-45E7-4EAA-B8C5-C25D5CF968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6893B-3891-4680-BC74-B8073AF4CDED}" type="datetimeFigureOut">
              <a:rPr lang="sv-SE" smtClean="0"/>
              <a:t>2025-03-19</a:t>
            </a:fld>
            <a:endParaRPr lang="sv-SE"/>
          </a:p>
        </p:txBody>
      </p:sp>
      <p:sp>
        <p:nvSpPr>
          <p:cNvPr id="5" name="Platshållare för sidfot 4">
            <a:extLst>
              <a:ext uri="{FF2B5EF4-FFF2-40B4-BE49-F238E27FC236}">
                <a16:creationId xmlns:a16="http://schemas.microsoft.com/office/drawing/2014/main" id="{CB29314D-06B6-42A1-8DB5-D1045B5F98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8743A2D-D14A-4691-A6D1-30CE4DBA07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2A65A-08EE-491E-9274-2C9F1428DE55}" type="slidenum">
              <a:rPr lang="sv-SE" smtClean="0"/>
              <a:t>‹#›</a:t>
            </a:fld>
            <a:endParaRPr lang="sv-SE"/>
          </a:p>
        </p:txBody>
      </p:sp>
      <p:sp>
        <p:nvSpPr>
          <p:cNvPr id="7" name="MSIPCMContentMarking" descr="{&quot;HashCode&quot;:-1158539918,&quot;Placement&quot;:&quot;Footer&quot;,&quot;Top&quot;:521.6203,&quot;Left&quot;:859.909851,&quot;SlideWidth&quot;:960,&quot;SlideHeight&quot;:540}">
            <a:extLst>
              <a:ext uri="{FF2B5EF4-FFF2-40B4-BE49-F238E27FC236}">
                <a16:creationId xmlns:a16="http://schemas.microsoft.com/office/drawing/2014/main" id="{55E7AF47-4642-438F-8E6A-202106C9CA69}"/>
              </a:ext>
            </a:extLst>
          </p:cNvPr>
          <p:cNvSpPr txBox="1"/>
          <p:nvPr userDrawn="1"/>
        </p:nvSpPr>
        <p:spPr>
          <a:xfrm>
            <a:off x="10920855" y="6624578"/>
            <a:ext cx="1271145" cy="233422"/>
          </a:xfrm>
          <a:prstGeom prst="rect">
            <a:avLst/>
          </a:prstGeom>
          <a:noFill/>
        </p:spPr>
        <p:txBody>
          <a:bodyPr vert="horz" wrap="square" lIns="0" tIns="0" rIns="0" bIns="0" rtlCol="0" anchor="ctr" anchorCtr="1">
            <a:spAutoFit/>
          </a:bodyPr>
          <a:lstStyle/>
          <a:p>
            <a:pPr algn="r">
              <a:spcBef>
                <a:spcPts val="0"/>
              </a:spcBef>
              <a:spcAft>
                <a:spcPts val="0"/>
              </a:spcAft>
            </a:pPr>
            <a:r>
              <a:rPr lang="sv-SE" sz="900">
                <a:solidFill>
                  <a:srgbClr val="737373"/>
                </a:solidFill>
                <a:latin typeface="Arial" panose="020B0604020202020204" pitchFamily="34" charset="0"/>
              </a:rPr>
              <a:t>Sensitivity: External</a:t>
            </a:r>
          </a:p>
        </p:txBody>
      </p:sp>
    </p:spTree>
    <p:extLst>
      <p:ext uri="{BB962C8B-B14F-4D97-AF65-F5344CB8AC3E}">
        <p14:creationId xmlns:p14="http://schemas.microsoft.com/office/powerpoint/2010/main" val="3478574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9" name="Rectangle 1078">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Rectangle 1080">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8AE8244E-5871-82AB-1B55-ACA2F3E2B022}"/>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l="7553" r="7427" b="1"/>
          <a:stretch/>
        </p:blipFill>
        <p:spPr bwMode="auto">
          <a:xfrm>
            <a:off x="-170" y="10"/>
            <a:ext cx="845031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1A021F21-AEEA-4C1E-882C-3B32CDB4A083}"/>
              </a:ext>
            </a:extLst>
          </p:cNvPr>
          <p:cNvSpPr>
            <a:spLocks noGrp="1"/>
          </p:cNvSpPr>
          <p:nvPr>
            <p:ph type="ctrTitle"/>
          </p:nvPr>
        </p:nvSpPr>
        <p:spPr>
          <a:xfrm>
            <a:off x="643468" y="643467"/>
            <a:ext cx="4620584" cy="4567137"/>
          </a:xfrm>
        </p:spPr>
        <p:txBody>
          <a:bodyPr vert="horz" lIns="91440" tIns="45720" rIns="91440" bIns="45720" rtlCol="0">
            <a:normAutofit/>
          </a:bodyPr>
          <a:lstStyle/>
          <a:p>
            <a:pPr algn="l"/>
            <a:br>
              <a:rPr lang="en-US" sz="4400" b="1" kern="1200" dirty="0">
                <a:solidFill>
                  <a:srgbClr val="FFFFFF"/>
                </a:solidFill>
                <a:effectLst>
                  <a:outerShdw blurRad="38100" dist="38100" dir="2700000" algn="tl">
                    <a:srgbClr val="000000">
                      <a:alpha val="43137"/>
                    </a:srgbClr>
                  </a:outerShdw>
                </a:effectLst>
                <a:latin typeface="+mj-lt"/>
                <a:ea typeface="+mj-ea"/>
                <a:cs typeface="+mj-cs"/>
              </a:rPr>
            </a:br>
            <a:r>
              <a:rPr lang="en-US" sz="4400" b="1" kern="1200" dirty="0" err="1">
                <a:solidFill>
                  <a:srgbClr val="FFFFFF"/>
                </a:solidFill>
                <a:effectLst>
                  <a:outerShdw blurRad="38100" dist="38100" dir="2700000" algn="tl">
                    <a:srgbClr val="000000">
                      <a:alpha val="43137"/>
                    </a:srgbClr>
                  </a:outerShdw>
                </a:effectLst>
                <a:latin typeface="+mj-lt"/>
                <a:ea typeface="+mj-ea"/>
                <a:cs typeface="+mj-cs"/>
              </a:rPr>
              <a:t>Föräldramöte</a:t>
            </a:r>
            <a:r>
              <a:rPr lang="en-US" sz="4400" b="1" kern="1200" dirty="0">
                <a:solidFill>
                  <a:srgbClr val="FFFFFF"/>
                </a:solidFill>
                <a:effectLst>
                  <a:outerShdw blurRad="38100" dist="38100" dir="2700000" algn="tl">
                    <a:srgbClr val="000000">
                      <a:alpha val="43137"/>
                    </a:srgbClr>
                  </a:outerShdw>
                </a:effectLst>
                <a:latin typeface="+mj-lt"/>
                <a:ea typeface="+mj-ea"/>
                <a:cs typeface="+mj-cs"/>
              </a:rPr>
              <a:t> P2013</a:t>
            </a:r>
            <a:br>
              <a:rPr lang="en-US" sz="4400" b="1" kern="1200" dirty="0">
                <a:solidFill>
                  <a:srgbClr val="FFFFFF"/>
                </a:solidFill>
                <a:effectLst>
                  <a:outerShdw blurRad="38100" dist="38100" dir="2700000" algn="tl">
                    <a:srgbClr val="000000">
                      <a:alpha val="43137"/>
                    </a:srgbClr>
                  </a:outerShdw>
                </a:effectLst>
                <a:latin typeface="+mj-lt"/>
                <a:ea typeface="+mj-ea"/>
                <a:cs typeface="+mj-cs"/>
              </a:rPr>
            </a:br>
            <a:endParaRPr lang="en-US" sz="4400" b="1" kern="1200" dirty="0">
              <a:solidFill>
                <a:srgbClr val="FFFFFF"/>
              </a:solidFill>
              <a:effectLst>
                <a:outerShdw blurRad="38100" dist="38100" dir="2700000" algn="tl">
                  <a:srgbClr val="000000">
                    <a:alpha val="43137"/>
                  </a:srgbClr>
                </a:outerShdw>
              </a:effectLst>
              <a:latin typeface="+mj-lt"/>
              <a:ea typeface="+mj-ea"/>
              <a:cs typeface="+mj-cs"/>
            </a:endParaRPr>
          </a:p>
        </p:txBody>
      </p:sp>
      <p:pic>
        <p:nvPicPr>
          <p:cNvPr id="4" name="Picture 3">
            <a:extLst>
              <a:ext uri="{FF2B5EF4-FFF2-40B4-BE49-F238E27FC236}">
                <a16:creationId xmlns:a16="http://schemas.microsoft.com/office/drawing/2014/main" id="{307B1D8F-BE16-6E56-88C8-0D002A5116FE}"/>
              </a:ext>
            </a:extLst>
          </p:cNvPr>
          <p:cNvPicPr>
            <a:picLocks noChangeAspect="1"/>
          </p:cNvPicPr>
          <p:nvPr/>
        </p:nvPicPr>
        <p:blipFill>
          <a:blip r:embed="rId3"/>
          <a:srcRect l="2821" r="1895"/>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extLst>
      <p:ext uri="{BB962C8B-B14F-4D97-AF65-F5344CB8AC3E}">
        <p14:creationId xmlns:p14="http://schemas.microsoft.com/office/powerpoint/2010/main" val="300297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722A7807-9C0A-4409-BAF0-5787CDB8E3A8}"/>
              </a:ext>
            </a:extLst>
          </p:cNvPr>
          <p:cNvSpPr>
            <a:spLocks noGrp="1"/>
          </p:cNvSpPr>
          <p:nvPr>
            <p:ph type="title"/>
          </p:nvPr>
        </p:nvSpPr>
        <p:spPr>
          <a:xfrm>
            <a:off x="838200" y="448721"/>
            <a:ext cx="4707671" cy="1225650"/>
          </a:xfrm>
        </p:spPr>
        <p:txBody>
          <a:bodyPr anchor="b">
            <a:normAutofit/>
          </a:bodyPr>
          <a:lstStyle/>
          <a:p>
            <a:r>
              <a:rPr lang="sv-SE" sz="3800" dirty="0">
                <a:solidFill>
                  <a:schemeClr val="bg1"/>
                </a:solidFill>
              </a:rPr>
              <a:t>Läger på </a:t>
            </a:r>
            <a:r>
              <a:rPr lang="sv-SE" sz="3800" dirty="0" err="1">
                <a:solidFill>
                  <a:schemeClr val="bg1"/>
                </a:solidFill>
              </a:rPr>
              <a:t>Fjälebro</a:t>
            </a:r>
            <a:endParaRPr lang="sv-SE" sz="3800" dirty="0">
              <a:solidFill>
                <a:schemeClr val="bg1"/>
              </a:solidFill>
            </a:endParaRPr>
          </a:p>
        </p:txBody>
      </p:sp>
      <p:cxnSp>
        <p:nvCxnSpPr>
          <p:cNvPr id="20" name="Straight Connector 1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72AC30D-8CE4-4F29-B32F-824E81715ADA}"/>
              </a:ext>
            </a:extLst>
          </p:cNvPr>
          <p:cNvPicPr>
            <a:picLocks noChangeAspect="1"/>
          </p:cNvPicPr>
          <p:nvPr/>
        </p:nvPicPr>
        <p:blipFill>
          <a:blip r:embed="rId2"/>
          <a:srcRect l="5188" r="4262"/>
          <a:stretch/>
        </p:blipFill>
        <p:spPr>
          <a:xfrm>
            <a:off x="6940369" y="656158"/>
            <a:ext cx="4409127" cy="5336186"/>
          </a:xfrm>
          <a:prstGeom prst="rect">
            <a:avLst/>
          </a:prstGeom>
        </p:spPr>
      </p:pic>
      <p:sp>
        <p:nvSpPr>
          <p:cNvPr id="6" name="Platshållare för innehåll 5">
            <a:extLst>
              <a:ext uri="{FF2B5EF4-FFF2-40B4-BE49-F238E27FC236}">
                <a16:creationId xmlns:a16="http://schemas.microsoft.com/office/drawing/2014/main" id="{15C395B0-26E3-74B3-9E74-190791EDE156}"/>
              </a:ext>
            </a:extLst>
          </p:cNvPr>
          <p:cNvSpPr>
            <a:spLocks noGrp="1"/>
          </p:cNvSpPr>
          <p:nvPr>
            <p:ph idx="1"/>
          </p:nvPr>
        </p:nvSpPr>
        <p:spPr>
          <a:xfrm>
            <a:off x="831873" y="1973260"/>
            <a:ext cx="5045015" cy="4351338"/>
          </a:xfrm>
        </p:spPr>
        <p:txBody>
          <a:bodyPr>
            <a:normAutofit/>
          </a:bodyPr>
          <a:lstStyle/>
          <a:p>
            <a:pPr marL="0" indent="0">
              <a:buNone/>
            </a:pPr>
            <a:r>
              <a:rPr lang="en-US" sz="1300" dirty="0" err="1">
                <a:solidFill>
                  <a:schemeClr val="bg1"/>
                </a:solidFill>
              </a:rPr>
              <a:t>Lördag</a:t>
            </a:r>
            <a:r>
              <a:rPr lang="en-US" sz="1300" dirty="0">
                <a:solidFill>
                  <a:schemeClr val="bg1"/>
                </a:solidFill>
              </a:rPr>
              <a:t> den 24 </a:t>
            </a:r>
            <a:r>
              <a:rPr lang="en-US" sz="1300" dirty="0" err="1">
                <a:solidFill>
                  <a:schemeClr val="bg1"/>
                </a:solidFill>
              </a:rPr>
              <a:t>maj</a:t>
            </a:r>
            <a:r>
              <a:rPr lang="en-US" sz="1300" dirty="0">
                <a:solidFill>
                  <a:schemeClr val="bg1"/>
                </a:solidFill>
              </a:rPr>
              <a:t> </a:t>
            </a:r>
            <a:r>
              <a:rPr lang="en-US" sz="1300" dirty="0" err="1">
                <a:solidFill>
                  <a:schemeClr val="bg1"/>
                </a:solidFill>
              </a:rPr>
              <a:t>tänkte</a:t>
            </a:r>
            <a:r>
              <a:rPr lang="en-US" sz="1300" dirty="0">
                <a:solidFill>
                  <a:schemeClr val="bg1"/>
                </a:solidFill>
              </a:rPr>
              <a:t> vi </a:t>
            </a:r>
            <a:r>
              <a:rPr lang="en-US" sz="1300" dirty="0" err="1">
                <a:solidFill>
                  <a:schemeClr val="bg1"/>
                </a:solidFill>
              </a:rPr>
              <a:t>bjuda</a:t>
            </a:r>
            <a:r>
              <a:rPr lang="en-US" sz="1300" dirty="0">
                <a:solidFill>
                  <a:schemeClr val="bg1"/>
                </a:solidFill>
              </a:rPr>
              <a:t> in till </a:t>
            </a:r>
            <a:r>
              <a:rPr lang="en-US" sz="1300" dirty="0" err="1">
                <a:solidFill>
                  <a:schemeClr val="bg1"/>
                </a:solidFill>
              </a:rPr>
              <a:t>ett</a:t>
            </a:r>
            <a:r>
              <a:rPr lang="en-US" sz="1300" dirty="0">
                <a:solidFill>
                  <a:schemeClr val="bg1"/>
                </a:solidFill>
              </a:rPr>
              <a:t> </a:t>
            </a:r>
            <a:r>
              <a:rPr lang="en-US" sz="1300" dirty="0" err="1">
                <a:solidFill>
                  <a:schemeClr val="bg1"/>
                </a:solidFill>
              </a:rPr>
              <a:t>litet</a:t>
            </a:r>
            <a:r>
              <a:rPr lang="en-US" sz="1300" dirty="0">
                <a:solidFill>
                  <a:schemeClr val="bg1"/>
                </a:solidFill>
              </a:rPr>
              <a:t> </a:t>
            </a:r>
            <a:r>
              <a:rPr lang="en-US" sz="1300" dirty="0" err="1">
                <a:solidFill>
                  <a:schemeClr val="bg1"/>
                </a:solidFill>
              </a:rPr>
              <a:t>läger</a:t>
            </a:r>
            <a:r>
              <a:rPr lang="en-US" sz="1300" dirty="0">
                <a:solidFill>
                  <a:schemeClr val="bg1"/>
                </a:solidFill>
              </a:rPr>
              <a:t> </a:t>
            </a:r>
            <a:r>
              <a:rPr lang="en-US" sz="1300" dirty="0" err="1">
                <a:solidFill>
                  <a:schemeClr val="bg1"/>
                </a:solidFill>
              </a:rPr>
              <a:t>på</a:t>
            </a:r>
            <a:r>
              <a:rPr lang="en-US" sz="1300" dirty="0">
                <a:solidFill>
                  <a:schemeClr val="bg1"/>
                </a:solidFill>
              </a:rPr>
              <a:t> </a:t>
            </a:r>
            <a:r>
              <a:rPr lang="en-US" sz="1300" dirty="0" err="1">
                <a:solidFill>
                  <a:schemeClr val="bg1"/>
                </a:solidFill>
              </a:rPr>
              <a:t>Fjälebro</a:t>
            </a:r>
            <a:r>
              <a:rPr lang="en-US" sz="1300" dirty="0">
                <a:solidFill>
                  <a:schemeClr val="bg1"/>
                </a:solidFill>
              </a:rPr>
              <a:t>!</a:t>
            </a:r>
          </a:p>
          <a:p>
            <a:pPr marL="0" indent="0">
              <a:buNone/>
            </a:pPr>
            <a:r>
              <a:rPr lang="en-US" sz="1300" dirty="0">
                <a:solidFill>
                  <a:schemeClr val="bg1"/>
                </a:solidFill>
              </a:rPr>
              <a:t>Vi </a:t>
            </a:r>
            <a:r>
              <a:rPr lang="en-US" sz="1300" dirty="0" err="1">
                <a:solidFill>
                  <a:schemeClr val="bg1"/>
                </a:solidFill>
              </a:rPr>
              <a:t>kommer</a:t>
            </a:r>
            <a:r>
              <a:rPr lang="en-US" sz="1300" dirty="0">
                <a:solidFill>
                  <a:schemeClr val="bg1"/>
                </a:solidFill>
              </a:rPr>
              <a:t> </a:t>
            </a:r>
            <a:r>
              <a:rPr lang="en-US" sz="1300" dirty="0" err="1">
                <a:solidFill>
                  <a:schemeClr val="bg1"/>
                </a:solidFill>
              </a:rPr>
              <a:t>att</a:t>
            </a:r>
            <a:r>
              <a:rPr lang="en-US" sz="1300" dirty="0">
                <a:solidFill>
                  <a:schemeClr val="bg1"/>
                </a:solidFill>
              </a:rPr>
              <a:t> </a:t>
            </a:r>
            <a:r>
              <a:rPr lang="en-US" sz="1300" dirty="0" err="1">
                <a:solidFill>
                  <a:schemeClr val="bg1"/>
                </a:solidFill>
              </a:rPr>
              <a:t>hitta</a:t>
            </a:r>
            <a:r>
              <a:rPr lang="en-US" sz="1300" dirty="0">
                <a:solidFill>
                  <a:schemeClr val="bg1"/>
                </a:solidFill>
              </a:rPr>
              <a:t> </a:t>
            </a:r>
            <a:r>
              <a:rPr lang="en-US" sz="1300" dirty="0" err="1">
                <a:solidFill>
                  <a:schemeClr val="bg1"/>
                </a:solidFill>
              </a:rPr>
              <a:t>på</a:t>
            </a:r>
            <a:r>
              <a:rPr lang="en-US" sz="1300" dirty="0">
                <a:solidFill>
                  <a:schemeClr val="bg1"/>
                </a:solidFill>
              </a:rPr>
              <a:t> </a:t>
            </a:r>
            <a:r>
              <a:rPr lang="en-US" sz="1300" dirty="0" err="1">
                <a:solidFill>
                  <a:schemeClr val="bg1"/>
                </a:solidFill>
              </a:rPr>
              <a:t>aktiviteter</a:t>
            </a:r>
            <a:r>
              <a:rPr lang="en-US" sz="1300" dirty="0">
                <a:solidFill>
                  <a:schemeClr val="bg1"/>
                </a:solidFill>
              </a:rPr>
              <a:t>, </a:t>
            </a:r>
            <a:r>
              <a:rPr lang="en-US" sz="1300" dirty="0" err="1">
                <a:solidFill>
                  <a:schemeClr val="bg1"/>
                </a:solidFill>
              </a:rPr>
              <a:t>som</a:t>
            </a:r>
            <a:r>
              <a:rPr lang="en-US" sz="1300" dirty="0">
                <a:solidFill>
                  <a:schemeClr val="bg1"/>
                </a:solidFill>
              </a:rPr>
              <a:t> </a:t>
            </a:r>
            <a:r>
              <a:rPr lang="en-US" sz="1300" dirty="0" err="1">
                <a:solidFill>
                  <a:schemeClr val="bg1"/>
                </a:solidFill>
              </a:rPr>
              <a:t>är</a:t>
            </a:r>
            <a:r>
              <a:rPr lang="en-US" sz="1300" dirty="0">
                <a:solidFill>
                  <a:schemeClr val="bg1"/>
                </a:solidFill>
              </a:rPr>
              <a:t> </a:t>
            </a:r>
            <a:r>
              <a:rPr lang="en-US" sz="1300" dirty="0" err="1">
                <a:solidFill>
                  <a:schemeClr val="bg1"/>
                </a:solidFill>
              </a:rPr>
              <a:t>stärkande</a:t>
            </a:r>
            <a:r>
              <a:rPr lang="en-US" sz="1300" dirty="0">
                <a:solidFill>
                  <a:schemeClr val="bg1"/>
                </a:solidFill>
              </a:rPr>
              <a:t> för </a:t>
            </a:r>
            <a:r>
              <a:rPr lang="en-US" sz="1300" dirty="0" err="1">
                <a:solidFill>
                  <a:schemeClr val="bg1"/>
                </a:solidFill>
              </a:rPr>
              <a:t>lagandan</a:t>
            </a:r>
            <a:r>
              <a:rPr lang="en-US" sz="1300" dirty="0">
                <a:solidFill>
                  <a:schemeClr val="bg1"/>
                </a:solidFill>
              </a:rPr>
              <a:t> men </a:t>
            </a:r>
            <a:r>
              <a:rPr lang="en-US" sz="1300" dirty="0" err="1">
                <a:solidFill>
                  <a:schemeClr val="bg1"/>
                </a:solidFill>
              </a:rPr>
              <a:t>inte</a:t>
            </a:r>
            <a:r>
              <a:rPr lang="en-US" sz="1300" dirty="0">
                <a:solidFill>
                  <a:schemeClr val="bg1"/>
                </a:solidFill>
              </a:rPr>
              <a:t> </a:t>
            </a:r>
            <a:r>
              <a:rPr lang="en-US" sz="1300" dirty="0" err="1">
                <a:solidFill>
                  <a:schemeClr val="bg1"/>
                </a:solidFill>
              </a:rPr>
              <a:t>fotbollsrelaterade</a:t>
            </a:r>
            <a:r>
              <a:rPr lang="en-US" sz="1300" dirty="0">
                <a:solidFill>
                  <a:schemeClr val="bg1"/>
                </a:solidFill>
              </a:rPr>
              <a:t>. </a:t>
            </a:r>
          </a:p>
          <a:p>
            <a:pPr marL="0" indent="0">
              <a:buNone/>
            </a:pPr>
            <a:r>
              <a:rPr lang="en-US" sz="1300" dirty="0">
                <a:solidFill>
                  <a:schemeClr val="bg1"/>
                </a:solidFill>
              </a:rPr>
              <a:t>Vi </a:t>
            </a:r>
            <a:r>
              <a:rPr lang="en-US" sz="1300" dirty="0" err="1">
                <a:solidFill>
                  <a:schemeClr val="bg1"/>
                </a:solidFill>
              </a:rPr>
              <a:t>kommer</a:t>
            </a:r>
            <a:r>
              <a:rPr lang="en-US" sz="1300" dirty="0">
                <a:solidFill>
                  <a:schemeClr val="bg1"/>
                </a:solidFill>
              </a:rPr>
              <a:t> </a:t>
            </a:r>
            <a:r>
              <a:rPr lang="en-US" sz="1300" dirty="0" err="1">
                <a:solidFill>
                  <a:schemeClr val="bg1"/>
                </a:solidFill>
              </a:rPr>
              <a:t>äta</a:t>
            </a:r>
            <a:r>
              <a:rPr lang="en-US" sz="1300" dirty="0">
                <a:solidFill>
                  <a:schemeClr val="bg1"/>
                </a:solidFill>
              </a:rPr>
              <a:t> </a:t>
            </a:r>
            <a:r>
              <a:rPr lang="en-US" sz="1300" dirty="0" err="1">
                <a:solidFill>
                  <a:schemeClr val="bg1"/>
                </a:solidFill>
              </a:rPr>
              <a:t>middag</a:t>
            </a:r>
            <a:r>
              <a:rPr lang="en-US" sz="1300" dirty="0">
                <a:solidFill>
                  <a:schemeClr val="bg1"/>
                </a:solidFill>
              </a:rPr>
              <a:t> </a:t>
            </a:r>
            <a:r>
              <a:rPr lang="en-US" sz="1300" dirty="0" err="1">
                <a:solidFill>
                  <a:schemeClr val="bg1"/>
                </a:solidFill>
              </a:rPr>
              <a:t>och</a:t>
            </a:r>
            <a:r>
              <a:rPr lang="en-US" sz="1300" dirty="0">
                <a:solidFill>
                  <a:schemeClr val="bg1"/>
                </a:solidFill>
              </a:rPr>
              <a:t> </a:t>
            </a:r>
            <a:r>
              <a:rPr lang="en-US" sz="1300" dirty="0" err="1">
                <a:solidFill>
                  <a:schemeClr val="bg1"/>
                </a:solidFill>
              </a:rPr>
              <a:t>frukost</a:t>
            </a:r>
            <a:r>
              <a:rPr lang="en-US" sz="1300" dirty="0">
                <a:solidFill>
                  <a:schemeClr val="bg1"/>
                </a:solidFill>
              </a:rPr>
              <a:t> </a:t>
            </a:r>
            <a:r>
              <a:rPr lang="en-US" sz="1300" dirty="0" err="1">
                <a:solidFill>
                  <a:schemeClr val="bg1"/>
                </a:solidFill>
              </a:rPr>
              <a:t>tillsammans</a:t>
            </a:r>
            <a:r>
              <a:rPr lang="en-US" sz="1300" dirty="0">
                <a:solidFill>
                  <a:schemeClr val="bg1"/>
                </a:solidFill>
              </a:rPr>
              <a:t> </a:t>
            </a:r>
            <a:r>
              <a:rPr lang="en-US" sz="1300" dirty="0" err="1">
                <a:solidFill>
                  <a:schemeClr val="bg1"/>
                </a:solidFill>
              </a:rPr>
              <a:t>och</a:t>
            </a:r>
            <a:r>
              <a:rPr lang="en-US" sz="1300" dirty="0">
                <a:solidFill>
                  <a:schemeClr val="bg1"/>
                </a:solidFill>
              </a:rPr>
              <a:t> </a:t>
            </a:r>
            <a:r>
              <a:rPr lang="en-US" sz="1300" dirty="0" err="1">
                <a:solidFill>
                  <a:schemeClr val="bg1"/>
                </a:solidFill>
              </a:rPr>
              <a:t>eftersom</a:t>
            </a:r>
            <a:r>
              <a:rPr lang="en-US" sz="1300" dirty="0">
                <a:solidFill>
                  <a:schemeClr val="bg1"/>
                </a:solidFill>
              </a:rPr>
              <a:t> det </a:t>
            </a:r>
            <a:r>
              <a:rPr lang="en-US" sz="1300" dirty="0" err="1">
                <a:solidFill>
                  <a:schemeClr val="bg1"/>
                </a:solidFill>
              </a:rPr>
              <a:t>är</a:t>
            </a:r>
            <a:r>
              <a:rPr lang="en-US" sz="1300" dirty="0">
                <a:solidFill>
                  <a:schemeClr val="bg1"/>
                </a:solidFill>
              </a:rPr>
              <a:t> </a:t>
            </a:r>
            <a:r>
              <a:rPr lang="en-US" sz="1300" dirty="0" err="1">
                <a:solidFill>
                  <a:schemeClr val="bg1"/>
                </a:solidFill>
              </a:rPr>
              <a:t>en</a:t>
            </a:r>
            <a:r>
              <a:rPr lang="en-US" sz="1300" dirty="0">
                <a:solidFill>
                  <a:schemeClr val="bg1"/>
                </a:solidFill>
              </a:rPr>
              <a:t> </a:t>
            </a:r>
            <a:r>
              <a:rPr lang="en-US" sz="1300" dirty="0" err="1">
                <a:solidFill>
                  <a:schemeClr val="bg1"/>
                </a:solidFill>
              </a:rPr>
              <a:t>lördag</a:t>
            </a:r>
            <a:r>
              <a:rPr lang="en-US" sz="1300" dirty="0">
                <a:solidFill>
                  <a:schemeClr val="bg1"/>
                </a:solidFill>
              </a:rPr>
              <a:t> </a:t>
            </a:r>
            <a:r>
              <a:rPr lang="en-US" sz="1300" dirty="0" err="1">
                <a:solidFill>
                  <a:schemeClr val="bg1"/>
                </a:solidFill>
              </a:rPr>
              <a:t>så</a:t>
            </a:r>
            <a:r>
              <a:rPr lang="en-US" sz="1300" dirty="0">
                <a:solidFill>
                  <a:schemeClr val="bg1"/>
                </a:solidFill>
              </a:rPr>
              <a:t> </a:t>
            </a:r>
            <a:r>
              <a:rPr lang="en-US" sz="1300" dirty="0" err="1">
                <a:solidFill>
                  <a:schemeClr val="bg1"/>
                </a:solidFill>
              </a:rPr>
              <a:t>kommer</a:t>
            </a:r>
            <a:r>
              <a:rPr lang="en-US" sz="1300" dirty="0">
                <a:solidFill>
                  <a:schemeClr val="bg1"/>
                </a:solidFill>
              </a:rPr>
              <a:t> </a:t>
            </a:r>
            <a:r>
              <a:rPr lang="en-US" sz="1300" dirty="0" err="1">
                <a:solidFill>
                  <a:schemeClr val="bg1"/>
                </a:solidFill>
              </a:rPr>
              <a:t>självklart</a:t>
            </a:r>
            <a:r>
              <a:rPr lang="en-US" sz="1300" dirty="0">
                <a:solidFill>
                  <a:schemeClr val="bg1"/>
                </a:solidFill>
              </a:rPr>
              <a:t> </a:t>
            </a:r>
            <a:r>
              <a:rPr lang="en-US" sz="1300" dirty="0" err="1">
                <a:solidFill>
                  <a:schemeClr val="bg1"/>
                </a:solidFill>
              </a:rPr>
              <a:t>snacksen</a:t>
            </a:r>
            <a:r>
              <a:rPr lang="en-US" sz="1300" dirty="0">
                <a:solidFill>
                  <a:schemeClr val="bg1"/>
                </a:solidFill>
              </a:rPr>
              <a:t> </a:t>
            </a:r>
            <a:r>
              <a:rPr lang="en-US" sz="1300" dirty="0" err="1">
                <a:solidFill>
                  <a:schemeClr val="bg1"/>
                </a:solidFill>
              </a:rPr>
              <a:t>att</a:t>
            </a:r>
            <a:r>
              <a:rPr lang="en-US" sz="1300" dirty="0">
                <a:solidFill>
                  <a:schemeClr val="bg1"/>
                </a:solidFill>
              </a:rPr>
              <a:t> </a:t>
            </a:r>
            <a:r>
              <a:rPr lang="en-US" sz="1300" dirty="0" err="1">
                <a:solidFill>
                  <a:schemeClr val="bg1"/>
                </a:solidFill>
              </a:rPr>
              <a:t>dukas</a:t>
            </a:r>
            <a:r>
              <a:rPr lang="en-US" sz="1300" dirty="0">
                <a:solidFill>
                  <a:schemeClr val="bg1"/>
                </a:solidFill>
              </a:rPr>
              <a:t> </a:t>
            </a:r>
            <a:r>
              <a:rPr lang="en-US" sz="1300" dirty="0" err="1">
                <a:solidFill>
                  <a:schemeClr val="bg1"/>
                </a:solidFill>
              </a:rPr>
              <a:t>fram</a:t>
            </a:r>
            <a:r>
              <a:rPr lang="en-US" sz="1300" dirty="0">
                <a:solidFill>
                  <a:schemeClr val="bg1"/>
                </a:solidFill>
              </a:rPr>
              <a:t> </a:t>
            </a:r>
            <a:r>
              <a:rPr lang="en-US" sz="1300" dirty="0" err="1">
                <a:solidFill>
                  <a:schemeClr val="bg1"/>
                </a:solidFill>
              </a:rPr>
              <a:t>tillsammans</a:t>
            </a:r>
            <a:r>
              <a:rPr lang="en-US" sz="1300" dirty="0">
                <a:solidFill>
                  <a:schemeClr val="bg1"/>
                </a:solidFill>
              </a:rPr>
              <a:t> med </a:t>
            </a:r>
            <a:r>
              <a:rPr lang="en-US" sz="1300" dirty="0" err="1">
                <a:solidFill>
                  <a:schemeClr val="bg1"/>
                </a:solidFill>
              </a:rPr>
              <a:t>en</a:t>
            </a:r>
            <a:r>
              <a:rPr lang="en-US" sz="1300" dirty="0">
                <a:solidFill>
                  <a:schemeClr val="bg1"/>
                </a:solidFill>
              </a:rPr>
              <a:t> </a:t>
            </a:r>
            <a:r>
              <a:rPr lang="en-US" sz="1300" dirty="0" err="1">
                <a:solidFill>
                  <a:schemeClr val="bg1"/>
                </a:solidFill>
              </a:rPr>
              <a:t>filmvisning</a:t>
            </a:r>
            <a:r>
              <a:rPr lang="en-US" sz="1300" dirty="0">
                <a:solidFill>
                  <a:schemeClr val="bg1"/>
                </a:solidFill>
              </a:rPr>
              <a:t>! </a:t>
            </a:r>
          </a:p>
          <a:p>
            <a:pPr marL="0" indent="0">
              <a:buNone/>
            </a:pPr>
            <a:r>
              <a:rPr lang="en-US" sz="1300" dirty="0">
                <a:solidFill>
                  <a:schemeClr val="bg1"/>
                </a:solidFill>
              </a:rPr>
              <a:t>De </a:t>
            </a:r>
            <a:r>
              <a:rPr lang="en-US" sz="1300" dirty="0" err="1">
                <a:solidFill>
                  <a:schemeClr val="bg1"/>
                </a:solidFill>
              </a:rPr>
              <a:t>killar</a:t>
            </a:r>
            <a:r>
              <a:rPr lang="en-US" sz="1300" dirty="0">
                <a:solidFill>
                  <a:schemeClr val="bg1"/>
                </a:solidFill>
              </a:rPr>
              <a:t> </a:t>
            </a:r>
            <a:r>
              <a:rPr lang="en-US" sz="1300" dirty="0" err="1">
                <a:solidFill>
                  <a:schemeClr val="bg1"/>
                </a:solidFill>
              </a:rPr>
              <a:t>som</a:t>
            </a:r>
            <a:r>
              <a:rPr lang="en-US" sz="1300" dirty="0">
                <a:solidFill>
                  <a:schemeClr val="bg1"/>
                </a:solidFill>
              </a:rPr>
              <a:t> </a:t>
            </a:r>
            <a:r>
              <a:rPr lang="en-US" sz="1300" dirty="0" err="1">
                <a:solidFill>
                  <a:schemeClr val="bg1"/>
                </a:solidFill>
              </a:rPr>
              <a:t>vill</a:t>
            </a:r>
            <a:r>
              <a:rPr lang="en-US" sz="1300" dirty="0">
                <a:solidFill>
                  <a:schemeClr val="bg1"/>
                </a:solidFill>
              </a:rPr>
              <a:t> </a:t>
            </a:r>
            <a:r>
              <a:rPr lang="en-US" sz="1300" dirty="0" err="1">
                <a:solidFill>
                  <a:schemeClr val="bg1"/>
                </a:solidFill>
              </a:rPr>
              <a:t>får</a:t>
            </a:r>
            <a:r>
              <a:rPr lang="en-US" sz="1300" dirty="0">
                <a:solidFill>
                  <a:schemeClr val="bg1"/>
                </a:solidFill>
              </a:rPr>
              <a:t> </a:t>
            </a:r>
            <a:r>
              <a:rPr lang="en-US" sz="1300" dirty="0" err="1">
                <a:solidFill>
                  <a:schemeClr val="bg1"/>
                </a:solidFill>
              </a:rPr>
              <a:t>lov</a:t>
            </a:r>
            <a:r>
              <a:rPr lang="en-US" sz="1300" dirty="0">
                <a:solidFill>
                  <a:schemeClr val="bg1"/>
                </a:solidFill>
              </a:rPr>
              <a:t> </a:t>
            </a:r>
            <a:r>
              <a:rPr lang="en-US" sz="1300" dirty="0" err="1">
                <a:solidFill>
                  <a:schemeClr val="bg1"/>
                </a:solidFill>
              </a:rPr>
              <a:t>att</a:t>
            </a:r>
            <a:r>
              <a:rPr lang="en-US" sz="1300" dirty="0">
                <a:solidFill>
                  <a:schemeClr val="bg1"/>
                </a:solidFill>
              </a:rPr>
              <a:t> </a:t>
            </a:r>
            <a:r>
              <a:rPr lang="en-US" sz="1300" dirty="0" err="1">
                <a:solidFill>
                  <a:schemeClr val="bg1"/>
                </a:solidFill>
              </a:rPr>
              <a:t>övernatta</a:t>
            </a:r>
            <a:r>
              <a:rPr lang="en-US" sz="1300" dirty="0">
                <a:solidFill>
                  <a:schemeClr val="bg1"/>
                </a:solidFill>
              </a:rPr>
              <a:t> </a:t>
            </a:r>
            <a:r>
              <a:rPr lang="en-US" sz="1300" dirty="0" err="1">
                <a:solidFill>
                  <a:schemeClr val="bg1"/>
                </a:solidFill>
              </a:rPr>
              <a:t>och</a:t>
            </a:r>
            <a:r>
              <a:rPr lang="en-US" sz="1300" dirty="0">
                <a:solidFill>
                  <a:schemeClr val="bg1"/>
                </a:solidFill>
              </a:rPr>
              <a:t> </a:t>
            </a:r>
            <a:r>
              <a:rPr lang="en-US" sz="1300" dirty="0" err="1">
                <a:solidFill>
                  <a:schemeClr val="bg1"/>
                </a:solidFill>
              </a:rPr>
              <a:t>lagret</a:t>
            </a:r>
            <a:r>
              <a:rPr lang="en-US" sz="1300" dirty="0">
                <a:solidFill>
                  <a:schemeClr val="bg1"/>
                </a:solidFill>
              </a:rPr>
              <a:t> </a:t>
            </a:r>
            <a:r>
              <a:rPr lang="en-US" sz="1300" dirty="0" err="1">
                <a:solidFill>
                  <a:schemeClr val="bg1"/>
                </a:solidFill>
              </a:rPr>
              <a:t>avslutas</a:t>
            </a:r>
            <a:r>
              <a:rPr lang="en-US" sz="1300" dirty="0">
                <a:solidFill>
                  <a:schemeClr val="bg1"/>
                </a:solidFill>
              </a:rPr>
              <a:t> med </a:t>
            </a:r>
            <a:r>
              <a:rPr lang="en-US" sz="1300" dirty="0" err="1">
                <a:solidFill>
                  <a:schemeClr val="bg1"/>
                </a:solidFill>
              </a:rPr>
              <a:t>en</a:t>
            </a:r>
            <a:r>
              <a:rPr lang="en-US" sz="1300" dirty="0">
                <a:solidFill>
                  <a:schemeClr val="bg1"/>
                </a:solidFill>
              </a:rPr>
              <a:t> </a:t>
            </a:r>
            <a:r>
              <a:rPr lang="en-US" sz="1300" dirty="0" err="1">
                <a:solidFill>
                  <a:schemeClr val="bg1"/>
                </a:solidFill>
              </a:rPr>
              <a:t>härlig</a:t>
            </a:r>
            <a:r>
              <a:rPr lang="en-US" sz="1300" dirty="0">
                <a:solidFill>
                  <a:schemeClr val="bg1"/>
                </a:solidFill>
              </a:rPr>
              <a:t> </a:t>
            </a:r>
            <a:r>
              <a:rPr lang="en-US" sz="1300" dirty="0" err="1">
                <a:solidFill>
                  <a:schemeClr val="bg1"/>
                </a:solidFill>
              </a:rPr>
              <a:t>frukost</a:t>
            </a:r>
            <a:r>
              <a:rPr lang="en-US" sz="1300" dirty="0">
                <a:solidFill>
                  <a:schemeClr val="bg1"/>
                </a:solidFill>
              </a:rPr>
              <a:t>. </a:t>
            </a:r>
          </a:p>
          <a:p>
            <a:pPr marL="0" indent="0">
              <a:buNone/>
            </a:pPr>
            <a:endParaRPr lang="en-US" sz="1300" dirty="0">
              <a:solidFill>
                <a:schemeClr val="bg1"/>
              </a:solidFill>
            </a:endParaRPr>
          </a:p>
          <a:p>
            <a:pPr marL="0" indent="0">
              <a:buNone/>
            </a:pPr>
            <a:r>
              <a:rPr lang="en-US" sz="1300" dirty="0">
                <a:solidFill>
                  <a:schemeClr val="bg1"/>
                </a:solidFill>
              </a:rPr>
              <a:t>Vi tar </a:t>
            </a:r>
            <a:r>
              <a:rPr lang="en-US" sz="1300" dirty="0" err="1">
                <a:solidFill>
                  <a:schemeClr val="bg1"/>
                </a:solidFill>
              </a:rPr>
              <a:t>gärna</a:t>
            </a:r>
            <a:r>
              <a:rPr lang="en-US" sz="1300" dirty="0">
                <a:solidFill>
                  <a:schemeClr val="bg1"/>
                </a:solidFill>
              </a:rPr>
              <a:t> </a:t>
            </a:r>
            <a:r>
              <a:rPr lang="en-US" sz="1300" dirty="0" err="1">
                <a:solidFill>
                  <a:schemeClr val="bg1"/>
                </a:solidFill>
              </a:rPr>
              <a:t>emot</a:t>
            </a:r>
            <a:r>
              <a:rPr lang="en-US" sz="1300" dirty="0">
                <a:solidFill>
                  <a:schemeClr val="bg1"/>
                </a:solidFill>
              </a:rPr>
              <a:t> lite sponsoring av snacks </a:t>
            </a:r>
            <a:r>
              <a:rPr lang="en-US" sz="1300" dirty="0" err="1">
                <a:solidFill>
                  <a:schemeClr val="bg1"/>
                </a:solidFill>
              </a:rPr>
              <a:t>och</a:t>
            </a:r>
            <a:r>
              <a:rPr lang="en-US" sz="1300" dirty="0">
                <a:solidFill>
                  <a:schemeClr val="bg1"/>
                </a:solidFill>
              </a:rPr>
              <a:t> mat – </a:t>
            </a:r>
            <a:r>
              <a:rPr lang="en-US" sz="1300" dirty="0" err="1">
                <a:solidFill>
                  <a:schemeClr val="bg1"/>
                </a:solidFill>
              </a:rPr>
              <a:t>då</a:t>
            </a:r>
            <a:r>
              <a:rPr lang="en-US" sz="1300" dirty="0">
                <a:solidFill>
                  <a:schemeClr val="bg1"/>
                </a:solidFill>
              </a:rPr>
              <a:t> </a:t>
            </a:r>
            <a:r>
              <a:rPr lang="en-US" sz="1300" dirty="0" err="1">
                <a:solidFill>
                  <a:schemeClr val="bg1"/>
                </a:solidFill>
              </a:rPr>
              <a:t>vår</a:t>
            </a:r>
            <a:r>
              <a:rPr lang="en-US" sz="1300" dirty="0">
                <a:solidFill>
                  <a:schemeClr val="bg1"/>
                </a:solidFill>
              </a:rPr>
              <a:t> </a:t>
            </a:r>
            <a:r>
              <a:rPr lang="en-US" sz="1300" dirty="0" err="1">
                <a:solidFill>
                  <a:schemeClr val="bg1"/>
                </a:solidFill>
              </a:rPr>
              <a:t>lagkassa</a:t>
            </a:r>
            <a:r>
              <a:rPr lang="en-US" sz="1300" dirty="0">
                <a:solidFill>
                  <a:schemeClr val="bg1"/>
                </a:solidFill>
              </a:rPr>
              <a:t> </a:t>
            </a:r>
            <a:r>
              <a:rPr lang="en-US" sz="1300" dirty="0" err="1">
                <a:solidFill>
                  <a:schemeClr val="bg1"/>
                </a:solidFill>
              </a:rPr>
              <a:t>är</a:t>
            </a:r>
            <a:r>
              <a:rPr lang="en-US" sz="1300" dirty="0">
                <a:solidFill>
                  <a:schemeClr val="bg1"/>
                </a:solidFill>
              </a:rPr>
              <a:t> </a:t>
            </a:r>
            <a:r>
              <a:rPr lang="en-US" sz="1300" dirty="0" err="1">
                <a:solidFill>
                  <a:schemeClr val="bg1"/>
                </a:solidFill>
              </a:rPr>
              <a:t>väldgt</a:t>
            </a:r>
            <a:r>
              <a:rPr lang="en-US" sz="1300" dirty="0">
                <a:solidFill>
                  <a:schemeClr val="bg1"/>
                </a:solidFill>
              </a:rPr>
              <a:t> </a:t>
            </a:r>
            <a:r>
              <a:rPr lang="en-US" sz="1300" dirty="0" err="1">
                <a:solidFill>
                  <a:schemeClr val="bg1"/>
                </a:solidFill>
              </a:rPr>
              <a:t>begränsad</a:t>
            </a:r>
            <a:r>
              <a:rPr lang="en-US" sz="1300" dirty="0">
                <a:solidFill>
                  <a:schemeClr val="bg1"/>
                </a:solidFill>
              </a:rPr>
              <a:t> </a:t>
            </a:r>
            <a:r>
              <a:rPr lang="en-US" sz="1300" dirty="0" err="1">
                <a:solidFill>
                  <a:schemeClr val="bg1"/>
                </a:solidFill>
              </a:rPr>
              <a:t>kan</a:t>
            </a:r>
            <a:r>
              <a:rPr lang="en-US" sz="1300" dirty="0">
                <a:solidFill>
                  <a:schemeClr val="bg1"/>
                </a:solidFill>
              </a:rPr>
              <a:t> det </a:t>
            </a:r>
            <a:r>
              <a:rPr lang="en-US" sz="1300" dirty="0" err="1">
                <a:solidFill>
                  <a:schemeClr val="bg1"/>
                </a:solidFill>
              </a:rPr>
              <a:t>tillkomma</a:t>
            </a:r>
            <a:r>
              <a:rPr lang="en-US" sz="1300" dirty="0">
                <a:solidFill>
                  <a:schemeClr val="bg1"/>
                </a:solidFill>
              </a:rPr>
              <a:t> </a:t>
            </a:r>
            <a:r>
              <a:rPr lang="en-US" sz="1300" dirty="0" err="1">
                <a:solidFill>
                  <a:schemeClr val="bg1"/>
                </a:solidFill>
              </a:rPr>
              <a:t>en</a:t>
            </a:r>
            <a:r>
              <a:rPr lang="en-US" sz="1300" dirty="0">
                <a:solidFill>
                  <a:schemeClr val="bg1"/>
                </a:solidFill>
              </a:rPr>
              <a:t> </a:t>
            </a:r>
            <a:r>
              <a:rPr lang="en-US" sz="1300" dirty="0" err="1">
                <a:solidFill>
                  <a:schemeClr val="bg1"/>
                </a:solidFill>
              </a:rPr>
              <a:t>mindre</a:t>
            </a:r>
            <a:r>
              <a:rPr lang="en-US" sz="1300" dirty="0">
                <a:solidFill>
                  <a:schemeClr val="bg1"/>
                </a:solidFill>
              </a:rPr>
              <a:t> </a:t>
            </a:r>
            <a:r>
              <a:rPr lang="en-US" sz="1300" dirty="0" err="1">
                <a:solidFill>
                  <a:schemeClr val="bg1"/>
                </a:solidFill>
              </a:rPr>
              <a:t>kostnad</a:t>
            </a:r>
            <a:r>
              <a:rPr lang="en-US" sz="1300" dirty="0">
                <a:solidFill>
                  <a:schemeClr val="bg1"/>
                </a:solidFill>
              </a:rPr>
              <a:t> för mat.  </a:t>
            </a:r>
          </a:p>
          <a:p>
            <a:pPr marL="0" indent="0">
              <a:buNone/>
            </a:pPr>
            <a:endParaRPr lang="en-US" sz="1300" dirty="0">
              <a:solidFill>
                <a:schemeClr val="bg1"/>
              </a:solidFill>
            </a:endParaRPr>
          </a:p>
          <a:p>
            <a:pPr marL="0" indent="0">
              <a:buNone/>
            </a:pPr>
            <a:r>
              <a:rPr lang="en-US" sz="1300" dirty="0">
                <a:solidFill>
                  <a:schemeClr val="bg1"/>
                </a:solidFill>
              </a:rPr>
              <a:t>MER INFO KOMMER! </a:t>
            </a:r>
          </a:p>
          <a:p>
            <a:pPr marL="0" indent="0">
              <a:buNone/>
            </a:pPr>
            <a:endParaRPr lang="sv-SE" sz="1300" dirty="0">
              <a:solidFill>
                <a:schemeClr val="bg1"/>
              </a:solidFill>
            </a:endParaRPr>
          </a:p>
        </p:txBody>
      </p:sp>
    </p:spTree>
    <p:extLst>
      <p:ext uri="{BB962C8B-B14F-4D97-AF65-F5344CB8AC3E}">
        <p14:creationId xmlns:p14="http://schemas.microsoft.com/office/powerpoint/2010/main" val="2876171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722A7807-9C0A-4409-BAF0-5787CDB8E3A8}"/>
              </a:ext>
            </a:extLst>
          </p:cNvPr>
          <p:cNvSpPr>
            <a:spLocks noGrp="1"/>
          </p:cNvSpPr>
          <p:nvPr>
            <p:ph type="title"/>
          </p:nvPr>
        </p:nvSpPr>
        <p:spPr>
          <a:xfrm>
            <a:off x="1295400" y="669925"/>
            <a:ext cx="4800600" cy="1325563"/>
          </a:xfrm>
        </p:spPr>
        <p:txBody>
          <a:bodyPr anchor="b">
            <a:normAutofit/>
          </a:bodyPr>
          <a:lstStyle/>
          <a:p>
            <a:r>
              <a:rPr lang="sv-SE">
                <a:solidFill>
                  <a:schemeClr val="bg1"/>
                </a:solidFill>
              </a:rPr>
              <a:t>Övriga frågor</a:t>
            </a:r>
          </a:p>
        </p:txBody>
      </p:sp>
      <p:cxnSp>
        <p:nvCxnSpPr>
          <p:cNvPr id="1033" name="Straight Connector 103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95029B8-1CEB-4B72-BEF9-C2FCB11B178F}"/>
              </a:ext>
            </a:extLst>
          </p:cNvPr>
          <p:cNvSpPr>
            <a:spLocks noGrp="1"/>
          </p:cNvSpPr>
          <p:nvPr>
            <p:ph idx="1"/>
          </p:nvPr>
        </p:nvSpPr>
        <p:spPr>
          <a:xfrm>
            <a:off x="370668" y="2296388"/>
            <a:ext cx="5725332" cy="1254380"/>
          </a:xfrm>
        </p:spPr>
        <p:txBody>
          <a:bodyPr>
            <a:normAutofit/>
          </a:bodyPr>
          <a:lstStyle/>
          <a:p>
            <a:r>
              <a:rPr lang="sv-SE" sz="2000" dirty="0">
                <a:solidFill>
                  <a:schemeClr val="bg1"/>
                </a:solidFill>
              </a:rPr>
              <a:t>Ordet är fritt 😊</a:t>
            </a:r>
          </a:p>
          <a:p>
            <a:endParaRPr lang="sv-SE" sz="2000" dirty="0">
              <a:solidFill>
                <a:schemeClr val="bg1"/>
              </a:solidFill>
            </a:endParaRPr>
          </a:p>
          <a:p>
            <a:endParaRPr lang="sv-SE" sz="2000" dirty="0">
              <a:solidFill>
                <a:schemeClr val="bg1"/>
              </a:solidFill>
            </a:endParaRPr>
          </a:p>
        </p:txBody>
      </p:sp>
      <p:pic>
        <p:nvPicPr>
          <p:cNvPr id="4" name="Picture 3">
            <a:extLst>
              <a:ext uri="{FF2B5EF4-FFF2-40B4-BE49-F238E27FC236}">
                <a16:creationId xmlns:a16="http://schemas.microsoft.com/office/drawing/2014/main" id="{FB7D305D-89B1-4ECF-A5CC-475A4704FE86}"/>
              </a:ext>
            </a:extLst>
          </p:cNvPr>
          <p:cNvPicPr>
            <a:picLocks noChangeAspect="1"/>
          </p:cNvPicPr>
          <p:nvPr/>
        </p:nvPicPr>
        <p:blipFill>
          <a:blip r:embed="rId2"/>
          <a:srcRect l="5188" r="4262"/>
          <a:stretch/>
        </p:blipFill>
        <p:spPr>
          <a:xfrm>
            <a:off x="7289127" y="369913"/>
            <a:ext cx="2300772" cy="2784532"/>
          </a:xfrm>
          <a:prstGeom prst="rect">
            <a:avLst/>
          </a:prstGeom>
        </p:spPr>
      </p:pic>
      <p:sp>
        <p:nvSpPr>
          <p:cNvPr id="1035" name="Rectangle 1034">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Veckans nyord: ställa frågor - Språktidningen">
            <a:extLst>
              <a:ext uri="{FF2B5EF4-FFF2-40B4-BE49-F238E27FC236}">
                <a16:creationId xmlns:a16="http://schemas.microsoft.com/office/drawing/2014/main" id="{4471302E-953D-96C2-43BC-0F1AD1FAC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8922" y="4095751"/>
            <a:ext cx="3094350" cy="21431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091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20FDFD2-19AF-4124-A49A-BAC0929B1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A7807-9C0A-4409-BAF0-5787CDB8E3A8}"/>
              </a:ext>
            </a:extLst>
          </p:cNvPr>
          <p:cNvSpPr>
            <a:spLocks noGrp="1"/>
          </p:cNvSpPr>
          <p:nvPr>
            <p:ph type="title"/>
          </p:nvPr>
        </p:nvSpPr>
        <p:spPr>
          <a:xfrm>
            <a:off x="6948488" y="2930167"/>
            <a:ext cx="4391024" cy="1323439"/>
          </a:xfrm>
        </p:spPr>
        <p:txBody>
          <a:bodyPr anchor="t">
            <a:normAutofit/>
          </a:bodyPr>
          <a:lstStyle/>
          <a:p>
            <a:r>
              <a:rPr lang="sv-SE" sz="4000" dirty="0">
                <a:solidFill>
                  <a:schemeClr val="bg1"/>
                </a:solidFill>
              </a:rPr>
              <a:t>Kvällens agenda</a:t>
            </a:r>
          </a:p>
        </p:txBody>
      </p:sp>
      <p:pic>
        <p:nvPicPr>
          <p:cNvPr id="6" name="Bildobjekt 5" descr="En bild som visar person, grupp, fotbeklädnader, lekplats&#10;&#10;Automatiskt genererad beskrivning">
            <a:extLst>
              <a:ext uri="{FF2B5EF4-FFF2-40B4-BE49-F238E27FC236}">
                <a16:creationId xmlns:a16="http://schemas.microsoft.com/office/drawing/2014/main" id="{85339BC3-C6D9-5001-446E-95A4003B8D26}"/>
              </a:ext>
            </a:extLst>
          </p:cNvPr>
          <p:cNvPicPr>
            <a:picLocks noChangeAspect="1"/>
          </p:cNvPicPr>
          <p:nvPr/>
        </p:nvPicPr>
        <p:blipFill rotWithShape="1">
          <a:blip r:embed="rId2">
            <a:extLst>
              <a:ext uri="{28A0092B-C50C-407E-A947-70E740481C1C}">
                <a14:useLocalDpi xmlns:a14="http://schemas.microsoft.com/office/drawing/2010/main" val="0"/>
              </a:ext>
            </a:extLst>
          </a:blip>
          <a:srcRect l="5439" r="11313"/>
          <a:stretch/>
        </p:blipFill>
        <p:spPr>
          <a:xfrm>
            <a:off x="0" y="10"/>
            <a:ext cx="5921914" cy="3333738"/>
          </a:xfrm>
          <a:custGeom>
            <a:avLst/>
            <a:gdLst/>
            <a:ahLst/>
            <a:cxnLst/>
            <a:rect l="l" t="t" r="r" b="b"/>
            <a:pathLst>
              <a:path w="5984002" h="3333748">
                <a:moveTo>
                  <a:pt x="0" y="0"/>
                </a:moveTo>
                <a:lnTo>
                  <a:pt x="5984002" y="0"/>
                </a:lnTo>
                <a:lnTo>
                  <a:pt x="5984002" y="3207466"/>
                </a:lnTo>
                <a:lnTo>
                  <a:pt x="5974632" y="3224222"/>
                </a:lnTo>
                <a:cubicBezTo>
                  <a:pt x="5971874" y="3232240"/>
                  <a:pt x="5969769" y="3240871"/>
                  <a:pt x="5966960" y="3248619"/>
                </a:cubicBezTo>
                <a:cubicBezTo>
                  <a:pt x="5960339" y="3266468"/>
                  <a:pt x="5963751" y="3279610"/>
                  <a:pt x="5983007" y="3289222"/>
                </a:cubicBezTo>
                <a:lnTo>
                  <a:pt x="5984002" y="3290152"/>
                </a:lnTo>
                <a:lnTo>
                  <a:pt x="5984002" y="3333748"/>
                </a:lnTo>
                <a:lnTo>
                  <a:pt x="0" y="3333748"/>
                </a:lnTo>
                <a:close/>
              </a:path>
            </a:pathLst>
          </a:custGeom>
        </p:spPr>
      </p:pic>
      <p:pic>
        <p:nvPicPr>
          <p:cNvPr id="8" name="Bildobjekt 7" descr="En bild som visar gräs, utomhus, lekplats, person&#10;&#10;Automatiskt genererad beskrivning">
            <a:extLst>
              <a:ext uri="{FF2B5EF4-FFF2-40B4-BE49-F238E27FC236}">
                <a16:creationId xmlns:a16="http://schemas.microsoft.com/office/drawing/2014/main" id="{7E0AC0B2-CDD2-8274-40FC-9C6EDE97467B}"/>
              </a:ext>
            </a:extLst>
          </p:cNvPr>
          <p:cNvPicPr>
            <a:picLocks noChangeAspect="1"/>
          </p:cNvPicPr>
          <p:nvPr/>
        </p:nvPicPr>
        <p:blipFill rotWithShape="1">
          <a:blip r:embed="rId3">
            <a:extLst>
              <a:ext uri="{28A0092B-C50C-407E-A947-70E740481C1C}">
                <a14:useLocalDpi xmlns:a14="http://schemas.microsoft.com/office/drawing/2010/main" val="0"/>
              </a:ext>
            </a:extLst>
          </a:blip>
          <a:srcRect l="13997" t="1647" r="14776" b="-1647"/>
          <a:stretch/>
        </p:blipFill>
        <p:spPr>
          <a:xfrm>
            <a:off x="0" y="3333748"/>
            <a:ext cx="5722070" cy="3615024"/>
          </a:xfrm>
          <a:custGeom>
            <a:avLst/>
            <a:gdLst/>
            <a:ahLst/>
            <a:cxnLst/>
            <a:rect l="l" t="t" r="r" b="b"/>
            <a:pathLst>
              <a:path w="2952749" h="3333749">
                <a:moveTo>
                  <a:pt x="0" y="0"/>
                </a:moveTo>
                <a:lnTo>
                  <a:pt x="2952749" y="0"/>
                </a:lnTo>
                <a:lnTo>
                  <a:pt x="2952749" y="3333749"/>
                </a:lnTo>
                <a:lnTo>
                  <a:pt x="0" y="3333749"/>
                </a:lnTo>
                <a:close/>
              </a:path>
            </a:pathLst>
          </a:custGeom>
        </p:spPr>
      </p:pic>
      <p:pic>
        <p:nvPicPr>
          <p:cNvPr id="11" name="Bildobjekt 10">
            <a:extLst>
              <a:ext uri="{FF2B5EF4-FFF2-40B4-BE49-F238E27FC236}">
                <a16:creationId xmlns:a16="http://schemas.microsoft.com/office/drawing/2014/main" id="{230E293A-579A-5D4C-E2CC-5C57EB21C790}"/>
              </a:ext>
            </a:extLst>
          </p:cNvPr>
          <p:cNvPicPr>
            <a:picLocks noChangeAspect="1"/>
          </p:cNvPicPr>
          <p:nvPr/>
        </p:nvPicPr>
        <p:blipFill>
          <a:blip r:embed="rId4"/>
          <a:stretch>
            <a:fillRect/>
          </a:stretch>
        </p:blipFill>
        <p:spPr>
          <a:xfrm>
            <a:off x="6096000" y="-3925"/>
            <a:ext cx="6096000" cy="2865811"/>
          </a:xfrm>
          <a:prstGeom prst="rect">
            <a:avLst/>
          </a:prstGeom>
        </p:spPr>
      </p:pic>
      <p:grpSp>
        <p:nvGrpSpPr>
          <p:cNvPr id="38" name="Group 37">
            <a:extLst>
              <a:ext uri="{FF2B5EF4-FFF2-40B4-BE49-F238E27FC236}">
                <a16:creationId xmlns:a16="http://schemas.microsoft.com/office/drawing/2014/main" id="{7F6F6FC6-9A5F-4E14-8105-15D94914A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70" y="544"/>
            <a:ext cx="874716" cy="6857455"/>
            <a:chOff x="5395370" y="544"/>
            <a:chExt cx="874716" cy="6857455"/>
          </a:xfrm>
        </p:grpSpPr>
        <p:sp>
          <p:nvSpPr>
            <p:cNvPr id="39" name="Freeform: Shape 38">
              <a:extLst>
                <a:ext uri="{FF2B5EF4-FFF2-40B4-BE49-F238E27FC236}">
                  <a16:creationId xmlns:a16="http://schemas.microsoft.com/office/drawing/2014/main" id="{2DCFA6DA-C89C-4BD9-A659-4E35D789BF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868AC5BD-C02C-4D96-813D-3C9ABB388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B95029B8-1CEB-4B72-BEF9-C2FCB11B178F}"/>
              </a:ext>
            </a:extLst>
          </p:cNvPr>
          <p:cNvSpPr>
            <a:spLocks noGrp="1"/>
          </p:cNvSpPr>
          <p:nvPr>
            <p:ph idx="1"/>
          </p:nvPr>
        </p:nvSpPr>
        <p:spPr>
          <a:xfrm>
            <a:off x="6370008" y="3711442"/>
            <a:ext cx="6096000" cy="2682000"/>
          </a:xfrm>
        </p:spPr>
        <p:txBody>
          <a:bodyPr>
            <a:normAutofit/>
          </a:bodyPr>
          <a:lstStyle/>
          <a:p>
            <a:r>
              <a:rPr lang="sv-SE" sz="1600" b="0" i="0" dirty="0">
                <a:solidFill>
                  <a:srgbClr val="FFFFFF"/>
                </a:solidFill>
                <a:effectLst/>
                <a:latin typeface="Segoe UI Historic" panose="020B0502040204020203" pitchFamily="34" charset="0"/>
              </a:rPr>
              <a:t>Öppnande av mötet </a:t>
            </a:r>
          </a:p>
          <a:p>
            <a:r>
              <a:rPr lang="sv-SE" sz="1600" b="0" i="0" dirty="0">
                <a:solidFill>
                  <a:srgbClr val="FFFFFF"/>
                </a:solidFill>
                <a:effectLst/>
                <a:latin typeface="Segoe UI Historic" panose="020B0502040204020203" pitchFamily="34" charset="0"/>
              </a:rPr>
              <a:t>Säsongen 2025 – på G | Seriespel | Föräldramedverkan</a:t>
            </a:r>
            <a:br>
              <a:rPr lang="sv-SE" sz="1600" b="0" i="0" dirty="0">
                <a:solidFill>
                  <a:srgbClr val="FFFFFF"/>
                </a:solidFill>
                <a:effectLst/>
                <a:latin typeface="Segoe UI Historic" panose="020B0502040204020203" pitchFamily="34" charset="0"/>
              </a:rPr>
            </a:br>
            <a:r>
              <a:rPr lang="sv-SE" sz="1600" b="0" i="0" dirty="0">
                <a:solidFill>
                  <a:srgbClr val="FFFFFF"/>
                </a:solidFill>
                <a:effectLst/>
                <a:latin typeface="Segoe UI Historic" panose="020B0502040204020203" pitchFamily="34" charset="0"/>
              </a:rPr>
              <a:t>| Info om matcher </a:t>
            </a:r>
          </a:p>
          <a:p>
            <a:r>
              <a:rPr lang="sv-SE" sz="1600" b="0" i="0" dirty="0">
                <a:solidFill>
                  <a:srgbClr val="FFFFFF"/>
                </a:solidFill>
                <a:effectLst/>
                <a:latin typeface="Segoe UI Historic" panose="020B0502040204020203" pitchFamily="34" charset="0"/>
              </a:rPr>
              <a:t>Laget.se – hur funkar det och vad förväntar vi oss </a:t>
            </a:r>
          </a:p>
          <a:p>
            <a:r>
              <a:rPr lang="sv-SE" sz="1600" b="0" i="0" dirty="0">
                <a:solidFill>
                  <a:srgbClr val="FFFFFF"/>
                </a:solidFill>
                <a:effectLst/>
                <a:latin typeface="Segoe UI Historic" panose="020B0502040204020203" pitchFamily="34" charset="0"/>
              </a:rPr>
              <a:t>Läger</a:t>
            </a:r>
          </a:p>
          <a:p>
            <a:r>
              <a:rPr lang="sv-SE" sz="1600" b="0" i="0" dirty="0">
                <a:solidFill>
                  <a:srgbClr val="FFFFFF"/>
                </a:solidFill>
                <a:effectLst/>
                <a:latin typeface="Segoe UI Historic" panose="020B0502040204020203" pitchFamily="34" charset="0"/>
              </a:rPr>
              <a:t>Övrigt</a:t>
            </a:r>
            <a:endParaRPr lang="sv-SE" sz="2400" dirty="0">
              <a:solidFill>
                <a:schemeClr val="bg1">
                  <a:alpha val="80000"/>
                </a:schemeClr>
              </a:solidFill>
            </a:endParaRPr>
          </a:p>
        </p:txBody>
      </p:sp>
      <p:sp>
        <p:nvSpPr>
          <p:cNvPr id="4" name="textruta 3">
            <a:extLst>
              <a:ext uri="{FF2B5EF4-FFF2-40B4-BE49-F238E27FC236}">
                <a16:creationId xmlns:a16="http://schemas.microsoft.com/office/drawing/2014/main" id="{2B67A1CB-F50F-3E7A-65D0-C051DF7D00C4}"/>
              </a:ext>
            </a:extLst>
          </p:cNvPr>
          <p:cNvSpPr txBox="1"/>
          <p:nvPr/>
        </p:nvSpPr>
        <p:spPr>
          <a:xfrm>
            <a:off x="4450794" y="2642031"/>
            <a:ext cx="1120820" cy="646331"/>
          </a:xfrm>
          <a:prstGeom prst="rect">
            <a:avLst/>
          </a:prstGeom>
          <a:noFill/>
        </p:spPr>
        <p:txBody>
          <a:bodyPr wrap="none" rtlCol="0">
            <a:spAutoFit/>
          </a:bodyPr>
          <a:lstStyle/>
          <a:p>
            <a:r>
              <a:rPr lang="sv-SE" sz="3600" dirty="0">
                <a:solidFill>
                  <a:srgbClr val="FF0000"/>
                </a:solidFill>
              </a:rPr>
              <a:t>2021</a:t>
            </a:r>
          </a:p>
        </p:txBody>
      </p:sp>
      <p:sp>
        <p:nvSpPr>
          <p:cNvPr id="5" name="textruta 4">
            <a:extLst>
              <a:ext uri="{FF2B5EF4-FFF2-40B4-BE49-F238E27FC236}">
                <a16:creationId xmlns:a16="http://schemas.microsoft.com/office/drawing/2014/main" id="{C406DDB0-7BF8-F1AA-B024-6671C09F4432}"/>
              </a:ext>
            </a:extLst>
          </p:cNvPr>
          <p:cNvSpPr txBox="1"/>
          <p:nvPr/>
        </p:nvSpPr>
        <p:spPr>
          <a:xfrm>
            <a:off x="3982636" y="6257055"/>
            <a:ext cx="1120820" cy="646331"/>
          </a:xfrm>
          <a:prstGeom prst="rect">
            <a:avLst/>
          </a:prstGeom>
          <a:noFill/>
        </p:spPr>
        <p:txBody>
          <a:bodyPr wrap="none" rtlCol="0">
            <a:spAutoFit/>
          </a:bodyPr>
          <a:lstStyle/>
          <a:p>
            <a:r>
              <a:rPr lang="sv-SE" sz="3600" dirty="0">
                <a:solidFill>
                  <a:srgbClr val="FF0000"/>
                </a:solidFill>
              </a:rPr>
              <a:t>2023</a:t>
            </a:r>
          </a:p>
        </p:txBody>
      </p:sp>
      <p:sp>
        <p:nvSpPr>
          <p:cNvPr id="7" name="textruta 6">
            <a:extLst>
              <a:ext uri="{FF2B5EF4-FFF2-40B4-BE49-F238E27FC236}">
                <a16:creationId xmlns:a16="http://schemas.microsoft.com/office/drawing/2014/main" id="{578A1A96-CE5B-2738-6301-DEB874B1385B}"/>
              </a:ext>
            </a:extLst>
          </p:cNvPr>
          <p:cNvSpPr txBox="1"/>
          <p:nvPr/>
        </p:nvSpPr>
        <p:spPr>
          <a:xfrm>
            <a:off x="6658637" y="2087374"/>
            <a:ext cx="1120820" cy="646331"/>
          </a:xfrm>
          <a:prstGeom prst="rect">
            <a:avLst/>
          </a:prstGeom>
          <a:noFill/>
        </p:spPr>
        <p:txBody>
          <a:bodyPr wrap="none" rtlCol="0">
            <a:spAutoFit/>
          </a:bodyPr>
          <a:lstStyle/>
          <a:p>
            <a:r>
              <a:rPr lang="sv-SE" sz="3600" dirty="0">
                <a:solidFill>
                  <a:srgbClr val="FF0000"/>
                </a:solidFill>
              </a:rPr>
              <a:t>2020</a:t>
            </a:r>
          </a:p>
        </p:txBody>
      </p:sp>
    </p:spTree>
    <p:extLst>
      <p:ext uri="{BB962C8B-B14F-4D97-AF65-F5344CB8AC3E}">
        <p14:creationId xmlns:p14="http://schemas.microsoft.com/office/powerpoint/2010/main" val="267062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722A7807-9C0A-4409-BAF0-5787CDB8E3A8}"/>
              </a:ext>
            </a:extLst>
          </p:cNvPr>
          <p:cNvSpPr>
            <a:spLocks noGrp="1"/>
          </p:cNvSpPr>
          <p:nvPr>
            <p:ph type="title"/>
          </p:nvPr>
        </p:nvSpPr>
        <p:spPr>
          <a:xfrm>
            <a:off x="838200" y="448721"/>
            <a:ext cx="4707671" cy="1225650"/>
          </a:xfrm>
        </p:spPr>
        <p:txBody>
          <a:bodyPr anchor="b">
            <a:normAutofit/>
          </a:bodyPr>
          <a:lstStyle/>
          <a:p>
            <a:r>
              <a:rPr lang="sv-SE" sz="3800" dirty="0">
                <a:solidFill>
                  <a:schemeClr val="bg1"/>
                </a:solidFill>
              </a:rPr>
              <a:t>Säsongen 2025</a:t>
            </a:r>
          </a:p>
        </p:txBody>
      </p:sp>
      <p:cxnSp>
        <p:nvCxnSpPr>
          <p:cNvPr id="20" name="Straight Connector 1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95029B8-1CEB-4B72-BEF9-C2FCB11B178F}"/>
              </a:ext>
            </a:extLst>
          </p:cNvPr>
          <p:cNvSpPr>
            <a:spLocks noGrp="1"/>
          </p:cNvSpPr>
          <p:nvPr>
            <p:ph idx="1"/>
          </p:nvPr>
        </p:nvSpPr>
        <p:spPr>
          <a:xfrm>
            <a:off x="765979" y="1909192"/>
            <a:ext cx="4891044" cy="3653405"/>
          </a:xfrm>
        </p:spPr>
        <p:txBody>
          <a:bodyPr>
            <a:normAutofit lnSpcReduction="10000"/>
          </a:bodyPr>
          <a:lstStyle/>
          <a:p>
            <a:r>
              <a:rPr lang="sv-SE" sz="1300" dirty="0">
                <a:solidFill>
                  <a:schemeClr val="bg1"/>
                </a:solidFill>
              </a:rPr>
              <a:t>Träning måndag och onsdag kl. 18.30-20.00. </a:t>
            </a:r>
            <a:br>
              <a:rPr lang="sv-SE" sz="1300" dirty="0">
                <a:solidFill>
                  <a:schemeClr val="bg1"/>
                </a:solidFill>
              </a:rPr>
            </a:br>
            <a:r>
              <a:rPr lang="sv-SE" sz="1300" dirty="0">
                <a:solidFill>
                  <a:schemeClr val="bg1"/>
                </a:solidFill>
              </a:rPr>
              <a:t>Tänk på att killarna har något i magen inför träningen. Vattenflaskan skall vara påfylld när träningen börjar. ”Kläder efter väder”, använd ALLTID benskydd!! Det är endast målvakten får ha keps om så krävs. </a:t>
            </a:r>
            <a:br>
              <a:rPr lang="sv-SE" sz="1300" dirty="0">
                <a:solidFill>
                  <a:schemeClr val="bg1"/>
                </a:solidFill>
              </a:rPr>
            </a:br>
            <a:br>
              <a:rPr lang="sv-SE" sz="1300" dirty="0">
                <a:solidFill>
                  <a:schemeClr val="bg1"/>
                </a:solidFill>
              </a:rPr>
            </a:br>
            <a:r>
              <a:rPr lang="sv-SE" sz="1300" u="sng" dirty="0">
                <a:solidFill>
                  <a:schemeClr val="bg1"/>
                </a:solidFill>
              </a:rPr>
              <a:t>Träning och förkylning</a:t>
            </a:r>
            <a:br>
              <a:rPr lang="sv-SE" sz="1300" u="sng" dirty="0">
                <a:solidFill>
                  <a:schemeClr val="bg1"/>
                </a:solidFill>
              </a:rPr>
            </a:br>
            <a:r>
              <a:rPr lang="sv-SE" sz="1300" dirty="0">
                <a:solidFill>
                  <a:schemeClr val="bg1"/>
                </a:solidFill>
              </a:rPr>
              <a:t>Vid lättare- eller övergående förkylning är det ok att träna. Avstå träning vid:</a:t>
            </a:r>
            <a:br>
              <a:rPr lang="sv-SE" sz="1300" dirty="0">
                <a:solidFill>
                  <a:schemeClr val="bg1"/>
                </a:solidFill>
              </a:rPr>
            </a:br>
            <a:br>
              <a:rPr lang="sv-SE" sz="1300" dirty="0">
                <a:solidFill>
                  <a:schemeClr val="bg1"/>
                </a:solidFill>
              </a:rPr>
            </a:br>
            <a:r>
              <a:rPr lang="sv-SE" sz="1300" dirty="0">
                <a:solidFill>
                  <a:schemeClr val="bg1"/>
                </a:solidFill>
              </a:rPr>
              <a:t>- Halsont</a:t>
            </a:r>
            <a:br>
              <a:rPr lang="sv-SE" sz="1300" dirty="0">
                <a:solidFill>
                  <a:schemeClr val="bg1"/>
                </a:solidFill>
              </a:rPr>
            </a:br>
            <a:r>
              <a:rPr lang="sv-SE" sz="1300" dirty="0">
                <a:solidFill>
                  <a:schemeClr val="bg1"/>
                </a:solidFill>
              </a:rPr>
              <a:t>- Allmän sjukdomskänsla, ”öm i kroppen”</a:t>
            </a:r>
            <a:br>
              <a:rPr lang="sv-SE" sz="1300" dirty="0">
                <a:solidFill>
                  <a:schemeClr val="bg1"/>
                </a:solidFill>
              </a:rPr>
            </a:br>
            <a:r>
              <a:rPr lang="sv-SE" sz="1300" dirty="0">
                <a:solidFill>
                  <a:schemeClr val="bg1"/>
                </a:solidFill>
              </a:rPr>
              <a:t>- Sträckning eller stukning</a:t>
            </a:r>
            <a:br>
              <a:rPr lang="sv-SE" sz="1300" dirty="0">
                <a:solidFill>
                  <a:schemeClr val="bg1"/>
                </a:solidFill>
              </a:rPr>
            </a:br>
            <a:br>
              <a:rPr lang="sv-SE" sz="1300" dirty="0">
                <a:solidFill>
                  <a:schemeClr val="bg1"/>
                </a:solidFill>
              </a:rPr>
            </a:br>
            <a:r>
              <a:rPr lang="sv-SE" sz="1300" dirty="0">
                <a:solidFill>
                  <a:schemeClr val="bg1"/>
                </a:solidFill>
              </a:rPr>
              <a:t>I den här åldern är det vanligt med ont i hälar och knä. Viktigt att inte överbelasta om smärta uppstår. Viktigt med ordentlig vila. Hälkoppar  kan verka lindrande. </a:t>
            </a:r>
          </a:p>
          <a:p>
            <a:r>
              <a:rPr lang="sv-SE" sz="1300" dirty="0">
                <a:solidFill>
                  <a:schemeClr val="bg1"/>
                </a:solidFill>
              </a:rPr>
              <a:t>Denna säsong kommer vi att fokusera ännu mer på vår fysträning bra att ni förbereder era barn på att detta ör en stor och allt viktigare del av träningen. </a:t>
            </a:r>
          </a:p>
          <a:p>
            <a:endParaRPr lang="sv-SE" sz="1300" dirty="0">
              <a:solidFill>
                <a:schemeClr val="bg1"/>
              </a:solidFill>
            </a:endParaRPr>
          </a:p>
        </p:txBody>
      </p:sp>
      <p:cxnSp>
        <p:nvCxnSpPr>
          <p:cNvPr id="22" name="Straight Connector 2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26C2B78-0159-4324-96AE-2EFD2B790D9C}"/>
              </a:ext>
            </a:extLst>
          </p:cNvPr>
          <p:cNvPicPr>
            <a:picLocks noChangeAspect="1"/>
          </p:cNvPicPr>
          <p:nvPr/>
        </p:nvPicPr>
        <p:blipFill>
          <a:blip r:embed="rId2"/>
          <a:stretch>
            <a:fillRect/>
          </a:stretch>
        </p:blipFill>
        <p:spPr>
          <a:xfrm>
            <a:off x="6641825" y="799526"/>
            <a:ext cx="4798790" cy="5258947"/>
          </a:xfrm>
          <a:prstGeom prst="rect">
            <a:avLst/>
          </a:prstGeom>
        </p:spPr>
      </p:pic>
    </p:spTree>
    <p:extLst>
      <p:ext uri="{BB962C8B-B14F-4D97-AF65-F5344CB8AC3E}">
        <p14:creationId xmlns:p14="http://schemas.microsoft.com/office/powerpoint/2010/main" val="2171410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722A7807-9C0A-4409-BAF0-5787CDB8E3A8}"/>
              </a:ext>
            </a:extLst>
          </p:cNvPr>
          <p:cNvSpPr>
            <a:spLocks noGrp="1"/>
          </p:cNvSpPr>
          <p:nvPr>
            <p:ph type="title"/>
          </p:nvPr>
        </p:nvSpPr>
        <p:spPr>
          <a:xfrm>
            <a:off x="838200" y="448721"/>
            <a:ext cx="4707671" cy="1225650"/>
          </a:xfrm>
        </p:spPr>
        <p:txBody>
          <a:bodyPr anchor="b">
            <a:normAutofit/>
          </a:bodyPr>
          <a:lstStyle/>
          <a:p>
            <a:r>
              <a:rPr lang="sv-SE" sz="3800" dirty="0">
                <a:solidFill>
                  <a:schemeClr val="bg1"/>
                </a:solidFill>
              </a:rPr>
              <a:t>Träning vinter 2025</a:t>
            </a:r>
          </a:p>
        </p:txBody>
      </p:sp>
      <p:cxnSp>
        <p:nvCxnSpPr>
          <p:cNvPr id="29" name="Straight Connector 28">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95029B8-1CEB-4B72-BEF9-C2FCB11B178F}"/>
              </a:ext>
            </a:extLst>
          </p:cNvPr>
          <p:cNvSpPr>
            <a:spLocks noGrp="1"/>
          </p:cNvSpPr>
          <p:nvPr>
            <p:ph idx="1"/>
          </p:nvPr>
        </p:nvSpPr>
        <p:spPr>
          <a:xfrm>
            <a:off x="831873" y="1909192"/>
            <a:ext cx="4949802" cy="3798480"/>
          </a:xfrm>
        </p:spPr>
        <p:txBody>
          <a:bodyPr>
            <a:normAutofit fontScale="92500" lnSpcReduction="10000"/>
          </a:bodyPr>
          <a:lstStyle/>
          <a:p>
            <a:r>
              <a:rPr lang="sv-SE" sz="1600" dirty="0">
                <a:solidFill>
                  <a:schemeClr val="bg1"/>
                </a:solidFill>
              </a:rPr>
              <a:t>Vi vet att det fortfarande är andra sporter igång och dessa seriespel </a:t>
            </a:r>
            <a:r>
              <a:rPr lang="sv-SE" sz="1600" dirty="0" err="1">
                <a:solidFill>
                  <a:schemeClr val="bg1"/>
                </a:solidFill>
              </a:rPr>
              <a:t>etc</a:t>
            </a:r>
            <a:r>
              <a:rPr lang="sv-SE" sz="1600" dirty="0">
                <a:solidFill>
                  <a:schemeClr val="bg1"/>
                </a:solidFill>
              </a:rPr>
              <a:t> skall avslutas i lugn och ro. Denna frånvaro räknas som godkänd frånvaro. </a:t>
            </a:r>
            <a:br>
              <a:rPr lang="sv-SE" sz="1600" dirty="0">
                <a:solidFill>
                  <a:schemeClr val="bg1"/>
                </a:solidFill>
              </a:rPr>
            </a:br>
            <a:endParaRPr lang="sv-SE" sz="1600" dirty="0">
              <a:solidFill>
                <a:schemeClr val="bg1"/>
              </a:solidFill>
            </a:endParaRPr>
          </a:p>
          <a:p>
            <a:r>
              <a:rPr lang="sv-SE" sz="1600" dirty="0">
                <a:solidFill>
                  <a:schemeClr val="bg1"/>
                </a:solidFill>
              </a:rPr>
              <a:t>Språkbruk och attityder</a:t>
            </a:r>
            <a:br>
              <a:rPr lang="sv-SE" sz="1600" dirty="0">
                <a:solidFill>
                  <a:schemeClr val="bg1"/>
                </a:solidFill>
              </a:rPr>
            </a:br>
            <a:r>
              <a:rPr lang="sv-SE" sz="1600" dirty="0">
                <a:solidFill>
                  <a:schemeClr val="bg1"/>
                </a:solidFill>
              </a:rPr>
              <a:t>Det förekommer emellanåt hårda ord, svordomar och kommentarer om lagkamraters prestationer. NOLLTOLERANS! Klarar man inte av detta så får man lämna plan. </a:t>
            </a:r>
          </a:p>
          <a:p>
            <a:r>
              <a:rPr lang="sv-SE" sz="1600" dirty="0">
                <a:solidFill>
                  <a:schemeClr val="bg1"/>
                </a:solidFill>
              </a:rPr>
              <a:t> Ny rutin – killarna värmer upp själva och plockar      alltid undan tillsammans. Träningen är inte slut </a:t>
            </a:r>
            <a:r>
              <a:rPr lang="sv-SE" sz="1600" dirty="0" err="1">
                <a:solidFill>
                  <a:schemeClr val="bg1"/>
                </a:solidFill>
              </a:rPr>
              <a:t>förräns</a:t>
            </a:r>
            <a:r>
              <a:rPr lang="sv-SE" sz="1600" dirty="0">
                <a:solidFill>
                  <a:schemeClr val="bg1"/>
                </a:solidFill>
              </a:rPr>
              <a:t> alla hjälpts åt. </a:t>
            </a:r>
          </a:p>
          <a:p>
            <a:endParaRPr lang="sv-SE" sz="1600" dirty="0">
              <a:solidFill>
                <a:schemeClr val="bg1"/>
              </a:solidFill>
            </a:endParaRPr>
          </a:p>
          <a:p>
            <a:r>
              <a:rPr lang="sv-SE" sz="1600" dirty="0">
                <a:solidFill>
                  <a:schemeClr val="bg1"/>
                </a:solidFill>
              </a:rPr>
              <a:t>Träningsnärvaro</a:t>
            </a:r>
            <a:br>
              <a:rPr lang="sv-SE" sz="1600" dirty="0">
                <a:solidFill>
                  <a:schemeClr val="bg1"/>
                </a:solidFill>
              </a:rPr>
            </a:br>
            <a:r>
              <a:rPr lang="sv-SE" sz="1600" dirty="0">
                <a:solidFill>
                  <a:schemeClr val="bg1"/>
                </a:solidFill>
              </a:rPr>
              <a:t>- Kontinuerlig träning ger bäst effekt</a:t>
            </a:r>
            <a:br>
              <a:rPr lang="sv-SE" sz="1600" dirty="0">
                <a:solidFill>
                  <a:schemeClr val="bg1"/>
                </a:solidFill>
              </a:rPr>
            </a:br>
            <a:r>
              <a:rPr lang="sv-SE" sz="1600" dirty="0">
                <a:solidFill>
                  <a:schemeClr val="bg1"/>
                </a:solidFill>
              </a:rPr>
              <a:t>- Samåkning gärna till och från träning</a:t>
            </a:r>
            <a:br>
              <a:rPr lang="sv-SE" sz="1600" dirty="0">
                <a:solidFill>
                  <a:schemeClr val="bg1"/>
                </a:solidFill>
              </a:rPr>
            </a:br>
            <a:endParaRPr lang="sv-SE" sz="1600" dirty="0">
              <a:solidFill>
                <a:schemeClr val="bg1"/>
              </a:solidFill>
            </a:endParaRPr>
          </a:p>
        </p:txBody>
      </p:sp>
      <p:cxnSp>
        <p:nvCxnSpPr>
          <p:cNvPr id="31" name="Straight Connector 30">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26C2B78-0159-4324-96AE-2EFD2B790D9C}"/>
              </a:ext>
            </a:extLst>
          </p:cNvPr>
          <p:cNvPicPr>
            <a:picLocks noChangeAspect="1"/>
          </p:cNvPicPr>
          <p:nvPr/>
        </p:nvPicPr>
        <p:blipFill>
          <a:blip r:embed="rId2"/>
          <a:srcRect l="5188" r="4262"/>
          <a:stretch/>
        </p:blipFill>
        <p:spPr>
          <a:xfrm>
            <a:off x="6929041" y="448722"/>
            <a:ext cx="4490355" cy="5434494"/>
          </a:xfrm>
          <a:prstGeom prst="rect">
            <a:avLst/>
          </a:prstGeom>
        </p:spPr>
      </p:pic>
    </p:spTree>
    <p:extLst>
      <p:ext uri="{BB962C8B-B14F-4D97-AF65-F5344CB8AC3E}">
        <p14:creationId xmlns:p14="http://schemas.microsoft.com/office/powerpoint/2010/main" val="3825174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8BF976-58A4-A042-566D-07822EB98CD5}"/>
            </a:ext>
          </a:extLst>
        </p:cNvPr>
        <p:cNvGrpSpPr/>
        <p:nvPr/>
      </p:nvGrpSpPr>
      <p:grpSpPr>
        <a:xfrm>
          <a:off x="0" y="0"/>
          <a:ext cx="0" cy="0"/>
          <a:chOff x="0" y="0"/>
          <a:chExt cx="0" cy="0"/>
        </a:xfrm>
      </p:grpSpPr>
      <p:sp>
        <p:nvSpPr>
          <p:cNvPr id="3079" name="Rectangle 307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6A6A7552-D685-DC0A-664C-082B67A6A644}"/>
              </a:ext>
            </a:extLst>
          </p:cNvPr>
          <p:cNvSpPr>
            <a:spLocks noGrp="1"/>
          </p:cNvSpPr>
          <p:nvPr>
            <p:ph type="title"/>
          </p:nvPr>
        </p:nvSpPr>
        <p:spPr>
          <a:xfrm>
            <a:off x="734683" y="350389"/>
            <a:ext cx="4800600" cy="1325563"/>
          </a:xfrm>
        </p:spPr>
        <p:txBody>
          <a:bodyPr anchor="b">
            <a:normAutofit/>
          </a:bodyPr>
          <a:lstStyle/>
          <a:p>
            <a:r>
              <a:rPr lang="sv-SE" dirty="0">
                <a:solidFill>
                  <a:schemeClr val="bg1"/>
                </a:solidFill>
              </a:rPr>
              <a:t>Seriespel </a:t>
            </a:r>
          </a:p>
        </p:txBody>
      </p:sp>
      <p:cxnSp>
        <p:nvCxnSpPr>
          <p:cNvPr id="3081" name="Straight Connector 308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153A30A-E4AE-289B-ED2F-4B4556A4ABE7}"/>
              </a:ext>
            </a:extLst>
          </p:cNvPr>
          <p:cNvSpPr>
            <a:spLocks noGrp="1"/>
          </p:cNvSpPr>
          <p:nvPr>
            <p:ph idx="1"/>
          </p:nvPr>
        </p:nvSpPr>
        <p:spPr>
          <a:xfrm>
            <a:off x="628188" y="2196895"/>
            <a:ext cx="4800600" cy="3711571"/>
          </a:xfrm>
        </p:spPr>
        <p:txBody>
          <a:bodyPr>
            <a:normAutofit/>
          </a:bodyPr>
          <a:lstStyle/>
          <a:p>
            <a:r>
              <a:rPr lang="sv-SE" sz="1400" dirty="0">
                <a:solidFill>
                  <a:schemeClr val="bg1"/>
                </a:solidFill>
              </a:rPr>
              <a:t>Två lag i röd grupp, dvs den svårare </a:t>
            </a:r>
          </a:p>
          <a:p>
            <a:r>
              <a:rPr lang="sv-SE" sz="1400" dirty="0">
                <a:solidFill>
                  <a:schemeClr val="bg1"/>
                </a:solidFill>
              </a:rPr>
              <a:t>Vi kommer likt förra året basera laget på träningsnärvaro i de lägen som det blir nödvändigt. Men alla skall få spela så jämnt som möjligt </a:t>
            </a:r>
          </a:p>
          <a:p>
            <a:r>
              <a:rPr lang="sv-SE" sz="1400" dirty="0">
                <a:solidFill>
                  <a:schemeClr val="bg1"/>
                </a:solidFill>
              </a:rPr>
              <a:t>Inför matcherna på hemmaplan så behövs ALLTID </a:t>
            </a:r>
          </a:p>
          <a:p>
            <a:pPr marL="0" indent="0">
              <a:buNone/>
            </a:pPr>
            <a:r>
              <a:rPr lang="sv-SE" sz="1400" dirty="0">
                <a:solidFill>
                  <a:schemeClr val="bg1"/>
                </a:solidFill>
              </a:rPr>
              <a:t>	- </a:t>
            </a:r>
            <a:r>
              <a:rPr lang="sv-SE" sz="1400" dirty="0" err="1">
                <a:solidFill>
                  <a:schemeClr val="bg1"/>
                </a:solidFill>
              </a:rPr>
              <a:t>Flaggviftare</a:t>
            </a:r>
            <a:r>
              <a:rPr lang="sv-SE" sz="1400" dirty="0">
                <a:solidFill>
                  <a:schemeClr val="bg1"/>
                </a:solidFill>
              </a:rPr>
              <a:t>, 2 </a:t>
            </a:r>
            <a:r>
              <a:rPr lang="sv-SE" sz="1400" dirty="0" err="1">
                <a:solidFill>
                  <a:schemeClr val="bg1"/>
                </a:solidFill>
              </a:rPr>
              <a:t>st</a:t>
            </a:r>
            <a:r>
              <a:rPr lang="sv-SE" sz="1400" dirty="0">
                <a:solidFill>
                  <a:schemeClr val="bg1"/>
                </a:solidFill>
              </a:rPr>
              <a:t> </a:t>
            </a:r>
          </a:p>
          <a:p>
            <a:pPr marL="0" indent="0">
              <a:buNone/>
            </a:pPr>
            <a:r>
              <a:rPr lang="sv-SE" sz="1400" dirty="0">
                <a:solidFill>
                  <a:schemeClr val="bg1"/>
                </a:solidFill>
              </a:rPr>
              <a:t>	- Matchvärd, 1 </a:t>
            </a:r>
            <a:r>
              <a:rPr lang="sv-SE" sz="1400" dirty="0" err="1">
                <a:solidFill>
                  <a:schemeClr val="bg1"/>
                </a:solidFill>
              </a:rPr>
              <a:t>st</a:t>
            </a:r>
            <a:r>
              <a:rPr lang="sv-SE" sz="1400" dirty="0">
                <a:solidFill>
                  <a:schemeClr val="bg1"/>
                </a:solidFill>
              </a:rPr>
              <a:t> </a:t>
            </a:r>
          </a:p>
          <a:p>
            <a:pPr marL="0" indent="0">
              <a:buNone/>
            </a:pPr>
            <a:r>
              <a:rPr lang="sv-SE" sz="1400" dirty="0">
                <a:solidFill>
                  <a:schemeClr val="bg1"/>
                </a:solidFill>
              </a:rPr>
              <a:t>	- Kiosk, 2 </a:t>
            </a:r>
            <a:r>
              <a:rPr lang="sv-SE" sz="1400" dirty="0" err="1">
                <a:solidFill>
                  <a:schemeClr val="bg1"/>
                </a:solidFill>
              </a:rPr>
              <a:t>st</a:t>
            </a:r>
            <a:r>
              <a:rPr lang="sv-SE" sz="1400" dirty="0">
                <a:solidFill>
                  <a:schemeClr val="bg1"/>
                </a:solidFill>
              </a:rPr>
              <a:t> </a:t>
            </a:r>
            <a:br>
              <a:rPr lang="sv-SE" sz="1400" dirty="0">
                <a:solidFill>
                  <a:schemeClr val="bg1"/>
                </a:solidFill>
              </a:rPr>
            </a:br>
            <a:r>
              <a:rPr lang="sv-SE" sz="1400" dirty="0">
                <a:solidFill>
                  <a:schemeClr val="bg1"/>
                </a:solidFill>
              </a:rPr>
              <a:t>Vi kommer att göra ett rullande schema som publiceras på </a:t>
            </a:r>
            <a:r>
              <a:rPr lang="sv-SE" sz="1400" dirty="0" err="1">
                <a:solidFill>
                  <a:schemeClr val="bg1"/>
                </a:solidFill>
              </a:rPr>
              <a:t>lagsidan</a:t>
            </a:r>
            <a:r>
              <a:rPr lang="sv-SE" sz="1400" dirty="0">
                <a:solidFill>
                  <a:schemeClr val="bg1"/>
                </a:solidFill>
              </a:rPr>
              <a:t> innan serien drar igång. Det är upp till var och en av er att byta om man inte kan! Det är inte heller meningen att samma föräldrar skall stå gång på gång.. Generellt så hoppas vi på fler föräldrar vid sidan som hejar på! </a:t>
            </a:r>
          </a:p>
        </p:txBody>
      </p:sp>
      <p:pic>
        <p:nvPicPr>
          <p:cNvPr id="3074" name="Picture 2" descr="23,055,115 illustrationer med Cartoon cheerleader | Depositphotos">
            <a:extLst>
              <a:ext uri="{FF2B5EF4-FFF2-40B4-BE49-F238E27FC236}">
                <a16:creationId xmlns:a16="http://schemas.microsoft.com/office/drawing/2014/main" id="{11467927-5D74-5C53-EEAE-DE5B1D1D83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53976" y="369913"/>
            <a:ext cx="1971073" cy="2784532"/>
          </a:xfrm>
          <a:prstGeom prst="rect">
            <a:avLst/>
          </a:prstGeom>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EC642CD-2E3B-831E-23DF-3BA0119F52E4}"/>
              </a:ext>
            </a:extLst>
          </p:cNvPr>
          <p:cNvPicPr>
            <a:picLocks noChangeAspect="1"/>
          </p:cNvPicPr>
          <p:nvPr/>
        </p:nvPicPr>
        <p:blipFill>
          <a:blip r:embed="rId3"/>
          <a:stretch>
            <a:fillRect/>
          </a:stretch>
        </p:blipFill>
        <p:spPr>
          <a:xfrm>
            <a:off x="8562538" y="3730267"/>
            <a:ext cx="2540885" cy="2784532"/>
          </a:xfrm>
          <a:prstGeom prst="rect">
            <a:avLst/>
          </a:prstGeom>
        </p:spPr>
      </p:pic>
      <p:sp>
        <p:nvSpPr>
          <p:cNvPr id="3085" name="Rectangle 3084">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objekt 5">
            <a:extLst>
              <a:ext uri="{FF2B5EF4-FFF2-40B4-BE49-F238E27FC236}">
                <a16:creationId xmlns:a16="http://schemas.microsoft.com/office/drawing/2014/main" id="{88669857-2F2F-1D80-F898-612974E4D1EA}"/>
              </a:ext>
            </a:extLst>
          </p:cNvPr>
          <p:cNvPicPr>
            <a:picLocks noChangeAspect="1"/>
          </p:cNvPicPr>
          <p:nvPr/>
        </p:nvPicPr>
        <p:blipFill>
          <a:blip r:embed="rId4"/>
          <a:stretch>
            <a:fillRect/>
          </a:stretch>
        </p:blipFill>
        <p:spPr>
          <a:xfrm>
            <a:off x="5767014" y="3885494"/>
            <a:ext cx="1486107" cy="2438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8791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722A7807-9C0A-4409-BAF0-5787CDB8E3A8}"/>
              </a:ext>
            </a:extLst>
          </p:cNvPr>
          <p:cNvSpPr>
            <a:spLocks noGrp="1"/>
          </p:cNvSpPr>
          <p:nvPr>
            <p:ph type="title"/>
          </p:nvPr>
        </p:nvSpPr>
        <p:spPr>
          <a:xfrm>
            <a:off x="838200" y="448721"/>
            <a:ext cx="4707671" cy="1225650"/>
          </a:xfrm>
        </p:spPr>
        <p:txBody>
          <a:bodyPr anchor="b">
            <a:normAutofit/>
          </a:bodyPr>
          <a:lstStyle/>
          <a:p>
            <a:r>
              <a:rPr lang="sv-SE" sz="3800" dirty="0">
                <a:solidFill>
                  <a:schemeClr val="bg1"/>
                </a:solidFill>
              </a:rPr>
              <a:t>Föräldrar</a:t>
            </a:r>
          </a:p>
        </p:txBody>
      </p:sp>
      <p:cxnSp>
        <p:nvCxnSpPr>
          <p:cNvPr id="20" name="Straight Connector 1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95029B8-1CEB-4B72-BEF9-C2FCB11B178F}"/>
              </a:ext>
            </a:extLst>
          </p:cNvPr>
          <p:cNvSpPr>
            <a:spLocks noGrp="1"/>
          </p:cNvSpPr>
          <p:nvPr>
            <p:ph idx="1"/>
          </p:nvPr>
        </p:nvSpPr>
        <p:spPr>
          <a:xfrm>
            <a:off x="897769" y="1909192"/>
            <a:ext cx="4586513" cy="3647710"/>
          </a:xfrm>
        </p:spPr>
        <p:txBody>
          <a:bodyPr>
            <a:normAutofit/>
          </a:bodyPr>
          <a:lstStyle/>
          <a:p>
            <a:r>
              <a:rPr lang="sv-SE" sz="2000" dirty="0">
                <a:solidFill>
                  <a:schemeClr val="bg1"/>
                </a:solidFill>
              </a:rPr>
              <a:t>P2013 behöver MINST 1 Lagförälder. Vi har haft laget i 6 år nu men behöver föräldrar som kan hjälpa oss med det roliga runtikring som skapar laganda. </a:t>
            </a:r>
          </a:p>
          <a:p>
            <a:endParaRPr lang="sv-SE" sz="2000" dirty="0">
              <a:solidFill>
                <a:schemeClr val="bg1"/>
              </a:solidFill>
            </a:endParaRPr>
          </a:p>
          <a:p>
            <a:endParaRPr lang="sv-SE" sz="1300" dirty="0">
              <a:solidFill>
                <a:schemeClr val="bg1"/>
              </a:solidFill>
            </a:endParaRPr>
          </a:p>
        </p:txBody>
      </p:sp>
      <p:cxnSp>
        <p:nvCxnSpPr>
          <p:cNvPr id="22" name="Straight Connector 2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26C2B78-0159-4324-96AE-2EFD2B790D9C}"/>
              </a:ext>
            </a:extLst>
          </p:cNvPr>
          <p:cNvPicPr>
            <a:picLocks noChangeAspect="1"/>
          </p:cNvPicPr>
          <p:nvPr/>
        </p:nvPicPr>
        <p:blipFill>
          <a:blip r:embed="rId2"/>
          <a:srcRect l="5188" r="4262"/>
          <a:stretch/>
        </p:blipFill>
        <p:spPr>
          <a:xfrm>
            <a:off x="7182173" y="987550"/>
            <a:ext cx="4034591" cy="4882900"/>
          </a:xfrm>
          <a:prstGeom prst="rect">
            <a:avLst/>
          </a:prstGeom>
        </p:spPr>
      </p:pic>
      <p:sp>
        <p:nvSpPr>
          <p:cNvPr id="5" name="textruta 4">
            <a:extLst>
              <a:ext uri="{FF2B5EF4-FFF2-40B4-BE49-F238E27FC236}">
                <a16:creationId xmlns:a16="http://schemas.microsoft.com/office/drawing/2014/main" id="{D8B6CC3A-9158-F35D-90B2-EACCDEF1C0E3}"/>
              </a:ext>
            </a:extLst>
          </p:cNvPr>
          <p:cNvSpPr txBox="1"/>
          <p:nvPr/>
        </p:nvSpPr>
        <p:spPr>
          <a:xfrm>
            <a:off x="1076739" y="3240066"/>
            <a:ext cx="4371975" cy="2462213"/>
          </a:xfrm>
          <a:prstGeom prst="rect">
            <a:avLst/>
          </a:prstGeom>
          <a:noFill/>
        </p:spPr>
        <p:txBody>
          <a:bodyPr wrap="square" rtlCol="0">
            <a:spAutoFit/>
          </a:bodyPr>
          <a:lstStyle/>
          <a:p>
            <a:r>
              <a:rPr lang="en-US" sz="1400" dirty="0">
                <a:solidFill>
                  <a:schemeClr val="bg1"/>
                </a:solidFill>
              </a:rPr>
              <a:t>Ni </a:t>
            </a:r>
            <a:r>
              <a:rPr lang="en-US" sz="1400" dirty="0" err="1">
                <a:solidFill>
                  <a:schemeClr val="bg1"/>
                </a:solidFill>
              </a:rPr>
              <a:t>som</a:t>
            </a:r>
            <a:r>
              <a:rPr lang="en-US" sz="1400" dirty="0">
                <a:solidFill>
                  <a:schemeClr val="bg1"/>
                </a:solidFill>
              </a:rPr>
              <a:t> </a:t>
            </a:r>
            <a:r>
              <a:rPr lang="en-US" sz="1400" dirty="0" err="1">
                <a:solidFill>
                  <a:schemeClr val="bg1"/>
                </a:solidFill>
              </a:rPr>
              <a:t>föräldrar</a:t>
            </a:r>
            <a:r>
              <a:rPr lang="en-US" sz="1400" dirty="0">
                <a:solidFill>
                  <a:schemeClr val="bg1"/>
                </a:solidFill>
              </a:rPr>
              <a:t> </a:t>
            </a:r>
            <a:r>
              <a:rPr lang="en-US" sz="1400" dirty="0" err="1">
                <a:solidFill>
                  <a:schemeClr val="bg1"/>
                </a:solidFill>
              </a:rPr>
              <a:t>är</a:t>
            </a:r>
            <a:r>
              <a:rPr lang="en-US" sz="1400" dirty="0">
                <a:solidFill>
                  <a:schemeClr val="bg1"/>
                </a:solidFill>
              </a:rPr>
              <a:t> era (</a:t>
            </a:r>
            <a:r>
              <a:rPr lang="en-US" sz="1400" dirty="0" err="1">
                <a:solidFill>
                  <a:schemeClr val="bg1"/>
                </a:solidFill>
              </a:rPr>
              <a:t>och</a:t>
            </a:r>
            <a:r>
              <a:rPr lang="en-US" sz="1400" dirty="0">
                <a:solidFill>
                  <a:schemeClr val="bg1"/>
                </a:solidFill>
              </a:rPr>
              <a:t> </a:t>
            </a:r>
            <a:r>
              <a:rPr lang="en-US" sz="1400" dirty="0" err="1">
                <a:solidFill>
                  <a:schemeClr val="bg1"/>
                </a:solidFill>
              </a:rPr>
              <a:t>andra</a:t>
            </a:r>
            <a:r>
              <a:rPr lang="en-US" sz="1400" dirty="0">
                <a:solidFill>
                  <a:schemeClr val="bg1"/>
                </a:solidFill>
              </a:rPr>
              <a:t> barns) </a:t>
            </a:r>
            <a:r>
              <a:rPr lang="en-US" sz="1400" dirty="0" err="1">
                <a:solidFill>
                  <a:schemeClr val="bg1"/>
                </a:solidFill>
              </a:rPr>
              <a:t>förebilder</a:t>
            </a:r>
            <a:r>
              <a:rPr lang="en-US" sz="1400" dirty="0">
                <a:solidFill>
                  <a:schemeClr val="bg1"/>
                </a:solidFill>
              </a:rPr>
              <a:t>. </a:t>
            </a:r>
            <a:r>
              <a:rPr lang="en-US" sz="1400" dirty="0" err="1">
                <a:solidFill>
                  <a:schemeClr val="bg1"/>
                </a:solidFill>
              </a:rPr>
              <a:t>Ert</a:t>
            </a:r>
            <a:r>
              <a:rPr lang="en-US" sz="1400" dirty="0">
                <a:solidFill>
                  <a:schemeClr val="bg1"/>
                </a:solidFill>
              </a:rPr>
              <a:t> </a:t>
            </a:r>
            <a:r>
              <a:rPr lang="en-US" sz="1400" dirty="0" err="1">
                <a:solidFill>
                  <a:schemeClr val="bg1"/>
                </a:solidFill>
              </a:rPr>
              <a:t>engagemang</a:t>
            </a:r>
            <a:r>
              <a:rPr lang="en-US" sz="1400" dirty="0">
                <a:solidFill>
                  <a:schemeClr val="bg1"/>
                </a:solidFill>
              </a:rPr>
              <a:t> </a:t>
            </a:r>
            <a:r>
              <a:rPr lang="en-US" sz="1400" dirty="0" err="1">
                <a:solidFill>
                  <a:schemeClr val="bg1"/>
                </a:solidFill>
              </a:rPr>
              <a:t>spelar</a:t>
            </a:r>
            <a:r>
              <a:rPr lang="en-US" sz="1400" dirty="0">
                <a:solidFill>
                  <a:schemeClr val="bg1"/>
                </a:solidFill>
              </a:rPr>
              <a:t> </a:t>
            </a:r>
            <a:r>
              <a:rPr lang="en-US" sz="1400" dirty="0" err="1">
                <a:solidFill>
                  <a:schemeClr val="bg1"/>
                </a:solidFill>
              </a:rPr>
              <a:t>större</a:t>
            </a:r>
            <a:r>
              <a:rPr lang="en-US" sz="1400" dirty="0">
                <a:solidFill>
                  <a:schemeClr val="bg1"/>
                </a:solidFill>
              </a:rPr>
              <a:t> roll </a:t>
            </a:r>
            <a:r>
              <a:rPr lang="en-US" sz="1400" dirty="0" err="1">
                <a:solidFill>
                  <a:schemeClr val="bg1"/>
                </a:solidFill>
              </a:rPr>
              <a:t>än</a:t>
            </a:r>
            <a:r>
              <a:rPr lang="en-US" sz="1400" dirty="0">
                <a:solidFill>
                  <a:schemeClr val="bg1"/>
                </a:solidFill>
              </a:rPr>
              <a:t> </a:t>
            </a:r>
            <a:r>
              <a:rPr lang="en-US" sz="1400" dirty="0" err="1">
                <a:solidFill>
                  <a:schemeClr val="bg1"/>
                </a:solidFill>
              </a:rPr>
              <a:t>någon</a:t>
            </a:r>
            <a:r>
              <a:rPr lang="en-US" sz="1400" dirty="0">
                <a:solidFill>
                  <a:schemeClr val="bg1"/>
                </a:solidFill>
              </a:rPr>
              <a:t> </a:t>
            </a:r>
            <a:r>
              <a:rPr lang="en-US" sz="1400" dirty="0" err="1">
                <a:solidFill>
                  <a:schemeClr val="bg1"/>
                </a:solidFill>
              </a:rPr>
              <a:t>annans</a:t>
            </a:r>
            <a:r>
              <a:rPr lang="en-US" sz="1400" dirty="0">
                <a:solidFill>
                  <a:schemeClr val="bg1"/>
                </a:solidFill>
              </a:rPr>
              <a:t>. </a:t>
            </a:r>
            <a:r>
              <a:rPr lang="en-US" sz="1400" dirty="0" err="1">
                <a:solidFill>
                  <a:schemeClr val="bg1"/>
                </a:solidFill>
              </a:rPr>
              <a:t>Så</a:t>
            </a:r>
            <a:r>
              <a:rPr lang="en-US" sz="1400" dirty="0">
                <a:solidFill>
                  <a:schemeClr val="bg1"/>
                </a:solidFill>
              </a:rPr>
              <a:t> </a:t>
            </a:r>
            <a:r>
              <a:rPr lang="en-US" sz="1400" dirty="0" err="1">
                <a:solidFill>
                  <a:schemeClr val="bg1"/>
                </a:solidFill>
              </a:rPr>
              <a:t>inte</a:t>
            </a:r>
            <a:r>
              <a:rPr lang="en-US" sz="1400" dirty="0">
                <a:solidFill>
                  <a:schemeClr val="bg1"/>
                </a:solidFill>
              </a:rPr>
              <a:t> bara </a:t>
            </a:r>
            <a:r>
              <a:rPr lang="en-US" sz="1400" dirty="0" err="1">
                <a:solidFill>
                  <a:schemeClr val="bg1"/>
                </a:solidFill>
              </a:rPr>
              <a:t>vill</a:t>
            </a:r>
            <a:r>
              <a:rPr lang="en-US" sz="1400" dirty="0">
                <a:solidFill>
                  <a:schemeClr val="bg1"/>
                </a:solidFill>
              </a:rPr>
              <a:t> vi </a:t>
            </a:r>
            <a:r>
              <a:rPr lang="en-US" sz="1400" dirty="0" err="1">
                <a:solidFill>
                  <a:schemeClr val="bg1"/>
                </a:solidFill>
              </a:rPr>
              <a:t>att</a:t>
            </a:r>
            <a:r>
              <a:rPr lang="en-US" sz="1400" dirty="0">
                <a:solidFill>
                  <a:schemeClr val="bg1"/>
                </a:solidFill>
              </a:rPr>
              <a:t> </a:t>
            </a:r>
            <a:r>
              <a:rPr lang="en-US" sz="1400" dirty="0" err="1">
                <a:solidFill>
                  <a:schemeClr val="bg1"/>
                </a:solidFill>
              </a:rPr>
              <a:t>ni</a:t>
            </a:r>
            <a:r>
              <a:rPr lang="en-US" sz="1400" dirty="0">
                <a:solidFill>
                  <a:schemeClr val="bg1"/>
                </a:solidFill>
              </a:rPr>
              <a:t> </a:t>
            </a:r>
            <a:r>
              <a:rPr lang="en-US" sz="1400" dirty="0" err="1">
                <a:solidFill>
                  <a:schemeClr val="bg1"/>
                </a:solidFill>
              </a:rPr>
              <a:t>medverkar</a:t>
            </a:r>
            <a:r>
              <a:rPr lang="en-US" sz="1400" dirty="0">
                <a:solidFill>
                  <a:schemeClr val="bg1"/>
                </a:solidFill>
              </a:rPr>
              <a:t> </a:t>
            </a:r>
            <a:r>
              <a:rPr lang="en-US" sz="1400" dirty="0" err="1">
                <a:solidFill>
                  <a:schemeClr val="bg1"/>
                </a:solidFill>
              </a:rPr>
              <a:t>som</a:t>
            </a:r>
            <a:r>
              <a:rPr lang="en-US" sz="1400" dirty="0">
                <a:solidFill>
                  <a:schemeClr val="bg1"/>
                </a:solidFill>
              </a:rPr>
              <a:t> </a:t>
            </a:r>
            <a:r>
              <a:rPr lang="en-US" sz="1400" dirty="0" err="1">
                <a:solidFill>
                  <a:schemeClr val="bg1"/>
                </a:solidFill>
              </a:rPr>
              <a:t>lagförälder</a:t>
            </a:r>
            <a:r>
              <a:rPr lang="en-US" sz="1400" dirty="0">
                <a:solidFill>
                  <a:schemeClr val="bg1"/>
                </a:solidFill>
              </a:rPr>
              <a:t> vi </a:t>
            </a:r>
            <a:r>
              <a:rPr lang="en-US" sz="1400" dirty="0" err="1">
                <a:solidFill>
                  <a:schemeClr val="bg1"/>
                </a:solidFill>
              </a:rPr>
              <a:t>vill</a:t>
            </a:r>
            <a:r>
              <a:rPr lang="en-US" sz="1400" dirty="0">
                <a:solidFill>
                  <a:schemeClr val="bg1"/>
                </a:solidFill>
              </a:rPr>
              <a:t> </a:t>
            </a:r>
            <a:r>
              <a:rPr lang="en-US" sz="1400" dirty="0" err="1">
                <a:solidFill>
                  <a:schemeClr val="bg1"/>
                </a:solidFill>
              </a:rPr>
              <a:t>oxå</a:t>
            </a:r>
            <a:r>
              <a:rPr lang="en-US" sz="1400" dirty="0">
                <a:solidFill>
                  <a:schemeClr val="bg1"/>
                </a:solidFill>
              </a:rPr>
              <a:t> </a:t>
            </a:r>
            <a:r>
              <a:rPr lang="en-US" sz="1400" dirty="0" err="1">
                <a:solidFill>
                  <a:schemeClr val="bg1"/>
                </a:solidFill>
              </a:rPr>
              <a:t>att</a:t>
            </a:r>
            <a:r>
              <a:rPr lang="en-US" sz="1400" dirty="0">
                <a:solidFill>
                  <a:schemeClr val="bg1"/>
                </a:solidFill>
              </a:rPr>
              <a:t> </a:t>
            </a:r>
            <a:r>
              <a:rPr lang="en-US" sz="1400" dirty="0" err="1">
                <a:solidFill>
                  <a:schemeClr val="bg1"/>
                </a:solidFill>
              </a:rPr>
              <a:t>ni</a:t>
            </a:r>
            <a:r>
              <a:rPr lang="en-US" sz="1400" dirty="0">
                <a:solidFill>
                  <a:schemeClr val="bg1"/>
                </a:solidFill>
              </a:rPr>
              <a:t> </a:t>
            </a:r>
            <a:r>
              <a:rPr lang="en-US" sz="1400" dirty="0" err="1">
                <a:solidFill>
                  <a:schemeClr val="bg1"/>
                </a:solidFill>
              </a:rPr>
              <a:t>tänker</a:t>
            </a:r>
            <a:r>
              <a:rPr lang="en-US" sz="1400" dirty="0">
                <a:solidFill>
                  <a:schemeClr val="bg1"/>
                </a:solidFill>
              </a:rPr>
              <a:t> </a:t>
            </a:r>
            <a:r>
              <a:rPr lang="en-US" sz="1400" dirty="0" err="1">
                <a:solidFill>
                  <a:schemeClr val="bg1"/>
                </a:solidFill>
              </a:rPr>
              <a:t>på</a:t>
            </a:r>
            <a:r>
              <a:rPr lang="en-US" sz="1400" dirty="0">
                <a:solidFill>
                  <a:schemeClr val="bg1"/>
                </a:solidFill>
              </a:rPr>
              <a:t>: </a:t>
            </a:r>
          </a:p>
          <a:p>
            <a:r>
              <a:rPr lang="sv-SE" sz="1400" b="0" i="0" dirty="0">
                <a:solidFill>
                  <a:schemeClr val="bg1"/>
                </a:solidFill>
                <a:effectLst/>
                <a:latin typeface="StagSans"/>
              </a:rPr>
              <a:t>- Det är barn som spelar</a:t>
            </a:r>
            <a:br>
              <a:rPr lang="sv-SE" sz="1400" dirty="0">
                <a:solidFill>
                  <a:schemeClr val="bg1"/>
                </a:solidFill>
              </a:rPr>
            </a:br>
            <a:r>
              <a:rPr lang="sv-SE" sz="1400" b="0" i="0" dirty="0">
                <a:solidFill>
                  <a:schemeClr val="bg1"/>
                </a:solidFill>
                <a:effectLst/>
                <a:latin typeface="StagSans"/>
              </a:rPr>
              <a:t>- Barn idrottar för att det är roligt</a:t>
            </a:r>
            <a:br>
              <a:rPr lang="sv-SE" sz="1400" dirty="0">
                <a:solidFill>
                  <a:schemeClr val="bg1"/>
                </a:solidFill>
              </a:rPr>
            </a:br>
            <a:r>
              <a:rPr lang="sv-SE" sz="1400" b="0" i="0" dirty="0">
                <a:solidFill>
                  <a:schemeClr val="bg1"/>
                </a:solidFill>
                <a:effectLst/>
                <a:latin typeface="StagSans"/>
              </a:rPr>
              <a:t>- Barnen och domaren är under utbildning</a:t>
            </a:r>
            <a:br>
              <a:rPr lang="sv-SE" sz="1400" dirty="0">
                <a:solidFill>
                  <a:schemeClr val="bg1"/>
                </a:solidFill>
              </a:rPr>
            </a:br>
            <a:r>
              <a:rPr lang="sv-SE" sz="1400" b="0" i="0" dirty="0">
                <a:solidFill>
                  <a:schemeClr val="bg1"/>
                </a:solidFill>
                <a:effectLst/>
                <a:latin typeface="StagSans"/>
              </a:rPr>
              <a:t>- </a:t>
            </a:r>
            <a:r>
              <a:rPr lang="sv-SE" sz="1400" b="1" i="0" dirty="0">
                <a:solidFill>
                  <a:schemeClr val="bg1"/>
                </a:solidFill>
                <a:effectLst/>
                <a:latin typeface="StagSans"/>
              </a:rPr>
              <a:t>Din viktigaste uppgift är att vara en bra förebild</a:t>
            </a:r>
            <a:br>
              <a:rPr lang="sv-SE" sz="1400" dirty="0">
                <a:solidFill>
                  <a:schemeClr val="bg1"/>
                </a:solidFill>
              </a:rPr>
            </a:br>
            <a:r>
              <a:rPr lang="sv-SE" sz="1400" b="0" i="0" dirty="0">
                <a:solidFill>
                  <a:schemeClr val="bg1"/>
                </a:solidFill>
                <a:effectLst/>
                <a:latin typeface="StagSans"/>
              </a:rPr>
              <a:t>- Barn lär sig genom att härma andra</a:t>
            </a:r>
            <a:br>
              <a:rPr lang="sv-SE" sz="1400" dirty="0">
                <a:solidFill>
                  <a:schemeClr val="bg1"/>
                </a:solidFill>
              </a:rPr>
            </a:br>
            <a:r>
              <a:rPr lang="sv-SE" sz="1400" b="0" i="0" dirty="0">
                <a:solidFill>
                  <a:schemeClr val="bg1"/>
                </a:solidFill>
                <a:effectLst/>
                <a:latin typeface="StagSans"/>
              </a:rPr>
              <a:t>- Uppmuntra barnens försök och strävan</a:t>
            </a:r>
            <a:br>
              <a:rPr lang="sv-SE" sz="1400" dirty="0">
                <a:solidFill>
                  <a:schemeClr val="bg1"/>
                </a:solidFill>
              </a:rPr>
            </a:br>
            <a:r>
              <a:rPr lang="sv-SE" sz="1400" b="0" i="0" dirty="0">
                <a:solidFill>
                  <a:schemeClr val="bg1"/>
                </a:solidFill>
                <a:effectLst/>
                <a:latin typeface="StagSans"/>
              </a:rPr>
              <a:t>- Matchen är ett tillfälle att lära sig</a:t>
            </a:r>
            <a:endParaRPr lang="sv-SE" sz="1400" dirty="0">
              <a:solidFill>
                <a:schemeClr val="bg1"/>
              </a:solidFill>
            </a:endParaRPr>
          </a:p>
        </p:txBody>
      </p:sp>
    </p:spTree>
    <p:extLst>
      <p:ext uri="{BB962C8B-B14F-4D97-AF65-F5344CB8AC3E}">
        <p14:creationId xmlns:p14="http://schemas.microsoft.com/office/powerpoint/2010/main" val="234140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722A7807-9C0A-4409-BAF0-5787CDB8E3A8}"/>
              </a:ext>
            </a:extLst>
          </p:cNvPr>
          <p:cNvSpPr>
            <a:spLocks noGrp="1"/>
          </p:cNvSpPr>
          <p:nvPr>
            <p:ph type="title"/>
          </p:nvPr>
        </p:nvSpPr>
        <p:spPr>
          <a:xfrm>
            <a:off x="838200" y="448721"/>
            <a:ext cx="4707671" cy="1225650"/>
          </a:xfrm>
        </p:spPr>
        <p:txBody>
          <a:bodyPr anchor="b">
            <a:normAutofit/>
          </a:bodyPr>
          <a:lstStyle/>
          <a:p>
            <a:r>
              <a:rPr lang="en-US" sz="3800" dirty="0">
                <a:solidFill>
                  <a:schemeClr val="bg1"/>
                </a:solidFill>
              </a:rPr>
              <a:t>M</a:t>
            </a:r>
            <a:r>
              <a:rPr lang="sv-SE" sz="3800" dirty="0" err="1">
                <a:solidFill>
                  <a:schemeClr val="bg1"/>
                </a:solidFill>
              </a:rPr>
              <a:t>atcher</a:t>
            </a:r>
            <a:endParaRPr lang="sv-SE" sz="3800" dirty="0">
              <a:solidFill>
                <a:schemeClr val="bg1"/>
              </a:solidFill>
            </a:endParaRPr>
          </a:p>
        </p:txBody>
      </p:sp>
      <p:cxnSp>
        <p:nvCxnSpPr>
          <p:cNvPr id="20" name="Straight Connector 1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95029B8-1CEB-4B72-BEF9-C2FCB11B178F}"/>
              </a:ext>
            </a:extLst>
          </p:cNvPr>
          <p:cNvSpPr>
            <a:spLocks noGrp="1"/>
          </p:cNvSpPr>
          <p:nvPr>
            <p:ph idx="1"/>
          </p:nvPr>
        </p:nvSpPr>
        <p:spPr>
          <a:xfrm>
            <a:off x="897769" y="1909192"/>
            <a:ext cx="4586513" cy="3647710"/>
          </a:xfrm>
        </p:spPr>
        <p:txBody>
          <a:bodyPr>
            <a:normAutofit/>
          </a:bodyPr>
          <a:lstStyle/>
          <a:p>
            <a:pPr marL="0" indent="0">
              <a:buNone/>
            </a:pPr>
            <a:r>
              <a:rPr lang="sv-SE" sz="1300" dirty="0">
                <a:solidFill>
                  <a:schemeClr val="bg1"/>
                </a:solidFill>
              </a:rPr>
              <a:t>I dagsläget har vi två träningsmatcher inplanerat, </a:t>
            </a:r>
          </a:p>
          <a:p>
            <a:pPr marL="0" indent="0">
              <a:buNone/>
            </a:pPr>
            <a:endParaRPr lang="sv-SE" sz="1300" dirty="0">
              <a:solidFill>
                <a:schemeClr val="bg1"/>
              </a:solidFill>
            </a:endParaRPr>
          </a:p>
          <a:p>
            <a:pPr marL="0" indent="0">
              <a:buNone/>
            </a:pPr>
            <a:r>
              <a:rPr lang="sv-SE" sz="1300" b="1" dirty="0">
                <a:solidFill>
                  <a:schemeClr val="bg1"/>
                </a:solidFill>
              </a:rPr>
              <a:t>26/3 Träningsmatch mot SIF </a:t>
            </a:r>
            <a:br>
              <a:rPr lang="sv-SE" sz="1300" b="1" dirty="0">
                <a:solidFill>
                  <a:schemeClr val="bg1"/>
                </a:solidFill>
              </a:rPr>
            </a:br>
            <a:r>
              <a:rPr lang="sv-SE" sz="1300" b="1" dirty="0">
                <a:solidFill>
                  <a:schemeClr val="bg1"/>
                </a:solidFill>
              </a:rPr>
              <a:t>         (träningen blir på SIF gården 18,30-20.</a:t>
            </a:r>
          </a:p>
          <a:p>
            <a:pPr marL="0" indent="0">
              <a:buNone/>
            </a:pPr>
            <a:r>
              <a:rPr lang="sv-SE" sz="1300" b="1" dirty="0">
                <a:solidFill>
                  <a:schemeClr val="bg1"/>
                </a:solidFill>
              </a:rPr>
              <a:t>30/3 Hemmamatch mot ÖIK – kallelse ligger på laget</a:t>
            </a:r>
          </a:p>
          <a:p>
            <a:pPr marL="0" indent="0">
              <a:buNone/>
            </a:pPr>
            <a:r>
              <a:rPr lang="sv-SE" sz="1300" dirty="0">
                <a:solidFill>
                  <a:schemeClr val="bg1"/>
                </a:solidFill>
              </a:rPr>
              <a:t>S</a:t>
            </a:r>
            <a:r>
              <a:rPr lang="sv-SE" sz="1200" dirty="0">
                <a:solidFill>
                  <a:schemeClr val="bg1"/>
                </a:solidFill>
              </a:rPr>
              <a:t>å fort vi får mer info om Seriespelets matcher så kommer vi att lägga ut detta i kalendern. </a:t>
            </a:r>
          </a:p>
          <a:p>
            <a:pPr marL="0" indent="0">
              <a:buNone/>
            </a:pPr>
            <a:endParaRPr lang="sv-SE" sz="1300" dirty="0">
              <a:solidFill>
                <a:schemeClr val="bg1"/>
              </a:solidFill>
            </a:endParaRPr>
          </a:p>
        </p:txBody>
      </p:sp>
      <p:cxnSp>
        <p:nvCxnSpPr>
          <p:cNvPr id="22" name="Straight Connector 2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26C2B78-0159-4324-96AE-2EFD2B790D9C}"/>
              </a:ext>
            </a:extLst>
          </p:cNvPr>
          <p:cNvPicPr>
            <a:picLocks noChangeAspect="1"/>
          </p:cNvPicPr>
          <p:nvPr/>
        </p:nvPicPr>
        <p:blipFill>
          <a:blip r:embed="rId2"/>
          <a:stretch>
            <a:fillRect/>
          </a:stretch>
        </p:blipFill>
        <p:spPr>
          <a:xfrm>
            <a:off x="6806102" y="937111"/>
            <a:ext cx="4547698" cy="4983778"/>
          </a:xfrm>
          <a:prstGeom prst="rect">
            <a:avLst/>
          </a:prstGeom>
        </p:spPr>
      </p:pic>
      <p:sp>
        <p:nvSpPr>
          <p:cNvPr id="5" name="Content Placeholder 2">
            <a:extLst>
              <a:ext uri="{FF2B5EF4-FFF2-40B4-BE49-F238E27FC236}">
                <a16:creationId xmlns:a16="http://schemas.microsoft.com/office/drawing/2014/main" id="{B95029B8-1CEB-4B72-BEF9-C2FCB11B178F}"/>
              </a:ext>
            </a:extLst>
          </p:cNvPr>
          <p:cNvSpPr txBox="1">
            <a:spLocks/>
          </p:cNvSpPr>
          <p:nvPr/>
        </p:nvSpPr>
        <p:spPr>
          <a:xfrm>
            <a:off x="696487" y="3940556"/>
            <a:ext cx="4586513" cy="3647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200" dirty="0">
                <a:solidFill>
                  <a:schemeClr val="bg1"/>
                </a:solidFill>
              </a:rPr>
              <a:t>Vi skickar ut en föranmälan för att kolla av vilka som kan spela och inte, det är inte kallelsen till match.</a:t>
            </a:r>
          </a:p>
          <a:p>
            <a:r>
              <a:rPr lang="sv-SE" sz="1200" dirty="0">
                <a:solidFill>
                  <a:schemeClr val="bg1"/>
                </a:solidFill>
              </a:rPr>
              <a:t>Därefter kallar vi till match utefter de som vi har tillgängliga.</a:t>
            </a:r>
          </a:p>
          <a:p>
            <a:r>
              <a:rPr lang="sv-SE" sz="1200" dirty="0">
                <a:solidFill>
                  <a:schemeClr val="bg1"/>
                </a:solidFill>
              </a:rPr>
              <a:t>Ska man spela så kommer det alltså </a:t>
            </a:r>
            <a:r>
              <a:rPr lang="sv-SE" sz="1200" b="1" dirty="0">
                <a:solidFill>
                  <a:schemeClr val="bg1"/>
                </a:solidFill>
              </a:rPr>
              <a:t>två kallelser.</a:t>
            </a:r>
            <a:r>
              <a:rPr lang="sv-SE" sz="1200" dirty="0">
                <a:solidFill>
                  <a:schemeClr val="bg1"/>
                </a:solidFill>
              </a:rPr>
              <a:t> </a:t>
            </a:r>
            <a:br>
              <a:rPr lang="sv-SE" sz="1200" dirty="0">
                <a:solidFill>
                  <a:schemeClr val="bg1"/>
                </a:solidFill>
              </a:rPr>
            </a:br>
            <a:endParaRPr lang="sv-SE" sz="1200" dirty="0">
              <a:solidFill>
                <a:schemeClr val="bg1"/>
              </a:solidFill>
            </a:endParaRPr>
          </a:p>
          <a:p>
            <a:r>
              <a:rPr lang="sv-SE" sz="1200" dirty="0">
                <a:solidFill>
                  <a:schemeClr val="bg1"/>
                </a:solidFill>
              </a:rPr>
              <a:t>Vi tar ut 10 spelare till varje match.</a:t>
            </a:r>
          </a:p>
          <a:p>
            <a:endParaRPr lang="sv-SE" sz="1200" dirty="0">
              <a:solidFill>
                <a:schemeClr val="bg1"/>
              </a:solidFill>
            </a:endParaRPr>
          </a:p>
        </p:txBody>
      </p:sp>
    </p:spTree>
    <p:extLst>
      <p:ext uri="{BB962C8B-B14F-4D97-AF65-F5344CB8AC3E}">
        <p14:creationId xmlns:p14="http://schemas.microsoft.com/office/powerpoint/2010/main" val="257496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5FB279-0A5D-912E-2E23-DA18318EAA8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13F4497-ADC6-DE61-4810-0BC6109C3A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A22A14-B14E-3C50-6ED9-0AF10526F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795A015-CFB4-A6A1-0CE8-9BBE2E6A1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8636B02-8CB6-2319-9924-F5A29E9F1A25}"/>
              </a:ext>
            </a:extLst>
          </p:cNvPr>
          <p:cNvSpPr>
            <a:spLocks noGrp="1"/>
          </p:cNvSpPr>
          <p:nvPr>
            <p:ph type="title"/>
          </p:nvPr>
        </p:nvSpPr>
        <p:spPr>
          <a:xfrm>
            <a:off x="804672" y="640263"/>
            <a:ext cx="5157216" cy="1344975"/>
          </a:xfrm>
        </p:spPr>
        <p:txBody>
          <a:bodyPr>
            <a:normAutofit/>
          </a:bodyPr>
          <a:lstStyle/>
          <a:p>
            <a:r>
              <a:rPr lang="sv-SE" sz="4000" dirty="0"/>
              <a:t>Uttag till matcher</a:t>
            </a:r>
          </a:p>
        </p:txBody>
      </p:sp>
      <p:sp>
        <p:nvSpPr>
          <p:cNvPr id="3" name="Content Placeholder 2">
            <a:extLst>
              <a:ext uri="{FF2B5EF4-FFF2-40B4-BE49-F238E27FC236}">
                <a16:creationId xmlns:a16="http://schemas.microsoft.com/office/drawing/2014/main" id="{E3C92CB6-3447-750A-4489-49167E27CFD4}"/>
              </a:ext>
            </a:extLst>
          </p:cNvPr>
          <p:cNvSpPr>
            <a:spLocks noGrp="1"/>
          </p:cNvSpPr>
          <p:nvPr>
            <p:ph idx="1"/>
          </p:nvPr>
        </p:nvSpPr>
        <p:spPr>
          <a:xfrm>
            <a:off x="804672" y="2121763"/>
            <a:ext cx="5157216" cy="3773010"/>
          </a:xfrm>
        </p:spPr>
        <p:txBody>
          <a:bodyPr>
            <a:normAutofit/>
          </a:bodyPr>
          <a:lstStyle/>
          <a:p>
            <a:r>
              <a:rPr lang="sv-SE" sz="1700" dirty="0"/>
              <a:t>Ambitionen är att göra det så rättvist som möjligt avseende antal spelade matcher – både hemma och borta MEN</a:t>
            </a:r>
          </a:p>
          <a:p>
            <a:r>
              <a:rPr lang="sv-SE" sz="1700" dirty="0"/>
              <a:t>Träningsnärvaro premieras– ingen träning innevarande vecka, räkna inte med att bli uttagen till match</a:t>
            </a:r>
          </a:p>
          <a:p>
            <a:r>
              <a:rPr lang="sv-SE" sz="1700" dirty="0"/>
              <a:t>Ange skäl till frånvaro i laget så att vi vet orsak – sjukdom och annan idrott betraktas som ”giltig” frånvaro</a:t>
            </a:r>
          </a:p>
          <a:p>
            <a:r>
              <a:rPr lang="sv-SE" sz="1700" dirty="0"/>
              <a:t>Strävar efter att få till så jämna matcher som möjligt och tar ut laget efter dessa förutsättningar – inget positivt med att få 15 mål i ryggen</a:t>
            </a:r>
          </a:p>
          <a:p>
            <a:endParaRPr lang="sv-SE" sz="1700" dirty="0"/>
          </a:p>
          <a:p>
            <a:endParaRPr lang="sv-SE" sz="1700" dirty="0"/>
          </a:p>
        </p:txBody>
      </p:sp>
      <p:pic>
        <p:nvPicPr>
          <p:cNvPr id="6" name="Bildobjekt 5">
            <a:extLst>
              <a:ext uri="{FF2B5EF4-FFF2-40B4-BE49-F238E27FC236}">
                <a16:creationId xmlns:a16="http://schemas.microsoft.com/office/drawing/2014/main" id="{E6A770DF-7F1F-32A3-80DD-6702AED5AAF2}"/>
              </a:ext>
            </a:extLst>
          </p:cNvPr>
          <p:cNvPicPr>
            <a:picLocks noChangeAspect="1"/>
          </p:cNvPicPr>
          <p:nvPr/>
        </p:nvPicPr>
        <p:blipFill>
          <a:blip r:embed="rId2"/>
          <a:stretch>
            <a:fillRect/>
          </a:stretch>
        </p:blipFill>
        <p:spPr>
          <a:xfrm>
            <a:off x="7757538" y="270988"/>
            <a:ext cx="3270448" cy="6120287"/>
          </a:xfrm>
          <a:prstGeom prst="rect">
            <a:avLst/>
          </a:prstGeom>
        </p:spPr>
      </p:pic>
      <p:sp>
        <p:nvSpPr>
          <p:cNvPr id="10" name="Rektangel 9">
            <a:extLst>
              <a:ext uri="{FF2B5EF4-FFF2-40B4-BE49-F238E27FC236}">
                <a16:creationId xmlns:a16="http://schemas.microsoft.com/office/drawing/2014/main" id="{D20A79E8-8D9D-D26B-BDDC-BBBECA4F04F2}"/>
              </a:ext>
            </a:extLst>
          </p:cNvPr>
          <p:cNvSpPr/>
          <p:nvPr/>
        </p:nvSpPr>
        <p:spPr>
          <a:xfrm>
            <a:off x="10010775" y="1000125"/>
            <a:ext cx="1017211" cy="545782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8761022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E1DA66-ACFE-02CC-DDCA-6638A389179A}"/>
            </a:ext>
          </a:extLst>
        </p:cNvPr>
        <p:cNvGrpSpPr/>
        <p:nvPr/>
      </p:nvGrpSpPr>
      <p:grpSpPr>
        <a:xfrm>
          <a:off x="0" y="0"/>
          <a:ext cx="0" cy="0"/>
          <a:chOff x="0" y="0"/>
          <a:chExt cx="0" cy="0"/>
        </a:xfrm>
      </p:grpSpPr>
      <p:sp>
        <p:nvSpPr>
          <p:cNvPr id="2055" name="Rectangle 205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5955029-07B2-0A26-8EB9-83486F88A101}"/>
              </a:ext>
            </a:extLst>
          </p:cNvPr>
          <p:cNvSpPr>
            <a:spLocks noGrp="1"/>
          </p:cNvSpPr>
          <p:nvPr>
            <p:ph type="title"/>
          </p:nvPr>
        </p:nvSpPr>
        <p:spPr>
          <a:xfrm>
            <a:off x="1295400" y="669925"/>
            <a:ext cx="4800600" cy="1325563"/>
          </a:xfrm>
        </p:spPr>
        <p:txBody>
          <a:bodyPr anchor="b">
            <a:normAutofit/>
          </a:bodyPr>
          <a:lstStyle/>
          <a:p>
            <a:r>
              <a:rPr lang="sv-SE">
                <a:solidFill>
                  <a:schemeClr val="bg1"/>
                </a:solidFill>
              </a:rPr>
              <a:t>Laget.se</a:t>
            </a:r>
          </a:p>
        </p:txBody>
      </p:sp>
      <p:cxnSp>
        <p:nvCxnSpPr>
          <p:cNvPr id="2057" name="Straight Connector 205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5E22A5-3FA7-1480-1A61-B807BED896F6}"/>
              </a:ext>
            </a:extLst>
          </p:cNvPr>
          <p:cNvSpPr>
            <a:spLocks noGrp="1"/>
          </p:cNvSpPr>
          <p:nvPr>
            <p:ph idx="1"/>
          </p:nvPr>
        </p:nvSpPr>
        <p:spPr>
          <a:xfrm>
            <a:off x="600075" y="2288833"/>
            <a:ext cx="5495925" cy="4111967"/>
          </a:xfrm>
        </p:spPr>
        <p:txBody>
          <a:bodyPr>
            <a:noAutofit/>
          </a:bodyPr>
          <a:lstStyle/>
          <a:p>
            <a:pPr marL="0" indent="0">
              <a:buNone/>
            </a:pPr>
            <a:r>
              <a:rPr lang="sv-SE" sz="1300" dirty="0">
                <a:solidFill>
                  <a:schemeClr val="bg1"/>
                </a:solidFill>
              </a:rPr>
              <a:t>Laget.se är </a:t>
            </a:r>
            <a:r>
              <a:rPr lang="sv-SE" sz="1300" dirty="0" err="1">
                <a:solidFill>
                  <a:schemeClr val="bg1"/>
                </a:solidFill>
              </a:rPr>
              <a:t>appen</a:t>
            </a:r>
            <a:r>
              <a:rPr lang="sv-SE" sz="1300" dirty="0">
                <a:solidFill>
                  <a:schemeClr val="bg1"/>
                </a:solidFill>
              </a:rPr>
              <a:t> där vi lägger ut kallelser till</a:t>
            </a:r>
          </a:p>
          <a:p>
            <a:pPr>
              <a:buFontTx/>
              <a:buChar char="-"/>
            </a:pPr>
            <a:r>
              <a:rPr lang="sv-SE" sz="1300" dirty="0">
                <a:solidFill>
                  <a:schemeClr val="bg1"/>
                </a:solidFill>
              </a:rPr>
              <a:t>Träningar </a:t>
            </a:r>
          </a:p>
          <a:p>
            <a:pPr>
              <a:buFontTx/>
              <a:buChar char="-"/>
            </a:pPr>
            <a:r>
              <a:rPr lang="sv-SE" sz="1300" dirty="0">
                <a:solidFill>
                  <a:schemeClr val="bg1"/>
                </a:solidFill>
              </a:rPr>
              <a:t>Matcher </a:t>
            </a:r>
          </a:p>
          <a:p>
            <a:pPr>
              <a:buFontTx/>
              <a:buChar char="-"/>
            </a:pPr>
            <a:r>
              <a:rPr lang="sv-SE" sz="1300" dirty="0">
                <a:solidFill>
                  <a:schemeClr val="bg1"/>
                </a:solidFill>
              </a:rPr>
              <a:t>Övriga aktiviteter </a:t>
            </a:r>
          </a:p>
          <a:p>
            <a:pPr>
              <a:buFontTx/>
              <a:buChar char="-"/>
            </a:pPr>
            <a:endParaRPr lang="sv-SE" sz="1300" dirty="0">
              <a:solidFill>
                <a:schemeClr val="bg1"/>
              </a:solidFill>
            </a:endParaRPr>
          </a:p>
          <a:p>
            <a:pPr marL="0" indent="0">
              <a:buNone/>
            </a:pPr>
            <a:r>
              <a:rPr lang="sv-SE" sz="1300" dirty="0">
                <a:solidFill>
                  <a:schemeClr val="bg1"/>
                </a:solidFill>
              </a:rPr>
              <a:t>Vi vill att alla alltid ger oss ett svar, oavsett om man kan deltaga eller ej. </a:t>
            </a:r>
          </a:p>
          <a:p>
            <a:pPr marL="0" indent="0">
              <a:buNone/>
            </a:pPr>
            <a:r>
              <a:rPr lang="sv-SE" sz="1300" dirty="0">
                <a:solidFill>
                  <a:schemeClr val="bg1"/>
                </a:solidFill>
              </a:rPr>
              <a:t>I dagsläget är svarsfrekvensen alldeles för låg och detta skapar både frustration och mer-jobb hos oss ledare. </a:t>
            </a:r>
          </a:p>
          <a:p>
            <a:pPr marL="0" indent="0">
              <a:buNone/>
            </a:pPr>
            <a:endParaRPr lang="sv-SE" sz="1300" dirty="0">
              <a:solidFill>
                <a:schemeClr val="bg1"/>
              </a:solidFill>
            </a:endParaRPr>
          </a:p>
          <a:p>
            <a:pPr marL="0" indent="0">
              <a:buNone/>
            </a:pPr>
            <a:r>
              <a:rPr lang="sv-SE" sz="1300" dirty="0">
                <a:solidFill>
                  <a:schemeClr val="bg1"/>
                </a:solidFill>
              </a:rPr>
              <a:t>På laget.se finns även</a:t>
            </a:r>
          </a:p>
          <a:p>
            <a:pPr>
              <a:buFontTx/>
              <a:buChar char="-"/>
            </a:pPr>
            <a:r>
              <a:rPr lang="sv-SE" sz="1300" dirty="0">
                <a:solidFill>
                  <a:schemeClr val="bg1"/>
                </a:solidFill>
              </a:rPr>
              <a:t>Kontaktuppgifter till spelare och tränare </a:t>
            </a:r>
          </a:p>
          <a:p>
            <a:pPr>
              <a:buFontTx/>
              <a:buChar char="-"/>
            </a:pPr>
            <a:r>
              <a:rPr lang="sv-SE" sz="1300" dirty="0">
                <a:solidFill>
                  <a:schemeClr val="bg1"/>
                </a:solidFill>
              </a:rPr>
              <a:t>Information om klubben, dokumentation och annan bra och viktig information både om vårt lag men även om klubben etc. </a:t>
            </a:r>
          </a:p>
        </p:txBody>
      </p:sp>
      <p:pic>
        <p:nvPicPr>
          <p:cNvPr id="4" name="Picture 3">
            <a:extLst>
              <a:ext uri="{FF2B5EF4-FFF2-40B4-BE49-F238E27FC236}">
                <a16:creationId xmlns:a16="http://schemas.microsoft.com/office/drawing/2014/main" id="{31790C6B-6659-A769-672B-B34ACB052597}"/>
              </a:ext>
            </a:extLst>
          </p:cNvPr>
          <p:cNvPicPr>
            <a:picLocks noChangeAspect="1"/>
          </p:cNvPicPr>
          <p:nvPr/>
        </p:nvPicPr>
        <p:blipFill>
          <a:blip r:embed="rId2"/>
          <a:stretch>
            <a:fillRect/>
          </a:stretch>
        </p:blipFill>
        <p:spPr>
          <a:xfrm>
            <a:off x="7169070" y="369913"/>
            <a:ext cx="2540885" cy="2784532"/>
          </a:xfrm>
          <a:prstGeom prst="rect">
            <a:avLst/>
          </a:prstGeom>
        </p:spPr>
      </p:pic>
      <p:sp>
        <p:nvSpPr>
          <p:cNvPr id="2059" name="Rectangle 2058">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rågor och svar | Externwebben">
            <a:extLst>
              <a:ext uri="{FF2B5EF4-FFF2-40B4-BE49-F238E27FC236}">
                <a16:creationId xmlns:a16="http://schemas.microsoft.com/office/drawing/2014/main" id="{197F9982-1879-5A44-C772-ADF53BCAB8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0715" y="3730267"/>
            <a:ext cx="2784532" cy="2784532"/>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78404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1077</TotalTime>
  <Words>935</Words>
  <Application>Microsoft Office PowerPoint</Application>
  <PresentationFormat>Bredbild</PresentationFormat>
  <Paragraphs>68</Paragraphs>
  <Slides>11</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11</vt:i4>
      </vt:variant>
    </vt:vector>
  </HeadingPairs>
  <TitlesOfParts>
    <vt:vector size="17" baseType="lpstr">
      <vt:lpstr>Arial</vt:lpstr>
      <vt:lpstr>Calibri</vt:lpstr>
      <vt:lpstr>Calibri Light</vt:lpstr>
      <vt:lpstr>Segoe UI Historic</vt:lpstr>
      <vt:lpstr>StagSans</vt:lpstr>
      <vt:lpstr>Office-tema</vt:lpstr>
      <vt:lpstr> Föräldramöte P2013 </vt:lpstr>
      <vt:lpstr>Kvällens agenda</vt:lpstr>
      <vt:lpstr>Säsongen 2025</vt:lpstr>
      <vt:lpstr>Träning vinter 2025</vt:lpstr>
      <vt:lpstr>Seriespel </vt:lpstr>
      <vt:lpstr>Föräldrar</vt:lpstr>
      <vt:lpstr>Matcher</vt:lpstr>
      <vt:lpstr>Uttag till matcher</vt:lpstr>
      <vt:lpstr>Laget.se</vt:lpstr>
      <vt:lpstr>Läger på Fjälebro</vt:lpstr>
      <vt:lpstr>Övriga frågor</vt:lpstr>
    </vt:vector>
  </TitlesOfParts>
  <Company>Hogia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19 maj</dc:title>
  <dc:creator>Marlena Ahlström</dc:creator>
  <cp:lastModifiedBy>Lisa Rendal</cp:lastModifiedBy>
  <cp:revision>8</cp:revision>
  <dcterms:created xsi:type="dcterms:W3CDTF">2022-05-19T11:39:20Z</dcterms:created>
  <dcterms:modified xsi:type="dcterms:W3CDTF">2025-03-19T13:55:24Z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3b59421-b46c-4d6b-ac8a-b52156de0ebc_Enabled">
    <vt:lpwstr>true</vt:lpwstr>
  </property>
  <property fmtid="{D5CDD505-2E9C-101B-9397-08002B2CF9AE}" pid="3" name="MSIP_Label_53b59421-b46c-4d6b-ac8a-b52156de0ebc_SetDate">
    <vt:lpwstr>2022-05-19T14:14:25Z</vt:lpwstr>
  </property>
  <property fmtid="{D5CDD505-2E9C-101B-9397-08002B2CF9AE}" pid="4" name="MSIP_Label_53b59421-b46c-4d6b-ac8a-b52156de0ebc_Method">
    <vt:lpwstr>Privileged</vt:lpwstr>
  </property>
  <property fmtid="{D5CDD505-2E9C-101B-9397-08002B2CF9AE}" pid="5" name="MSIP_Label_53b59421-b46c-4d6b-ac8a-b52156de0ebc_Name">
    <vt:lpwstr>53b59421-b46c-4d6b-ac8a-b52156de0ebc</vt:lpwstr>
  </property>
  <property fmtid="{D5CDD505-2E9C-101B-9397-08002B2CF9AE}" pid="6" name="MSIP_Label_53b59421-b46c-4d6b-ac8a-b52156de0ebc_SiteId">
    <vt:lpwstr>ce5330fc-da76-4db0-8b83-9dfdd963f09a</vt:lpwstr>
  </property>
  <property fmtid="{D5CDD505-2E9C-101B-9397-08002B2CF9AE}" pid="7" name="MSIP_Label_53b59421-b46c-4d6b-ac8a-b52156de0ebc_ActionId">
    <vt:lpwstr>602162f4-1f4c-4f24-a099-01cc5f26be53</vt:lpwstr>
  </property>
  <property fmtid="{D5CDD505-2E9C-101B-9397-08002B2CF9AE}" pid="8" name="MSIP_Label_53b59421-b46c-4d6b-ac8a-b52156de0ebc_ContentBits">
    <vt:lpwstr>2</vt:lpwstr>
  </property>
</Properties>
</file>