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59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D375-CA9B-A569-D653-9BC6920B6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FF429-BDF8-CC62-5E79-36B5E94B5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BB821-2DBA-8114-1211-9C671B7A6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F3EB6-0B90-08EF-C278-FD9636FEB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29D89-C959-1366-CC0B-678A84EB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08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1DFB-C9F6-9905-FBF4-C4047B43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2F58E-3D83-FAF7-A311-3CB692483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95971-893A-09DE-AA63-0A900D12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7B7D8-5336-B2F9-2B5D-70A9B235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5E183-B68A-9497-2260-337C6AAE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911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BF10EA-DDE4-B80D-9FAA-0A384A5EE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4D9AC-F839-0018-107B-D55EB8E58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4824B-F945-E095-09FA-ECBF7EF8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04665-84D8-BECD-4987-1BEBEDB7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36250-8C8B-C25F-0712-2A6F4092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22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F5E8-8B12-5E98-CCD0-18B55D3BB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77378-9DFF-0872-7A5B-AB191B575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1F767-7993-9EE6-66B6-E449759AD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1276F-01AD-0C02-B5CE-944F54FD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9AA62-3BA7-BFB6-0C07-4E152E2E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208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75BCC-B923-29F2-23B1-2E5840D61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8E076-2BB2-A87A-4CB2-AE35D88F5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3D3EE-2498-1BF7-3843-8F730A7C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420DA-7870-0B1C-D9DC-4AF500AE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1F5F4-6131-AC19-A749-54E823B53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850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E8B86-F0E0-95F1-0849-06867AB51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58040-01AA-E434-3294-68D12584E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16BE5-413C-AD88-5555-6A2987184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E52582-2AFB-B52A-1E76-B62D66D6F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1A47B-7962-9713-3077-6CF2AEC89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8C4214-FF20-C657-3B89-5CFFBC09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7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F92C-5DDF-3F14-51EF-8231F5AC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D18C9-B8FD-8AB8-B3BC-A714F6E8C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4C031-31DC-4ECF-6D47-7992F7086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5B206D-ACAE-2F23-6BB0-55565E99B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D08395-DA38-C295-7D0A-A9006A751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11FA1-8929-92C4-CD31-DE8F3ADCC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D282C1-9C8E-E26F-FE8D-E7017A417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D2E005-3B58-B549-B33D-084528539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5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53D7-E6CC-C8F0-6CCF-0A4140CD1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97E52-8051-0E7A-3530-2ACF0CE8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6A0B8-6408-FB3E-79B1-183166C5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06460-C143-3DC4-0274-D60F3AC4C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756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60740-1E8C-F6B2-5E8F-B62CC649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CB08F-6281-A12A-B799-352D1ED48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70E3A-4A26-2243-8534-7E54D49D3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403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5642D-EB5E-8126-CA11-706BD83DB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E51B-39C0-6710-ADB2-FEA046279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60523-3263-5A8A-DC4D-988590136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0CEAD-78E2-D66F-1043-17641CD0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D02D30-92AE-AF3E-BF2F-1E91087E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84D16-91E3-BF74-B9FB-56197613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97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D8204-24FA-8046-A11D-71F878360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7D1E43-40A9-B8E8-E494-B9BE5C07A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40CE7-5E6F-8957-EF65-1E8645DC2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059E0-8F12-14B8-2B4E-C4E97A01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972E4-4255-C835-0EEB-AFFCE0BF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327C7-1FA0-8D1C-C6DA-0CBD12C94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023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F66BE-D0EA-133F-E01C-6A61A31FA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A3FD8-AEA3-5D95-0773-E72455050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D36B2-41CF-72F0-1B94-B3A1F05A22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5F5CD6-7131-4ECA-A8EE-6616B4426947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77F39-0869-1E76-1A93-29B928239A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F61D4-7894-33A3-866B-E5A6E66F5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1A5D10-CD74-42F6-A9A3-6DCC1AD0C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89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7CCB6-F032-BD3B-6993-8E1F59B247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IFK Valla</a:t>
            </a:r>
            <a:br>
              <a:rPr lang="en-GB" dirty="0"/>
            </a:br>
            <a:r>
              <a:rPr lang="en-GB" dirty="0"/>
              <a:t>F18/19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D83013-D947-8667-A2BE-6BF9245CDB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Föräldramöte</a:t>
            </a:r>
            <a:r>
              <a:rPr lang="en-GB" dirty="0"/>
              <a:t> 11 April 2026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168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E9DF6-8CD6-D22A-38AE-EE7D9A255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B3D3E-BF9A-D4A6-EF25-9937CE3BB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Föreningens värdegrund och föräldraansvar</a:t>
            </a:r>
          </a:p>
          <a:p>
            <a:pPr marL="0" indent="0">
              <a:buNone/>
            </a:pPr>
            <a:r>
              <a:rPr lang="sv-SE" dirty="0"/>
              <a:t>• Praktiskt – laget.se, </a:t>
            </a:r>
            <a:r>
              <a:rPr lang="sv-SE" dirty="0" err="1"/>
              <a:t>supertext</a:t>
            </a:r>
            <a:r>
              <a:rPr lang="sv-SE" dirty="0"/>
              <a:t> </a:t>
            </a:r>
            <a:r>
              <a:rPr lang="sv-SE" dirty="0" err="1"/>
              <a:t>etc</a:t>
            </a:r>
            <a:endParaRPr lang="sv-SE" dirty="0"/>
          </a:p>
          <a:p>
            <a:r>
              <a:rPr lang="sv-SE" dirty="0"/>
              <a:t>Seriespel/Trän </a:t>
            </a:r>
            <a:r>
              <a:rPr lang="sv-SE" dirty="0" err="1"/>
              <a:t>ingar</a:t>
            </a:r>
            <a:endParaRPr lang="sv-SE" dirty="0"/>
          </a:p>
          <a:p>
            <a:r>
              <a:rPr lang="sv-SE" dirty="0"/>
              <a:t>Fotbollsskola, Vallacupen</a:t>
            </a:r>
          </a:p>
          <a:p>
            <a:r>
              <a:rPr lang="sv-SE" dirty="0"/>
              <a:t>Medlemsavgift, idrottsrabatt, sportlotter, majblomman</a:t>
            </a:r>
          </a:p>
          <a:p>
            <a:r>
              <a:rPr lang="sv-SE" dirty="0"/>
              <a:t>IFK Vallas träningskläder/träningsoverall </a:t>
            </a:r>
          </a:p>
        </p:txBody>
      </p:sp>
    </p:spTree>
    <p:extLst>
      <p:ext uri="{BB962C8B-B14F-4D97-AF65-F5344CB8AC3E}">
        <p14:creationId xmlns:p14="http://schemas.microsoft.com/office/powerpoint/2010/main" val="733085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44EE-2E9D-B6B3-86F2-2FB50F42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Värdegrund</a:t>
            </a:r>
            <a:r>
              <a:rPr lang="en-GB" dirty="0"/>
              <a:t> och </a:t>
            </a:r>
            <a:r>
              <a:rPr lang="en-GB" dirty="0" err="1"/>
              <a:t>föräldraansvar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04126-68C7-D9FD-6F0E-8E8B816E0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2928" y="1871345"/>
            <a:ext cx="4931664" cy="4351338"/>
          </a:xfrm>
        </p:spPr>
        <p:txBody>
          <a:bodyPr>
            <a:normAutofit/>
          </a:bodyPr>
          <a:lstStyle/>
          <a:p>
            <a:r>
              <a:rPr lang="en-GB" dirty="0"/>
              <a:t>Matcher för </a:t>
            </a:r>
            <a:r>
              <a:rPr lang="en-GB" dirty="0" err="1"/>
              <a:t>eget</a:t>
            </a:r>
            <a:r>
              <a:rPr lang="en-GB" dirty="0"/>
              <a:t> lag – kiosk, </a:t>
            </a:r>
            <a:r>
              <a:rPr lang="en-GB" dirty="0" err="1"/>
              <a:t>matchvärd</a:t>
            </a:r>
            <a:r>
              <a:rPr lang="en-GB" dirty="0"/>
              <a:t> etc – </a:t>
            </a:r>
            <a:r>
              <a:rPr lang="en-GB" b="1" dirty="0"/>
              <a:t>7 </a:t>
            </a:r>
            <a:r>
              <a:rPr lang="en-GB" b="1" dirty="0" err="1"/>
              <a:t>juni</a:t>
            </a:r>
            <a:endParaRPr lang="en-GB" b="1" dirty="0"/>
          </a:p>
          <a:p>
            <a:r>
              <a:rPr lang="en-GB" dirty="0" err="1"/>
              <a:t>Matchvärd</a:t>
            </a:r>
            <a:r>
              <a:rPr lang="en-GB" dirty="0"/>
              <a:t> för Valla </a:t>
            </a:r>
            <a:r>
              <a:rPr lang="en-GB" b="1" dirty="0"/>
              <a:t>(9 </a:t>
            </a:r>
            <a:r>
              <a:rPr lang="en-GB" b="1" dirty="0" err="1"/>
              <a:t>maj</a:t>
            </a:r>
            <a:r>
              <a:rPr lang="en-GB" b="1" dirty="0"/>
              <a:t>)</a:t>
            </a:r>
          </a:p>
          <a:p>
            <a:r>
              <a:rPr lang="en-GB" dirty="0" err="1"/>
              <a:t>Arbetsdagar</a:t>
            </a:r>
            <a:endParaRPr lang="en-GB" dirty="0"/>
          </a:p>
          <a:p>
            <a:r>
              <a:rPr lang="en-GB" dirty="0"/>
              <a:t>Cuper</a:t>
            </a:r>
          </a:p>
          <a:p>
            <a:r>
              <a:rPr lang="en-GB" dirty="0" err="1"/>
              <a:t>Övriga</a:t>
            </a:r>
            <a:r>
              <a:rPr lang="en-GB" dirty="0"/>
              <a:t> </a:t>
            </a:r>
            <a:r>
              <a:rPr lang="en-GB" dirty="0" err="1"/>
              <a:t>uppgifter</a:t>
            </a:r>
            <a:r>
              <a:rPr lang="en-GB" dirty="0"/>
              <a:t>, </a:t>
            </a:r>
            <a:r>
              <a:rPr lang="en-GB" dirty="0" err="1"/>
              <a:t>tex</a:t>
            </a:r>
            <a:r>
              <a:rPr lang="en-GB" dirty="0"/>
              <a:t> </a:t>
            </a:r>
            <a:r>
              <a:rPr lang="en-GB" dirty="0" err="1"/>
              <a:t>sektionsansvarig</a:t>
            </a:r>
            <a:r>
              <a:rPr lang="en-GB" dirty="0"/>
              <a:t>, </a:t>
            </a:r>
            <a:r>
              <a:rPr lang="en-GB" dirty="0" err="1"/>
              <a:t>tjejdagen</a:t>
            </a:r>
            <a:r>
              <a:rPr lang="en-GB" dirty="0"/>
              <a:t> etc</a:t>
            </a:r>
            <a:endParaRPr lang="sv-S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DEFCA49-2B9B-4AD6-0478-3B5D442A304B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40081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/>
              <a:t>Breddklubb</a:t>
            </a:r>
            <a:endParaRPr lang="en-GB" dirty="0"/>
          </a:p>
          <a:p>
            <a:r>
              <a:rPr lang="sv-SE" dirty="0"/>
              <a:t>Medlem i Svenska Fotbollförbundet (SvFF) och är därigenom ansluten till Sveriges Riksidrottsförbund (RF). </a:t>
            </a:r>
          </a:p>
          <a:p>
            <a:r>
              <a:rPr lang="sv-SE" dirty="0"/>
              <a:t>Föreningen tillhör dessutom Västsvenska Idrottsförbundet samt Bohusläns Fotbollsförbund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06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D8CD94-CB8D-E3B5-8611-F55F571653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586" y="634333"/>
            <a:ext cx="5375822" cy="59784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1A703A-0E62-AAE5-350B-9E791777A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784" y="1197864"/>
            <a:ext cx="4745630" cy="395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418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73A9B-4790-333D-AEA4-C6CBD2B9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25A22-F58E-3EC6-E52E-CD5667BF4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Seriespel</a:t>
            </a:r>
            <a:r>
              <a:rPr lang="en-GB" dirty="0"/>
              <a:t> och </a:t>
            </a:r>
            <a:r>
              <a:rPr lang="en-GB" dirty="0" err="1"/>
              <a:t>träningsupplägg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C6DE3-FF38-C400-E58B-C35EB18CA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2928" y="1871345"/>
            <a:ext cx="4008120" cy="1325563"/>
          </a:xfrm>
        </p:spPr>
        <p:txBody>
          <a:bodyPr>
            <a:normAutofit/>
          </a:bodyPr>
          <a:lstStyle/>
          <a:p>
            <a:r>
              <a:rPr lang="en-GB" dirty="0"/>
              <a:t>1 </a:t>
            </a:r>
            <a:r>
              <a:rPr lang="en-GB" dirty="0" err="1"/>
              <a:t>timme</a:t>
            </a:r>
            <a:r>
              <a:rPr lang="en-GB" dirty="0"/>
              <a:t>/ </a:t>
            </a:r>
            <a:r>
              <a:rPr lang="en-GB" dirty="0" err="1"/>
              <a:t>vecka</a:t>
            </a:r>
            <a:endParaRPr lang="en-GB" dirty="0"/>
          </a:p>
          <a:p>
            <a:r>
              <a:rPr lang="en-GB" dirty="0" err="1"/>
              <a:t>Varierande</a:t>
            </a:r>
            <a:r>
              <a:rPr lang="en-GB" dirty="0"/>
              <a:t> </a:t>
            </a:r>
            <a:r>
              <a:rPr lang="en-GB" dirty="0" err="1"/>
              <a:t>övningar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8980AD-38C8-10C2-0773-C67EEF7D2467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40081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/>
              <a:t>Seriespel</a:t>
            </a:r>
            <a:r>
              <a:rPr lang="en-GB" dirty="0"/>
              <a:t>, 4 </a:t>
            </a:r>
            <a:r>
              <a:rPr lang="en-GB" dirty="0" err="1"/>
              <a:t>omgångar</a:t>
            </a:r>
            <a:r>
              <a:rPr lang="en-GB" dirty="0"/>
              <a:t> runt om i </a:t>
            </a:r>
            <a:r>
              <a:rPr lang="en-GB" dirty="0" err="1"/>
              <a:t>bohuslän</a:t>
            </a:r>
            <a:endParaRPr lang="en-GB" dirty="0"/>
          </a:p>
          <a:p>
            <a:r>
              <a:rPr lang="en-GB" dirty="0"/>
              <a:t>1 </a:t>
            </a:r>
            <a:r>
              <a:rPr lang="en-GB" dirty="0" err="1"/>
              <a:t>omgång</a:t>
            </a:r>
            <a:r>
              <a:rPr lang="en-GB" dirty="0"/>
              <a:t> </a:t>
            </a:r>
            <a:r>
              <a:rPr lang="en-GB" dirty="0" err="1"/>
              <a:t>hemma</a:t>
            </a:r>
            <a:r>
              <a:rPr lang="en-GB" dirty="0"/>
              <a:t>, 7 </a:t>
            </a:r>
            <a:r>
              <a:rPr lang="en-GB" dirty="0" err="1"/>
              <a:t>juni</a:t>
            </a:r>
            <a:endParaRPr lang="en-GB" dirty="0"/>
          </a:p>
          <a:p>
            <a:r>
              <a:rPr lang="en-GB" dirty="0"/>
              <a:t>Ingen </a:t>
            </a:r>
            <a:r>
              <a:rPr lang="en-GB" dirty="0" err="1"/>
              <a:t>poängräkning</a:t>
            </a:r>
            <a:endParaRPr lang="en-GB" dirty="0"/>
          </a:p>
        </p:txBody>
      </p:sp>
      <p:sp>
        <p:nvSpPr>
          <p:cNvPr id="7" name="Star: 6 Points 6">
            <a:extLst>
              <a:ext uri="{FF2B5EF4-FFF2-40B4-BE49-F238E27FC236}">
                <a16:creationId xmlns:a16="http://schemas.microsoft.com/office/drawing/2014/main" id="{862289AF-F1D0-0483-E1C2-630B0D329C01}"/>
              </a:ext>
            </a:extLst>
          </p:cNvPr>
          <p:cNvSpPr/>
          <p:nvPr/>
        </p:nvSpPr>
        <p:spPr>
          <a:xfrm>
            <a:off x="8275320" y="2807209"/>
            <a:ext cx="3758184" cy="3758184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EBF02B5-03F8-79EA-9121-4CE77DC06028}"/>
              </a:ext>
            </a:extLst>
          </p:cNvPr>
          <p:cNvSpPr txBox="1">
            <a:spLocks/>
          </p:cNvSpPr>
          <p:nvPr/>
        </p:nvSpPr>
        <p:spPr>
          <a:xfrm>
            <a:off x="8616696" y="3968179"/>
            <a:ext cx="3075432" cy="12347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/>
              <a:t>Fotbollskola i </a:t>
            </a:r>
            <a:r>
              <a:rPr lang="en-GB" dirty="0" err="1"/>
              <a:t>augusti</a:t>
            </a:r>
            <a:r>
              <a:rPr lang="en-GB" dirty="0"/>
              <a:t>!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err="1"/>
              <a:t>Vallacupen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33989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F0F91-83C1-1D0B-9187-324341283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Praktiskt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CEF7C-461A-84F6-AFE5-0830F94BB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4896" cy="4351338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Laget.se</a:t>
            </a:r>
            <a:r>
              <a:rPr lang="en-GB" dirty="0"/>
              <a:t>, </a:t>
            </a:r>
            <a:r>
              <a:rPr lang="en-GB" dirty="0" err="1"/>
              <a:t>viktigt</a:t>
            </a:r>
            <a:r>
              <a:rPr lang="en-GB" dirty="0"/>
              <a:t>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hålla</a:t>
            </a:r>
            <a:r>
              <a:rPr lang="en-GB" dirty="0"/>
              <a:t> sig </a:t>
            </a:r>
            <a:r>
              <a:rPr lang="en-GB" dirty="0" err="1"/>
              <a:t>uppdaterad</a:t>
            </a:r>
            <a:r>
              <a:rPr lang="en-GB" dirty="0"/>
              <a:t> och </a:t>
            </a:r>
            <a:r>
              <a:rPr lang="en-GB" dirty="0" err="1"/>
              <a:t>svara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kallelser</a:t>
            </a:r>
            <a:r>
              <a:rPr lang="en-GB" dirty="0"/>
              <a:t>.</a:t>
            </a:r>
          </a:p>
          <a:p>
            <a:r>
              <a:rPr lang="en-GB" sz="1800" dirty="0"/>
              <a:t>Nyheter</a:t>
            </a:r>
          </a:p>
          <a:p>
            <a:r>
              <a:rPr lang="en-GB" sz="1800" dirty="0" err="1"/>
              <a:t>Träningar</a:t>
            </a:r>
            <a:endParaRPr lang="en-GB" sz="1800" dirty="0"/>
          </a:p>
          <a:p>
            <a:r>
              <a:rPr lang="en-GB" sz="1800" dirty="0"/>
              <a:t>Matcher</a:t>
            </a:r>
          </a:p>
          <a:p>
            <a:r>
              <a:rPr lang="en-GB" sz="1800" dirty="0" err="1"/>
              <a:t>Aktiviteter</a:t>
            </a:r>
            <a:endParaRPr lang="en-GB" sz="1800" dirty="0"/>
          </a:p>
          <a:p>
            <a:endParaRPr lang="en-GB" dirty="0"/>
          </a:p>
          <a:p>
            <a:r>
              <a:rPr lang="en-GB" dirty="0" err="1"/>
              <a:t>Supertext</a:t>
            </a:r>
            <a:r>
              <a:rPr lang="en-GB" dirty="0"/>
              <a:t>/</a:t>
            </a:r>
            <a:r>
              <a:rPr lang="en-GB" dirty="0" err="1"/>
              <a:t>sms</a:t>
            </a:r>
            <a:r>
              <a:rPr lang="en-GB" dirty="0"/>
              <a:t>: </a:t>
            </a:r>
            <a:r>
              <a:rPr lang="en-GB" dirty="0" err="1"/>
              <a:t>viktig</a:t>
            </a:r>
            <a:r>
              <a:rPr lang="en-GB" dirty="0"/>
              <a:t> info, </a:t>
            </a:r>
            <a:r>
              <a:rPr lang="en-GB" dirty="0" err="1"/>
              <a:t>koordinering</a:t>
            </a:r>
            <a:endParaRPr lang="en-GB" dirty="0"/>
          </a:p>
          <a:p>
            <a:endParaRPr lang="en-GB" dirty="0"/>
          </a:p>
          <a:p>
            <a:r>
              <a:rPr lang="en-GB" dirty="0"/>
              <a:t>Mail/</a:t>
            </a:r>
            <a:r>
              <a:rPr lang="en-GB" dirty="0" err="1"/>
              <a:t>kontaktuppgifter</a:t>
            </a:r>
            <a:endParaRPr lang="en-GB" dirty="0"/>
          </a:p>
          <a:p>
            <a:r>
              <a:rPr lang="en-GB" dirty="0" err="1"/>
              <a:t>Träningskläder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Intersport</a:t>
            </a:r>
            <a:endParaRPr lang="sv-S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D008F4-E121-3332-CD82-4C74DB051D26}"/>
              </a:ext>
            </a:extLst>
          </p:cNvPr>
          <p:cNvSpPr txBox="1">
            <a:spLocks/>
          </p:cNvSpPr>
          <p:nvPr/>
        </p:nvSpPr>
        <p:spPr>
          <a:xfrm>
            <a:off x="7315200" y="1690688"/>
            <a:ext cx="45323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err="1"/>
              <a:t>Vilka</a:t>
            </a:r>
            <a:r>
              <a:rPr lang="en-GB" b="1" dirty="0"/>
              <a:t> </a:t>
            </a:r>
            <a:r>
              <a:rPr lang="en-GB" b="1" dirty="0" err="1"/>
              <a:t>är</a:t>
            </a:r>
            <a:r>
              <a:rPr lang="en-GB" b="1" dirty="0"/>
              <a:t> vi?</a:t>
            </a:r>
          </a:p>
          <a:p>
            <a:r>
              <a:rPr lang="en-GB" sz="2300" dirty="0"/>
              <a:t>33 </a:t>
            </a:r>
            <a:r>
              <a:rPr lang="en-GB" sz="2300" dirty="0" err="1"/>
              <a:t>aktiva</a:t>
            </a:r>
            <a:r>
              <a:rPr lang="en-GB" sz="2300" dirty="0"/>
              <a:t> </a:t>
            </a:r>
            <a:r>
              <a:rPr lang="en-GB" sz="2300" dirty="0" err="1"/>
              <a:t>utespelare</a:t>
            </a:r>
            <a:r>
              <a:rPr lang="en-GB" sz="2300" dirty="0"/>
              <a:t>!</a:t>
            </a:r>
          </a:p>
          <a:p>
            <a:r>
              <a:rPr lang="en-GB" sz="2300" dirty="0"/>
              <a:t>9 </a:t>
            </a:r>
            <a:r>
              <a:rPr lang="en-GB" sz="2300" dirty="0" err="1"/>
              <a:t>tränare</a:t>
            </a:r>
            <a:endParaRPr lang="en-GB" sz="2300" dirty="0"/>
          </a:p>
          <a:p>
            <a:pPr marL="0" indent="0">
              <a:buNone/>
            </a:pPr>
            <a:r>
              <a:rPr lang="en-GB" sz="1800" dirty="0"/>
              <a:t>Therese Jakobsson</a:t>
            </a:r>
          </a:p>
          <a:p>
            <a:pPr marL="0" indent="0">
              <a:buNone/>
            </a:pPr>
            <a:r>
              <a:rPr lang="en-GB" sz="1800" dirty="0"/>
              <a:t>Andreas Josefsson</a:t>
            </a:r>
          </a:p>
          <a:p>
            <a:pPr marL="0" indent="0">
              <a:buNone/>
            </a:pPr>
            <a:r>
              <a:rPr lang="en-GB" sz="1800" dirty="0"/>
              <a:t>Sara Persson</a:t>
            </a:r>
          </a:p>
          <a:p>
            <a:pPr marL="0" indent="0">
              <a:buNone/>
            </a:pPr>
            <a:r>
              <a:rPr lang="en-GB" sz="1800" dirty="0"/>
              <a:t>Helena Johansson</a:t>
            </a:r>
          </a:p>
          <a:p>
            <a:pPr marL="0" indent="0">
              <a:buNone/>
            </a:pPr>
            <a:r>
              <a:rPr lang="en-GB" sz="1800" dirty="0"/>
              <a:t>Emilie </a:t>
            </a:r>
            <a:r>
              <a:rPr lang="en-GB" sz="1800" dirty="0" err="1"/>
              <a:t>Kihlman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David </a:t>
            </a:r>
            <a:r>
              <a:rPr lang="en-GB" sz="1800" dirty="0" err="1"/>
              <a:t>Thebrin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Christopher </a:t>
            </a:r>
            <a:r>
              <a:rPr lang="en-GB" sz="1800" dirty="0" err="1"/>
              <a:t>Rydblom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Niklas Karlsson</a:t>
            </a:r>
          </a:p>
          <a:p>
            <a:pPr marL="0" indent="0">
              <a:buNone/>
            </a:pPr>
            <a:r>
              <a:rPr lang="en-GB" sz="1800" dirty="0"/>
              <a:t>Joakim </a:t>
            </a:r>
            <a:r>
              <a:rPr lang="en-GB" sz="1800" dirty="0" err="1"/>
              <a:t>Stjernström</a:t>
            </a:r>
            <a:endParaRPr lang="en-GB" sz="1800" dirty="0"/>
          </a:p>
          <a:p>
            <a:endParaRPr lang="en-GB" sz="1800" dirty="0"/>
          </a:p>
          <a:p>
            <a:r>
              <a:rPr lang="en-GB" sz="2300" dirty="0"/>
              <a:t>1 admin</a:t>
            </a:r>
          </a:p>
          <a:p>
            <a:pPr marL="0" indent="0">
              <a:buNone/>
            </a:pPr>
            <a:r>
              <a:rPr lang="en-GB" sz="1800" dirty="0"/>
              <a:t>Annika Lindström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0106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7797-3E75-DCC0-A0F0-5D26B83D9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Avgifter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5A3C5-2652-9CB0-5881-79346D84D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Medlemsavgift</a:t>
            </a:r>
            <a:endParaRPr lang="en-GB" dirty="0"/>
          </a:p>
          <a:p>
            <a:pPr marL="0" indent="0">
              <a:buNone/>
            </a:pPr>
            <a:r>
              <a:rPr lang="en-GB" sz="1800" dirty="0" err="1"/>
              <a:t>Familj</a:t>
            </a:r>
            <a:r>
              <a:rPr lang="en-GB" sz="1800" dirty="0"/>
              <a:t>: 1000 </a:t>
            </a:r>
            <a:r>
              <a:rPr lang="en-GB" sz="1800" dirty="0" err="1"/>
              <a:t>kr</a:t>
            </a:r>
            <a:endParaRPr lang="en-GB" sz="1800" dirty="0"/>
          </a:p>
          <a:p>
            <a:pPr marL="0" indent="0">
              <a:buNone/>
            </a:pPr>
            <a:r>
              <a:rPr lang="en-GB" sz="1800" dirty="0" err="1"/>
              <a:t>Knatte</a:t>
            </a:r>
            <a:r>
              <a:rPr lang="en-GB" sz="1800" dirty="0"/>
              <a:t> (</a:t>
            </a:r>
            <a:r>
              <a:rPr lang="en-GB" sz="1800" dirty="0" err="1"/>
              <a:t>t.o.m</a:t>
            </a:r>
            <a:r>
              <a:rPr lang="en-GB" sz="1800" dirty="0"/>
              <a:t> det </a:t>
            </a:r>
            <a:r>
              <a:rPr lang="en-GB" sz="1800" dirty="0" err="1"/>
              <a:t>året</a:t>
            </a:r>
            <a:r>
              <a:rPr lang="en-GB" sz="1800" dirty="0"/>
              <a:t> man </a:t>
            </a:r>
            <a:r>
              <a:rPr lang="en-GB" sz="1800" dirty="0" err="1"/>
              <a:t>fyller</a:t>
            </a:r>
            <a:r>
              <a:rPr lang="en-GB" sz="1800" dirty="0"/>
              <a:t> 7) 300 </a:t>
            </a:r>
            <a:r>
              <a:rPr lang="en-GB" sz="1800" dirty="0" err="1"/>
              <a:t>kr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Aktiv: 500 </a:t>
            </a:r>
            <a:r>
              <a:rPr lang="en-GB" sz="1800" dirty="0" err="1"/>
              <a:t>kr</a:t>
            </a:r>
            <a:endParaRPr lang="en-GB" sz="1800" dirty="0"/>
          </a:p>
          <a:p>
            <a:pPr marL="0" indent="0">
              <a:buNone/>
            </a:pPr>
            <a:r>
              <a:rPr lang="en-GB" sz="1800" dirty="0" err="1"/>
              <a:t>Ledare</a:t>
            </a:r>
            <a:r>
              <a:rPr lang="en-GB" sz="1800" dirty="0"/>
              <a:t> och </a:t>
            </a:r>
            <a:r>
              <a:rPr lang="en-GB" sz="1800" dirty="0" err="1"/>
              <a:t>tränare</a:t>
            </a:r>
            <a:r>
              <a:rPr lang="en-GB" sz="1800" dirty="0"/>
              <a:t>: 100 </a:t>
            </a:r>
            <a:r>
              <a:rPr lang="en-GB" sz="1800" dirty="0" err="1"/>
              <a:t>kr</a:t>
            </a:r>
            <a:endParaRPr lang="en-GB" sz="1800" dirty="0"/>
          </a:p>
          <a:p>
            <a:pPr marL="0" indent="0">
              <a:buNone/>
            </a:pPr>
            <a:r>
              <a:rPr lang="en-GB" sz="1800" dirty="0" err="1"/>
              <a:t>Stödmedlem</a:t>
            </a:r>
            <a:r>
              <a:rPr lang="en-GB" sz="1800" dirty="0"/>
              <a:t>: 100 </a:t>
            </a:r>
            <a:r>
              <a:rPr lang="en-GB" sz="1800" dirty="0" err="1"/>
              <a:t>kr</a:t>
            </a:r>
            <a:endParaRPr lang="en-GB" dirty="0"/>
          </a:p>
          <a:p>
            <a:r>
              <a:rPr lang="en-GB" dirty="0" err="1"/>
              <a:t>Träningsavgift</a:t>
            </a:r>
            <a:endParaRPr lang="en-GB" dirty="0"/>
          </a:p>
          <a:p>
            <a:pPr marL="0" indent="0">
              <a:buNone/>
            </a:pPr>
            <a:r>
              <a:rPr lang="sv-SE" sz="1800" dirty="0"/>
              <a:t>Ungdomssektion 5mot5 (8-9år): 500 kr</a:t>
            </a:r>
            <a:endParaRPr lang="en-GB" sz="1800" dirty="0"/>
          </a:p>
          <a:p>
            <a:r>
              <a:rPr lang="en-GB" dirty="0" err="1"/>
              <a:t>Sportlotter</a:t>
            </a:r>
            <a:endParaRPr lang="en-GB" dirty="0"/>
          </a:p>
          <a:p>
            <a:pPr marL="0" indent="0">
              <a:buNone/>
            </a:pPr>
            <a:r>
              <a:rPr lang="en-GB" sz="1800" dirty="0"/>
              <a:t>5 lotter, 50 </a:t>
            </a:r>
            <a:r>
              <a:rPr lang="en-GB" sz="1800" dirty="0" err="1"/>
              <a:t>kr</a:t>
            </a:r>
            <a:r>
              <a:rPr lang="en-GB" sz="1800" dirty="0"/>
              <a:t> </a:t>
            </a:r>
            <a:r>
              <a:rPr lang="en-GB" sz="1800" dirty="0" err="1"/>
              <a:t>styck</a:t>
            </a:r>
            <a:r>
              <a:rPr lang="en-GB" sz="1800" dirty="0"/>
              <a:t> till </a:t>
            </a:r>
            <a:r>
              <a:rPr lang="en-GB" sz="1800" dirty="0" err="1"/>
              <a:t>varje</a:t>
            </a:r>
            <a:r>
              <a:rPr lang="en-GB" sz="1800" dirty="0"/>
              <a:t> </a:t>
            </a:r>
            <a:r>
              <a:rPr lang="en-GB" sz="1800" dirty="0" err="1"/>
              <a:t>aktiv</a:t>
            </a:r>
            <a:r>
              <a:rPr lang="en-GB" sz="1800" dirty="0"/>
              <a:t> </a:t>
            </a:r>
            <a:r>
              <a:rPr lang="en-GB" sz="1800" dirty="0" err="1"/>
              <a:t>spelare</a:t>
            </a:r>
            <a:r>
              <a:rPr lang="en-GB" sz="1800" dirty="0"/>
              <a:t>, </a:t>
            </a:r>
            <a:r>
              <a:rPr lang="en-GB" sz="1800" dirty="0" err="1"/>
              <a:t>kan</a:t>
            </a:r>
            <a:r>
              <a:rPr lang="en-GB" sz="1800" dirty="0"/>
              <a:t> </a:t>
            </a:r>
            <a:r>
              <a:rPr lang="en-GB" sz="1800" dirty="0" err="1"/>
              <a:t>säljas</a:t>
            </a:r>
            <a:r>
              <a:rPr lang="en-GB" sz="1800" dirty="0"/>
              <a:t> </a:t>
            </a:r>
            <a:r>
              <a:rPr lang="en-GB" sz="1800" dirty="0" err="1"/>
              <a:t>vidare</a:t>
            </a:r>
            <a:r>
              <a:rPr lang="en-GB" sz="1800" dirty="0"/>
              <a:t>. Kommer </a:t>
            </a:r>
            <a:r>
              <a:rPr lang="en-GB" sz="1800" dirty="0" err="1"/>
              <a:t>på</a:t>
            </a:r>
            <a:r>
              <a:rPr lang="en-GB" sz="1800" dirty="0"/>
              <a:t> </a:t>
            </a:r>
            <a:r>
              <a:rPr lang="en-GB" sz="1800" dirty="0" err="1"/>
              <a:t>separat</a:t>
            </a:r>
            <a:r>
              <a:rPr lang="en-GB" sz="1800" dirty="0"/>
              <a:t> faktura.</a:t>
            </a:r>
            <a:endParaRPr lang="sv-SE" sz="1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F26163-02EA-9EC2-08B3-FF54902BB409}"/>
              </a:ext>
            </a:extLst>
          </p:cNvPr>
          <p:cNvSpPr txBox="1">
            <a:spLocks/>
          </p:cNvSpPr>
          <p:nvPr/>
        </p:nvSpPr>
        <p:spPr>
          <a:xfrm>
            <a:off x="7528560" y="2343785"/>
            <a:ext cx="3101387" cy="1397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err="1"/>
              <a:t>Majblomman</a:t>
            </a:r>
            <a:r>
              <a:rPr lang="en-GB" dirty="0"/>
              <a:t> &amp; </a:t>
            </a:r>
            <a:r>
              <a:rPr lang="en-GB" dirty="0" err="1"/>
              <a:t>Fritidskortet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67569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262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IFK Valla F18/19</vt:lpstr>
      <vt:lpstr>Agenda</vt:lpstr>
      <vt:lpstr>Värdegrund och föräldraansvar</vt:lpstr>
      <vt:lpstr>PowerPoint Presentation</vt:lpstr>
      <vt:lpstr>Seriespel och träningsupplägg</vt:lpstr>
      <vt:lpstr>Praktiskt</vt:lpstr>
      <vt:lpstr>Avgifter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Annika Lindstrom</dc:creator>
  <cp:lastModifiedBy>Annika Lindstrom</cp:lastModifiedBy>
  <cp:revision>2</cp:revision>
  <dcterms:created xsi:type="dcterms:W3CDTF">2026-04-07T08:19:50Z</dcterms:created>
  <dcterms:modified xsi:type="dcterms:W3CDTF">2026-04-21T12:43:45Z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55b24b8-e69b-4583-bfd0-d64b5cee0119_Enabled">
    <vt:lpwstr>true</vt:lpwstr>
  </property>
  <property fmtid="{D5CDD505-2E9C-101B-9397-08002B2CF9AE}" pid="3" name="MSIP_Label_455b24b8-e69b-4583-bfd0-d64b5cee0119_SetDate">
    <vt:lpwstr>2026-04-07T12:58:31Z</vt:lpwstr>
  </property>
  <property fmtid="{D5CDD505-2E9C-101B-9397-08002B2CF9AE}" pid="4" name="MSIP_Label_455b24b8-e69b-4583-bfd0-d64b5cee0119_Method">
    <vt:lpwstr>Privileged</vt:lpwstr>
  </property>
  <property fmtid="{D5CDD505-2E9C-101B-9397-08002B2CF9AE}" pid="5" name="MSIP_Label_455b24b8-e69b-4583-bfd0-d64b5cee0119_Name">
    <vt:lpwstr>Public</vt:lpwstr>
  </property>
  <property fmtid="{D5CDD505-2E9C-101B-9397-08002B2CF9AE}" pid="6" name="MSIP_Label_455b24b8-e69b-4583-bfd0-d64b5cee0119_SiteId">
    <vt:lpwstr>05d75c05-fa1a-42e7-9cf1-eb416c396f2d</vt:lpwstr>
  </property>
  <property fmtid="{D5CDD505-2E9C-101B-9397-08002B2CF9AE}" pid="7" name="MSIP_Label_455b24b8-e69b-4583-bfd0-d64b5cee0119_ActionId">
    <vt:lpwstr>f302571e-012a-466a-bb01-0fa1011cb6b5</vt:lpwstr>
  </property>
  <property fmtid="{D5CDD505-2E9C-101B-9397-08002B2CF9AE}" pid="8" name="MSIP_Label_455b24b8-e69b-4583-bfd0-d64b5cee0119_ContentBits">
    <vt:lpwstr>0</vt:lpwstr>
  </property>
  <property fmtid="{D5CDD505-2E9C-101B-9397-08002B2CF9AE}" pid="9" name="MSIP_Label_455b24b8-e69b-4583-bfd0-d64b5cee0119_Tag">
    <vt:lpwstr>10, 0, 1, 1</vt:lpwstr>
  </property>
</Properties>
</file>