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79" r:id="rId2"/>
    <p:sldId id="268" r:id="rId3"/>
    <p:sldId id="269" r:id="rId4"/>
    <p:sldId id="274" r:id="rId5"/>
    <p:sldId id="270" r:id="rId6"/>
    <p:sldId id="271" r:id="rId7"/>
    <p:sldId id="272" r:id="rId8"/>
    <p:sldId id="276" r:id="rId9"/>
    <p:sldId id="277" r:id="rId10"/>
    <p:sldId id="275" r:id="rId11"/>
    <p:sldId id="273" r:id="rId12"/>
    <p:sldId id="278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8"/>
    <p:restoredTop sz="93827"/>
  </p:normalViewPr>
  <p:slideViewPr>
    <p:cSldViewPr>
      <p:cViewPr varScale="1">
        <p:scale>
          <a:sx n="114" d="100"/>
          <a:sy n="114" d="100"/>
        </p:scale>
        <p:origin x="202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96C47069-37B8-5FF9-67A0-C1B5ADC951E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710EA35-3248-5145-22FD-53CE3DC8C34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CCCD3EC-2EC1-114B-8C4D-5CFE1E6C2AC6}" type="datetimeFigureOut">
              <a:rPr lang="sv-SE"/>
              <a:pPr>
                <a:defRPr/>
              </a:pPr>
              <a:t>2024-10-21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3FF96E4-945E-D851-00ED-2E392E1111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E09445D-AD64-540D-85AD-32E106813CD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117B5D9-0698-D64B-8B17-C9C7B2939920}" type="slidenum">
              <a:rPr lang="sv-SE" altLang="sv-SE"/>
              <a:pPr/>
              <a:t>‹#›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7079345D-27B5-ACC6-4A39-B221B3598F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6D6129E-2B23-D95B-EFCA-EFEC8DB8DE7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EC192DE-0548-6A4C-A22C-E6189F87E665}" type="datetimeFigureOut">
              <a:rPr lang="sv-SE"/>
              <a:pPr>
                <a:defRPr/>
              </a:pPr>
              <a:t>2024-10-21</a:t>
            </a:fld>
            <a:endParaRPr lang="sv-SE"/>
          </a:p>
        </p:txBody>
      </p:sp>
      <p:sp>
        <p:nvSpPr>
          <p:cNvPr id="4" name="Platshållare för bildobjekt 3">
            <a:extLst>
              <a:ext uri="{FF2B5EF4-FFF2-40B4-BE49-F238E27FC236}">
                <a16:creationId xmlns:a16="http://schemas.microsoft.com/office/drawing/2014/main" id="{A162BD33-8F10-A53D-EAD0-3BE3E592BC7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v-SE" noProof="0"/>
          </a:p>
        </p:txBody>
      </p:sp>
      <p:sp>
        <p:nvSpPr>
          <p:cNvPr id="5" name="Platshållare för anteckningar 4">
            <a:extLst>
              <a:ext uri="{FF2B5EF4-FFF2-40B4-BE49-F238E27FC236}">
                <a16:creationId xmlns:a16="http://schemas.microsoft.com/office/drawing/2014/main" id="{0B76AE90-6CB6-31D5-F7D9-EAF2C9F894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noProof="0"/>
              <a:t>Klicka här för att ändra format på bakgrundstexten</a:t>
            </a:r>
          </a:p>
          <a:p>
            <a:pPr lvl="1"/>
            <a:r>
              <a:rPr lang="sv-SE" noProof="0"/>
              <a:t>Nivå två</a:t>
            </a:r>
          </a:p>
          <a:p>
            <a:pPr lvl="2"/>
            <a:r>
              <a:rPr lang="sv-SE" noProof="0"/>
              <a:t>Nivå tre</a:t>
            </a:r>
          </a:p>
          <a:p>
            <a:pPr lvl="3"/>
            <a:r>
              <a:rPr lang="sv-SE" noProof="0"/>
              <a:t>Nivå fyra</a:t>
            </a:r>
          </a:p>
          <a:p>
            <a:pPr lvl="4"/>
            <a:r>
              <a:rPr lang="sv-SE" noProof="0"/>
              <a:t>Nivå fem</a:t>
            </a:r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C8EB1AD-E714-DD47-0194-E1D2E74FC5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6D0551-5180-448F-A0C8-5819B4348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37E00A0-CC32-1A41-87CE-02DCE75DE103}" type="slidenum">
              <a:rPr lang="sv-SE" altLang="sv-SE"/>
              <a:pPr/>
              <a:t>‹#›</a:t>
            </a:fld>
            <a:endParaRPr lang="sv-SE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E00A0-CC32-1A41-87CE-02DCE75DE103}" type="slidenum">
              <a:rPr lang="sv-SE" altLang="sv-SE" smtClean="0"/>
              <a:pPr/>
              <a:t>1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093929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7E00A0-CC32-1A41-87CE-02DCE75DE103}" type="slidenum">
              <a:rPr lang="sv-SE" altLang="sv-SE" smtClean="0"/>
              <a:pPr/>
              <a:t>4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417942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9A4C640-7FC0-0296-37E8-025ED704FD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06F305B-1AB4-196E-C53F-3CF6559044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5B2DB0C-F3C2-A9C7-55C1-D5D9C3128A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7CD885-477C-304C-B25B-C82EC438B13F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343248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0A093F5-A99E-77DB-8909-7606B84C31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BF166FF-EE51-612B-49A2-A747F79FA8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432167-BFC3-DAA9-6249-8A20FB11B5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2F2BC2-6774-7B43-88CA-ED7910A83311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950955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0682492-AB90-306B-6FFF-E25AA5065F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50BF3F9-0ADC-16A9-8EEB-6FBAFB3CCA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C572F31-292C-005C-8A30-A3C3F1D0F9F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702F85-3F02-EB45-B2C9-EFD48B79E080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237760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7D5D452-7631-A455-DFF6-6EE5F5BA30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F75D79-88B1-9FE8-12AE-2E8EE85C1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6809E3-8CAF-07F5-89DF-29D988B5B3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C8B054-5AED-654D-9188-0BF8F3706AC2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82421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0CA091B-AC4B-3BB4-C260-F7D5B66DD2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ACEC336-FF6E-ECC1-CFDB-951B9C0521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FAD4801-BEC7-540C-1959-2879EBFF9D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0A8788-4333-6A40-8443-8B6CE42A06F5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527460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42F363D-7BE5-F7D7-A19F-AA7EB39FEE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36A995-D1CD-B530-FD2C-712EB591C0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7E6A09-F11D-C442-0B75-5F33AAA9A9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859703-D7FE-A848-92AC-09BEB826E2FA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98465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B3D38E9-895C-E0B2-043D-0E646BE7C9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5AEAFA4-D8F2-97AD-B1AD-21C8365F45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68B5826-55F2-6F76-AC5A-5D59E987C9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E73B60-0BD9-9540-825F-671C93D80181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4875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734852F1-06CF-FF41-991A-07EE0ED1D4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ECB1D68-7153-E7A5-4880-B61AEB3EA3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1387550-CC92-2835-0DFB-55C14223DE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FCAC0E-21D3-1B48-86FD-28C1B9D9ACEA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2978751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8FE14CE-1087-DB53-9F76-ADDCBAE484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A3B5F98-8800-7A7A-4A40-FBFF655F72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3F31B86-5D8E-F6C8-2D3F-136781A6B5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5AC9570-03B0-4142-80D4-D48DEBAB2D6B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3286754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024656-C321-CAF6-3831-8089D423DC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0F661EC-5BBA-9B8E-F286-4C7068CD81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C0B2E6F-3563-5413-64CD-FEA8489A4A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224C6F-A621-794D-B03E-6CFF7AAA4617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171105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7AC367-14A4-58B2-48F8-0A0D99EB7E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FB20555-9F0E-471E-EEA3-9191088A61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E850B-EBA2-80C4-7FDB-56D4EDDD22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0BC79A-2F48-6E4D-89B0-021061EB2A43}" type="slidenum">
              <a:rPr lang="en-US" altLang="sv-SE"/>
              <a:pPr/>
              <a:t>‹#›</a:t>
            </a:fld>
            <a:endParaRPr lang="en-US" altLang="sv-SE"/>
          </a:p>
        </p:txBody>
      </p:sp>
    </p:spTree>
    <p:extLst>
      <p:ext uri="{BB962C8B-B14F-4D97-AF65-F5344CB8AC3E}">
        <p14:creationId xmlns:p14="http://schemas.microsoft.com/office/powerpoint/2010/main" val="1075349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16BE4B6-929F-6709-4ECF-BCF2996D5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329872A-3DFD-ED38-E74E-96217A0BFD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v-SE"/>
              <a:t>Click to edit Master text styles</a:t>
            </a:r>
          </a:p>
          <a:p>
            <a:pPr lvl="1"/>
            <a:r>
              <a:rPr lang="en-US" altLang="sv-SE"/>
              <a:t>Second level</a:t>
            </a:r>
          </a:p>
          <a:p>
            <a:pPr lvl="2"/>
            <a:r>
              <a:rPr lang="en-US" altLang="sv-SE"/>
              <a:t>Third level</a:t>
            </a:r>
          </a:p>
          <a:p>
            <a:pPr lvl="3"/>
            <a:r>
              <a:rPr lang="en-US" altLang="sv-SE"/>
              <a:t>Fourth level</a:t>
            </a:r>
          </a:p>
          <a:p>
            <a:pPr lvl="4"/>
            <a:r>
              <a:rPr lang="en-US" altLang="sv-SE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34A573A-4048-F6AE-8A5A-5202A24D60F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EAFA298-F0EE-E815-E608-38C03915E34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sv-SE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BDA0706-8EEA-E9DD-1907-AF69C77DC76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E2B16BC6-0D58-A040-BF3E-F71DE210722E}" type="slidenum">
              <a:rPr lang="en-US" altLang="sv-SE"/>
              <a:pPr/>
              <a:t>‹#›</a:t>
            </a:fld>
            <a:endParaRPr lang="en-US" alt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emf"/><Relationship Id="rId4" Type="http://schemas.openxmlformats.org/officeDocument/2006/relationships/image" Target="../media/image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BF7C26-E885-3760-CF89-C3A4BD8A2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C7F55EAC-550A-4BDD-9099-3F20B8FA0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C4F5A5F-493F-49AE-89B6-D5AF5EBC8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custGeom>
            <a:avLst/>
            <a:gdLst>
              <a:gd name="connsiteX0" fmla="*/ 6724001 w 12192000"/>
              <a:gd name="connsiteY0" fmla="*/ 434021 h 6858000"/>
              <a:gd name="connsiteX1" fmla="*/ 6471155 w 12192000"/>
              <a:gd name="connsiteY1" fmla="*/ 434599 h 6858000"/>
              <a:gd name="connsiteX2" fmla="*/ 5384913 w 12192000"/>
              <a:gd name="connsiteY2" fmla="*/ 497971 h 6858000"/>
              <a:gd name="connsiteX3" fmla="*/ 4818280 w 12192000"/>
              <a:gd name="connsiteY3" fmla="*/ 541802 h 6858000"/>
              <a:gd name="connsiteX4" fmla="*/ 3965428 w 12192000"/>
              <a:gd name="connsiteY4" fmla="*/ 675942 h 6858000"/>
              <a:gd name="connsiteX5" fmla="*/ 3699528 w 12192000"/>
              <a:gd name="connsiteY5" fmla="*/ 770472 h 6858000"/>
              <a:gd name="connsiteX6" fmla="*/ 3438854 w 12192000"/>
              <a:gd name="connsiteY6" fmla="*/ 834899 h 6858000"/>
              <a:gd name="connsiteX7" fmla="*/ 3367443 w 12192000"/>
              <a:gd name="connsiteY7" fmla="*/ 893518 h 6858000"/>
              <a:gd name="connsiteX8" fmla="*/ 3467301 w 12192000"/>
              <a:gd name="connsiteY8" fmla="*/ 953722 h 6858000"/>
              <a:gd name="connsiteX9" fmla="*/ 3889955 w 12192000"/>
              <a:gd name="connsiteY9" fmla="*/ 977486 h 6858000"/>
              <a:gd name="connsiteX10" fmla="*/ 3502135 w 12192000"/>
              <a:gd name="connsiteY10" fmla="*/ 1054062 h 6858000"/>
              <a:gd name="connsiteX11" fmla="*/ 4072832 w 12192000"/>
              <a:gd name="connsiteY11" fmla="*/ 1017622 h 6858000"/>
              <a:gd name="connsiteX12" fmla="*/ 4244099 w 12192000"/>
              <a:gd name="connsiteY12" fmla="*/ 1030825 h 6858000"/>
              <a:gd name="connsiteX13" fmla="*/ 4095475 w 12192000"/>
              <a:gd name="connsiteY13" fmla="*/ 1092084 h 6858000"/>
              <a:gd name="connsiteX14" fmla="*/ 3327386 w 12192000"/>
              <a:gd name="connsiteY14" fmla="*/ 1215660 h 6858000"/>
              <a:gd name="connsiteX15" fmla="*/ 3254813 w 12192000"/>
              <a:gd name="connsiteY15" fmla="*/ 1226749 h 6858000"/>
              <a:gd name="connsiteX16" fmla="*/ 2776427 w 12192000"/>
              <a:gd name="connsiteY16" fmla="*/ 1401552 h 6858000"/>
              <a:gd name="connsiteX17" fmla="*/ 3063226 w 12192000"/>
              <a:gd name="connsiteY17" fmla="*/ 1384124 h 6858000"/>
              <a:gd name="connsiteX18" fmla="*/ 2754945 w 12192000"/>
              <a:gd name="connsiteY18" fmla="*/ 1495025 h 6858000"/>
              <a:gd name="connsiteX19" fmla="*/ 2381061 w 12192000"/>
              <a:gd name="connsiteY19" fmla="*/ 1619658 h 6858000"/>
              <a:gd name="connsiteX20" fmla="*/ 2008336 w 12192000"/>
              <a:gd name="connsiteY20" fmla="*/ 1814527 h 6858000"/>
              <a:gd name="connsiteX21" fmla="*/ 1740695 w 12192000"/>
              <a:gd name="connsiteY21" fmla="*/ 1914337 h 6858000"/>
              <a:gd name="connsiteX22" fmla="*/ 1787720 w 12192000"/>
              <a:gd name="connsiteY22" fmla="*/ 1991970 h 6858000"/>
              <a:gd name="connsiteX23" fmla="*/ 1754048 w 12192000"/>
              <a:gd name="connsiteY23" fmla="*/ 2078049 h 6858000"/>
              <a:gd name="connsiteX24" fmla="*/ 2228951 w 12192000"/>
              <a:gd name="connsiteY24" fmla="*/ 1996721 h 6858000"/>
              <a:gd name="connsiteX25" fmla="*/ 2054781 w 12192000"/>
              <a:gd name="connsiteY25" fmla="*/ 2053228 h 6858000"/>
              <a:gd name="connsiteX26" fmla="*/ 1985693 w 12192000"/>
              <a:gd name="connsiteY26" fmla="*/ 2109207 h 6858000"/>
              <a:gd name="connsiteX27" fmla="*/ 2061168 w 12192000"/>
              <a:gd name="connsiteY27" fmla="*/ 2130859 h 6858000"/>
              <a:gd name="connsiteX28" fmla="*/ 2388026 w 12192000"/>
              <a:gd name="connsiteY28" fmla="*/ 2184726 h 6858000"/>
              <a:gd name="connsiteX29" fmla="*/ 1560719 w 12192000"/>
              <a:gd name="connsiteY29" fmla="*/ 2384876 h 6858000"/>
              <a:gd name="connsiteX30" fmla="*/ 1679734 w 12192000"/>
              <a:gd name="connsiteY30" fmla="*/ 2400191 h 6858000"/>
              <a:gd name="connsiteX31" fmla="*/ 2882089 w 12192000"/>
              <a:gd name="connsiteY31" fmla="*/ 2383292 h 6858000"/>
              <a:gd name="connsiteX32" fmla="*/ 3116638 w 12192000"/>
              <a:gd name="connsiteY32" fmla="*/ 2359528 h 6858000"/>
              <a:gd name="connsiteX33" fmla="*/ 2897765 w 12192000"/>
              <a:gd name="connsiteY33" fmla="*/ 2758243 h 6858000"/>
              <a:gd name="connsiteX34" fmla="*/ 2981367 w 12192000"/>
              <a:gd name="connsiteY34" fmla="*/ 2829008 h 6858000"/>
              <a:gd name="connsiteX35" fmla="*/ 2682955 w 12192000"/>
              <a:gd name="connsiteY35" fmla="*/ 2846436 h 6858000"/>
              <a:gd name="connsiteX36" fmla="*/ 2099485 w 12192000"/>
              <a:gd name="connsiteY36" fmla="*/ 3066653 h 6858000"/>
              <a:gd name="connsiteX37" fmla="*/ 1807460 w 12192000"/>
              <a:gd name="connsiteY37" fmla="*/ 3454808 h 6858000"/>
              <a:gd name="connsiteX38" fmla="*/ 1921251 w 12192000"/>
              <a:gd name="connsiteY38" fmla="*/ 3540889 h 6858000"/>
              <a:gd name="connsiteX39" fmla="*/ 1453313 w 12192000"/>
              <a:gd name="connsiteY39" fmla="*/ 3637002 h 6858000"/>
              <a:gd name="connsiteX40" fmla="*/ 1686122 w 12192000"/>
              <a:gd name="connsiteY40" fmla="*/ 3667634 h 6858000"/>
              <a:gd name="connsiteX41" fmla="*/ 1513692 w 12192000"/>
              <a:gd name="connsiteY41" fmla="*/ 3725196 h 6858000"/>
              <a:gd name="connsiteX42" fmla="*/ 1369711 w 12192000"/>
              <a:gd name="connsiteY42" fmla="*/ 3826063 h 6858000"/>
              <a:gd name="connsiteX43" fmla="*/ 2051298 w 12192000"/>
              <a:gd name="connsiteY43" fmla="*/ 3754242 h 6858000"/>
              <a:gd name="connsiteX44" fmla="*/ 2245207 w 12192000"/>
              <a:gd name="connsiteY44" fmla="*/ 3797018 h 6858000"/>
              <a:gd name="connsiteX45" fmla="*/ 2353192 w 12192000"/>
              <a:gd name="connsiteY45" fmla="*/ 3796489 h 6858000"/>
              <a:gd name="connsiteX46" fmla="*/ 2490207 w 12192000"/>
              <a:gd name="connsiteY46" fmla="*/ 3801242 h 6858000"/>
              <a:gd name="connsiteX47" fmla="*/ 2375835 w 12192000"/>
              <a:gd name="connsiteY47" fmla="*/ 3839794 h 6858000"/>
              <a:gd name="connsiteX48" fmla="*/ 2522138 w 12192000"/>
              <a:gd name="connsiteY48" fmla="*/ 4009841 h 6858000"/>
              <a:gd name="connsiteX49" fmla="*/ 1998466 w 12192000"/>
              <a:gd name="connsiteY49" fmla="*/ 4130778 h 6858000"/>
              <a:gd name="connsiteX50" fmla="*/ 2114580 w 12192000"/>
              <a:gd name="connsiteY50" fmla="*/ 4154543 h 6858000"/>
              <a:gd name="connsiteX51" fmla="*/ 2177862 w 12192000"/>
              <a:gd name="connsiteY51" fmla="*/ 4189925 h 6858000"/>
              <a:gd name="connsiteX52" fmla="*/ 1868419 w 12192000"/>
              <a:gd name="connsiteY52" fmla="*/ 4382153 h 6858000"/>
              <a:gd name="connsiteX53" fmla="*/ 2279460 w 12192000"/>
              <a:gd name="connsiteY53" fmla="*/ 4356805 h 6858000"/>
              <a:gd name="connsiteX54" fmla="*/ 2029817 w 12192000"/>
              <a:gd name="connsiteY54" fmla="*/ 4468235 h 6858000"/>
              <a:gd name="connsiteX55" fmla="*/ 1560137 w 12192000"/>
              <a:gd name="connsiteY55" fmla="*/ 4730172 h 6858000"/>
              <a:gd name="connsiteX56" fmla="*/ 1956664 w 12192000"/>
              <a:gd name="connsiteY56" fmla="*/ 4820477 h 6858000"/>
              <a:gd name="connsiteX57" fmla="*/ 3268168 w 12192000"/>
              <a:gd name="connsiteY57" fmla="*/ 4852692 h 6858000"/>
              <a:gd name="connsiteX58" fmla="*/ 2807197 w 12192000"/>
              <a:gd name="connsiteY58" fmla="*/ 4939300 h 6858000"/>
              <a:gd name="connsiteX59" fmla="*/ 2721272 w 12192000"/>
              <a:gd name="connsiteY59" fmla="*/ 4970458 h 6858000"/>
              <a:gd name="connsiteX60" fmla="*/ 2802552 w 12192000"/>
              <a:gd name="connsiteY60" fmla="*/ 5014291 h 6858000"/>
              <a:gd name="connsiteX61" fmla="*/ 2537812 w 12192000"/>
              <a:gd name="connsiteY61" fmla="*/ 5053898 h 6858000"/>
              <a:gd name="connsiteX62" fmla="*/ 2569744 w 12192000"/>
              <a:gd name="connsiteY62" fmla="*/ 5153182 h 6858000"/>
              <a:gd name="connsiteX63" fmla="*/ 1987436 w 12192000"/>
              <a:gd name="connsiteY63" fmla="*/ 5334320 h 6858000"/>
              <a:gd name="connsiteX64" fmla="*/ 1972921 w 12192000"/>
              <a:gd name="connsiteY64" fmla="*/ 5382376 h 6858000"/>
              <a:gd name="connsiteX65" fmla="*/ 2341001 w 12192000"/>
              <a:gd name="connsiteY65" fmla="*/ 5360725 h 6858000"/>
              <a:gd name="connsiteX66" fmla="*/ 2710822 w 12192000"/>
              <a:gd name="connsiteY66" fmla="*/ 5418816 h 6858000"/>
              <a:gd name="connsiteX67" fmla="*/ 2833903 w 12192000"/>
              <a:gd name="connsiteY67" fmla="*/ 5413007 h 6858000"/>
              <a:gd name="connsiteX68" fmla="*/ 3011556 w 12192000"/>
              <a:gd name="connsiteY68" fmla="*/ 5399276 h 6858000"/>
              <a:gd name="connsiteX69" fmla="*/ 3254233 w 12192000"/>
              <a:gd name="connsiteY69" fmla="*/ 5439412 h 6858000"/>
              <a:gd name="connsiteX70" fmla="*/ 2792101 w 12192000"/>
              <a:gd name="connsiteY70" fmla="*/ 5471625 h 6858000"/>
              <a:gd name="connsiteX71" fmla="*/ 2977303 w 12192000"/>
              <a:gd name="connsiteY71" fmla="*/ 5539751 h 6858000"/>
              <a:gd name="connsiteX72" fmla="*/ 3656566 w 12192000"/>
              <a:gd name="connsiteY72" fmla="*/ 5678642 h 6858000"/>
              <a:gd name="connsiteX73" fmla="*/ 4858340 w 12192000"/>
              <a:gd name="connsiteY73" fmla="*/ 5969625 h 6858000"/>
              <a:gd name="connsiteX74" fmla="*/ 5296668 w 12192000"/>
              <a:gd name="connsiteY74" fmla="*/ 6043559 h 6858000"/>
              <a:gd name="connsiteX75" fmla="*/ 5456323 w 12192000"/>
              <a:gd name="connsiteY75" fmla="*/ 6042502 h 6858000"/>
              <a:gd name="connsiteX76" fmla="*/ 5267058 w 12192000"/>
              <a:gd name="connsiteY76" fmla="*/ 6100066 h 6858000"/>
              <a:gd name="connsiteX77" fmla="*/ 7095266 w 12192000"/>
              <a:gd name="connsiteY77" fmla="*/ 6287541 h 6858000"/>
              <a:gd name="connsiteX78" fmla="*/ 9707235 w 12192000"/>
              <a:gd name="connsiteY78" fmla="*/ 5994446 h 6858000"/>
              <a:gd name="connsiteX79" fmla="*/ 10083442 w 12192000"/>
              <a:gd name="connsiteY79" fmla="*/ 5678642 h 6858000"/>
              <a:gd name="connsiteX80" fmla="*/ 10338892 w 12192000"/>
              <a:gd name="connsiteY80" fmla="*/ 4650957 h 6858000"/>
              <a:gd name="connsiteX81" fmla="*/ 10628013 w 12192000"/>
              <a:gd name="connsiteY81" fmla="*/ 4411198 h 6858000"/>
              <a:gd name="connsiteX82" fmla="*/ 10802766 w 12192000"/>
              <a:gd name="connsiteY82" fmla="*/ 4258050 h 6858000"/>
              <a:gd name="connsiteX83" fmla="*/ 10614662 w 12192000"/>
              <a:gd name="connsiteY83" fmla="*/ 4150318 h 6858000"/>
              <a:gd name="connsiteX84" fmla="*/ 10681427 w 12192000"/>
              <a:gd name="connsiteY84" fmla="*/ 4054203 h 6858000"/>
              <a:gd name="connsiteX85" fmla="*/ 10520029 w 12192000"/>
              <a:gd name="connsiteY85" fmla="*/ 3804411 h 6858000"/>
              <a:gd name="connsiteX86" fmla="*/ 10568798 w 12192000"/>
              <a:gd name="connsiteY86" fmla="*/ 3466426 h 6858000"/>
              <a:gd name="connsiteX87" fmla="*/ 10499709 w 12192000"/>
              <a:gd name="connsiteY87" fmla="*/ 3166465 h 6858000"/>
              <a:gd name="connsiteX88" fmla="*/ 10489840 w 12192000"/>
              <a:gd name="connsiteY88" fmla="*/ 2546475 h 6858000"/>
              <a:gd name="connsiteX89" fmla="*/ 10584471 w 12192000"/>
              <a:gd name="connsiteY89" fmla="*/ 2512148 h 6858000"/>
              <a:gd name="connsiteX90" fmla="*/ 10695942 w 12192000"/>
              <a:gd name="connsiteY90" fmla="*/ 2358471 h 6858000"/>
              <a:gd name="connsiteX91" fmla="*/ 10732516 w 12192000"/>
              <a:gd name="connsiteY91" fmla="*/ 2287706 h 6858000"/>
              <a:gd name="connsiteX92" fmla="*/ 10731357 w 12192000"/>
              <a:gd name="connsiteY92" fmla="*/ 2137725 h 6858000"/>
              <a:gd name="connsiteX93" fmla="*/ 10678525 w 12192000"/>
              <a:gd name="connsiteY93" fmla="*/ 2070656 h 6858000"/>
              <a:gd name="connsiteX94" fmla="*/ 10735999 w 12192000"/>
              <a:gd name="connsiteY94" fmla="*/ 1956587 h 6858000"/>
              <a:gd name="connsiteX95" fmla="*/ 10824246 w 12192000"/>
              <a:gd name="connsiteY95" fmla="*/ 1862584 h 6858000"/>
              <a:gd name="connsiteX96" fmla="*/ 10773156 w 12192000"/>
              <a:gd name="connsiteY96" fmla="*/ 1768054 h 6858000"/>
              <a:gd name="connsiteX97" fmla="*/ 10716261 w 12192000"/>
              <a:gd name="connsiteY97" fmla="*/ 1678278 h 6858000"/>
              <a:gd name="connsiteX98" fmla="*/ 10554864 w 12192000"/>
              <a:gd name="connsiteY98" fmla="*/ 1477599 h 6858000"/>
              <a:gd name="connsiteX99" fmla="*/ 10267483 w 12192000"/>
              <a:gd name="connsiteY99" fmla="*/ 1324977 h 6858000"/>
              <a:gd name="connsiteX100" fmla="*/ 9913337 w 12192000"/>
              <a:gd name="connsiteY100" fmla="*/ 1202458 h 6858000"/>
              <a:gd name="connsiteX101" fmla="*/ 10024805 w 12192000"/>
              <a:gd name="connsiteY101" fmla="*/ 1124827 h 6858000"/>
              <a:gd name="connsiteX102" fmla="*/ 9411726 w 12192000"/>
              <a:gd name="connsiteY102" fmla="*/ 980655 h 6858000"/>
              <a:gd name="connsiteX103" fmla="*/ 9930753 w 12192000"/>
              <a:gd name="connsiteY103" fmla="*/ 901968 h 6858000"/>
              <a:gd name="connsiteX104" fmla="*/ 9894178 w 12192000"/>
              <a:gd name="connsiteY104" fmla="*/ 871339 h 6858000"/>
              <a:gd name="connsiteX105" fmla="*/ 9858182 w 12192000"/>
              <a:gd name="connsiteY105" fmla="*/ 839125 h 6858000"/>
              <a:gd name="connsiteX106" fmla="*/ 10131050 w 12192000"/>
              <a:gd name="connsiteY106" fmla="*/ 792652 h 6858000"/>
              <a:gd name="connsiteX107" fmla="*/ 10006808 w 12192000"/>
              <a:gd name="connsiteY107" fmla="*/ 731920 h 6858000"/>
              <a:gd name="connsiteX108" fmla="*/ 10233809 w 12192000"/>
              <a:gd name="connsiteY108" fmla="*/ 710268 h 6858000"/>
              <a:gd name="connsiteX109" fmla="*/ 10267483 w 12192000"/>
              <a:gd name="connsiteY109" fmla="*/ 628940 h 6858000"/>
              <a:gd name="connsiteX110" fmla="*/ 10136275 w 12192000"/>
              <a:gd name="connsiteY110" fmla="*/ 589333 h 6858000"/>
              <a:gd name="connsiteX111" fmla="*/ 9131312 w 12192000"/>
              <a:gd name="connsiteY111" fmla="*/ 480544 h 6858000"/>
              <a:gd name="connsiteX112" fmla="*/ 7479600 w 12192000"/>
              <a:gd name="connsiteY112" fmla="*/ 454667 h 6858000"/>
              <a:gd name="connsiteX113" fmla="*/ 6724001 w 12192000"/>
              <a:gd name="connsiteY113" fmla="*/ 434021 h 6858000"/>
              <a:gd name="connsiteX114" fmla="*/ 0 w 12192000"/>
              <a:gd name="connsiteY114" fmla="*/ 0 h 6858000"/>
              <a:gd name="connsiteX115" fmla="*/ 12192000 w 12192000"/>
              <a:gd name="connsiteY115" fmla="*/ 0 h 6858000"/>
              <a:gd name="connsiteX116" fmla="*/ 12192000 w 12192000"/>
              <a:gd name="connsiteY116" fmla="*/ 6858000 h 6858000"/>
              <a:gd name="connsiteX117" fmla="*/ 0 w 12192000"/>
              <a:gd name="connsiteY11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12192000" h="6858000">
                <a:moveTo>
                  <a:pt x="6724001" y="434021"/>
                </a:moveTo>
                <a:cubicBezTo>
                  <a:pt x="6639882" y="433113"/>
                  <a:pt x="6555627" y="433147"/>
                  <a:pt x="6471155" y="434599"/>
                </a:cubicBezTo>
                <a:cubicBezTo>
                  <a:pt x="6109461" y="440937"/>
                  <a:pt x="5748349" y="439351"/>
                  <a:pt x="5384913" y="497971"/>
                </a:cubicBezTo>
                <a:cubicBezTo>
                  <a:pt x="5199132" y="528072"/>
                  <a:pt x="5005803" y="518038"/>
                  <a:pt x="4818280" y="541802"/>
                </a:cubicBezTo>
                <a:cubicBezTo>
                  <a:pt x="4532641" y="578242"/>
                  <a:pt x="4247003" y="621019"/>
                  <a:pt x="3965428" y="675942"/>
                </a:cubicBezTo>
                <a:cubicBezTo>
                  <a:pt x="3877181" y="693369"/>
                  <a:pt x="3768034" y="703930"/>
                  <a:pt x="3699528" y="770472"/>
                </a:cubicBezTo>
                <a:cubicBezTo>
                  <a:pt x="3590961" y="728224"/>
                  <a:pt x="3523617" y="807966"/>
                  <a:pt x="3438854" y="834899"/>
                </a:cubicBezTo>
                <a:cubicBezTo>
                  <a:pt x="3405761" y="845462"/>
                  <a:pt x="3362218" y="860248"/>
                  <a:pt x="3367443" y="893518"/>
                </a:cubicBezTo>
                <a:cubicBezTo>
                  <a:pt x="3372089" y="935238"/>
                  <a:pt x="3420855" y="962172"/>
                  <a:pt x="3467301" y="953722"/>
                </a:cubicBezTo>
                <a:cubicBezTo>
                  <a:pt x="3611863" y="927317"/>
                  <a:pt x="3741328" y="986464"/>
                  <a:pt x="3889955" y="977486"/>
                </a:cubicBezTo>
                <a:cubicBezTo>
                  <a:pt x="3760488" y="1002836"/>
                  <a:pt x="3631601" y="1028713"/>
                  <a:pt x="3502135" y="1054062"/>
                </a:cubicBezTo>
                <a:cubicBezTo>
                  <a:pt x="3694303" y="1074129"/>
                  <a:pt x="3883568" y="1038218"/>
                  <a:pt x="4072832" y="1017622"/>
                </a:cubicBezTo>
                <a:cubicBezTo>
                  <a:pt x="4133792" y="1011285"/>
                  <a:pt x="4228424" y="962699"/>
                  <a:pt x="4244099" y="1030825"/>
                </a:cubicBezTo>
                <a:cubicBezTo>
                  <a:pt x="4254550" y="1076242"/>
                  <a:pt x="4152951" y="1079410"/>
                  <a:pt x="4095475" y="1092084"/>
                </a:cubicBezTo>
                <a:cubicBezTo>
                  <a:pt x="3841766" y="1146479"/>
                  <a:pt x="3583994" y="1178165"/>
                  <a:pt x="3327386" y="1215660"/>
                </a:cubicBezTo>
                <a:cubicBezTo>
                  <a:pt x="3303001" y="1219357"/>
                  <a:pt x="3271070" y="1216188"/>
                  <a:pt x="3254813" y="1226749"/>
                </a:cubicBezTo>
                <a:cubicBezTo>
                  <a:pt x="3123605" y="1311774"/>
                  <a:pt x="2957563" y="1339765"/>
                  <a:pt x="2776427" y="1401552"/>
                </a:cubicBezTo>
                <a:cubicBezTo>
                  <a:pt x="2890798" y="1430598"/>
                  <a:pt x="2968012" y="1370921"/>
                  <a:pt x="3063226" y="1384124"/>
                </a:cubicBezTo>
                <a:cubicBezTo>
                  <a:pt x="2966272" y="1448024"/>
                  <a:pt x="2853641" y="1460171"/>
                  <a:pt x="2754945" y="1495025"/>
                </a:cubicBezTo>
                <a:cubicBezTo>
                  <a:pt x="2684117" y="1519846"/>
                  <a:pt x="2421119" y="1597477"/>
                  <a:pt x="2381061" y="1619658"/>
                </a:cubicBezTo>
                <a:cubicBezTo>
                  <a:pt x="2260302" y="1688311"/>
                  <a:pt x="2107033" y="1720525"/>
                  <a:pt x="2008336" y="1814527"/>
                </a:cubicBezTo>
                <a:cubicBezTo>
                  <a:pt x="1938668" y="1880540"/>
                  <a:pt x="1822554" y="1868393"/>
                  <a:pt x="1740695" y="1914337"/>
                </a:cubicBezTo>
                <a:cubicBezTo>
                  <a:pt x="1711667" y="1957642"/>
                  <a:pt x="1767982" y="1968733"/>
                  <a:pt x="1787720" y="1991970"/>
                </a:cubicBezTo>
                <a:cubicBezTo>
                  <a:pt x="1813846" y="2023126"/>
                  <a:pt x="1767401" y="2040555"/>
                  <a:pt x="1754048" y="2078049"/>
                </a:cubicBezTo>
                <a:cubicBezTo>
                  <a:pt x="1907898" y="2035802"/>
                  <a:pt x="2054781" y="2010981"/>
                  <a:pt x="2228951" y="1996721"/>
                </a:cubicBezTo>
                <a:cubicBezTo>
                  <a:pt x="2171475" y="2057452"/>
                  <a:pt x="2101807" y="2031048"/>
                  <a:pt x="2054781" y="2053228"/>
                </a:cubicBezTo>
                <a:cubicBezTo>
                  <a:pt x="2024011" y="2067487"/>
                  <a:pt x="1976984" y="2073824"/>
                  <a:pt x="1985693" y="2109207"/>
                </a:cubicBezTo>
                <a:cubicBezTo>
                  <a:pt x="1992660" y="2137196"/>
                  <a:pt x="2032140" y="2133500"/>
                  <a:pt x="2061168" y="2130859"/>
                </a:cubicBezTo>
                <a:cubicBezTo>
                  <a:pt x="2172636" y="2120825"/>
                  <a:pt x="2281202" y="2117656"/>
                  <a:pt x="2388026" y="2184726"/>
                </a:cubicBezTo>
                <a:cubicBezTo>
                  <a:pt x="2116321" y="2282425"/>
                  <a:pt x="1803977" y="2241233"/>
                  <a:pt x="1560719" y="2384876"/>
                </a:cubicBezTo>
                <a:cubicBezTo>
                  <a:pt x="1594973" y="2429237"/>
                  <a:pt x="1643739" y="2405472"/>
                  <a:pt x="1679734" y="2400191"/>
                </a:cubicBezTo>
                <a:cubicBezTo>
                  <a:pt x="1916026" y="2364279"/>
                  <a:pt x="2760170" y="2428180"/>
                  <a:pt x="2882089" y="2383292"/>
                </a:cubicBezTo>
                <a:cubicBezTo>
                  <a:pt x="2956983" y="2355830"/>
                  <a:pt x="3035941" y="2342628"/>
                  <a:pt x="3116638" y="2359528"/>
                </a:cubicBezTo>
                <a:cubicBezTo>
                  <a:pt x="3194434" y="2375898"/>
                  <a:pt x="3174696" y="2605622"/>
                  <a:pt x="2897765" y="2758243"/>
                </a:cubicBezTo>
                <a:cubicBezTo>
                  <a:pt x="2858286" y="2779895"/>
                  <a:pt x="3034779" y="2811053"/>
                  <a:pt x="2981367" y="2829008"/>
                </a:cubicBezTo>
                <a:cubicBezTo>
                  <a:pt x="2939566" y="2843267"/>
                  <a:pt x="2734626" y="2835346"/>
                  <a:pt x="2682955" y="2846436"/>
                </a:cubicBezTo>
                <a:cubicBezTo>
                  <a:pt x="2662635" y="2851188"/>
                  <a:pt x="2040267" y="3029159"/>
                  <a:pt x="2099485" y="3066653"/>
                </a:cubicBezTo>
                <a:cubicBezTo>
                  <a:pt x="2276558" y="3179139"/>
                  <a:pt x="2869897" y="3385098"/>
                  <a:pt x="1807460" y="3454808"/>
                </a:cubicBezTo>
                <a:cubicBezTo>
                  <a:pt x="1841132" y="3495472"/>
                  <a:pt x="1934024" y="3469596"/>
                  <a:pt x="1921251" y="3540889"/>
                </a:cubicBezTo>
                <a:cubicBezTo>
                  <a:pt x="1780173" y="3579440"/>
                  <a:pt x="1617035" y="3577328"/>
                  <a:pt x="1453313" y="3637002"/>
                </a:cubicBezTo>
                <a:cubicBezTo>
                  <a:pt x="1527047" y="3680307"/>
                  <a:pt x="1611808" y="3653902"/>
                  <a:pt x="1686122" y="3667634"/>
                </a:cubicBezTo>
                <a:cubicBezTo>
                  <a:pt x="1644320" y="3722027"/>
                  <a:pt x="1572330" y="3713578"/>
                  <a:pt x="1513692" y="3725196"/>
                </a:cubicBezTo>
                <a:cubicBezTo>
                  <a:pt x="1459700" y="3736286"/>
                  <a:pt x="1345329" y="3830816"/>
                  <a:pt x="1369711" y="3826063"/>
                </a:cubicBezTo>
                <a:cubicBezTo>
                  <a:pt x="1595553" y="3783815"/>
                  <a:pt x="1824877" y="3795434"/>
                  <a:pt x="2051298" y="3754242"/>
                </a:cubicBezTo>
                <a:cubicBezTo>
                  <a:pt x="2126192" y="3740511"/>
                  <a:pt x="2210955" y="3714106"/>
                  <a:pt x="2245207" y="3797018"/>
                </a:cubicBezTo>
                <a:cubicBezTo>
                  <a:pt x="2255659" y="3821310"/>
                  <a:pt x="2248109" y="3829232"/>
                  <a:pt x="2353192" y="3796489"/>
                </a:cubicBezTo>
                <a:cubicBezTo>
                  <a:pt x="2394414" y="3783815"/>
                  <a:pt x="2448988" y="3770085"/>
                  <a:pt x="2490207" y="3801242"/>
                </a:cubicBezTo>
                <a:cubicBezTo>
                  <a:pt x="2464082" y="3840321"/>
                  <a:pt x="2413572" y="3828703"/>
                  <a:pt x="2375835" y="3839794"/>
                </a:cubicBezTo>
                <a:cubicBezTo>
                  <a:pt x="2275978" y="3868311"/>
                  <a:pt x="2619094" y="3977100"/>
                  <a:pt x="2522138" y="4009841"/>
                </a:cubicBezTo>
                <a:cubicBezTo>
                  <a:pt x="2323584" y="4076912"/>
                  <a:pt x="2199343" y="4057372"/>
                  <a:pt x="1998466" y="4130778"/>
                </a:cubicBezTo>
                <a:cubicBezTo>
                  <a:pt x="2066973" y="4129192"/>
                  <a:pt x="2046072" y="4154543"/>
                  <a:pt x="2114580" y="4154543"/>
                </a:cubicBezTo>
                <a:cubicBezTo>
                  <a:pt x="2145350" y="4154543"/>
                  <a:pt x="2177862" y="4160878"/>
                  <a:pt x="2177862" y="4189925"/>
                </a:cubicBezTo>
                <a:cubicBezTo>
                  <a:pt x="2177862" y="4217385"/>
                  <a:pt x="1817330" y="4367895"/>
                  <a:pt x="1868419" y="4382153"/>
                </a:cubicBezTo>
                <a:cubicBezTo>
                  <a:pt x="2007755" y="4420704"/>
                  <a:pt x="2365385" y="4302410"/>
                  <a:pt x="2279460" y="4356805"/>
                </a:cubicBezTo>
                <a:cubicBezTo>
                  <a:pt x="2148834" y="4439716"/>
                  <a:pt x="2129094" y="4456088"/>
                  <a:pt x="2029817" y="4468235"/>
                </a:cubicBezTo>
                <a:cubicBezTo>
                  <a:pt x="1944474" y="4478796"/>
                  <a:pt x="1644320" y="4710633"/>
                  <a:pt x="1560137" y="4730172"/>
                </a:cubicBezTo>
                <a:cubicBezTo>
                  <a:pt x="1485825" y="4747072"/>
                  <a:pt x="1774947" y="4800410"/>
                  <a:pt x="1956664" y="4820477"/>
                </a:cubicBezTo>
                <a:cubicBezTo>
                  <a:pt x="2130256" y="4840017"/>
                  <a:pt x="3101544" y="4789319"/>
                  <a:pt x="3268168" y="4852692"/>
                </a:cubicBezTo>
                <a:cubicBezTo>
                  <a:pt x="3111993" y="4878041"/>
                  <a:pt x="2970336" y="4953030"/>
                  <a:pt x="2807197" y="4939300"/>
                </a:cubicBezTo>
                <a:cubicBezTo>
                  <a:pt x="2773524" y="4936660"/>
                  <a:pt x="2724756" y="4930323"/>
                  <a:pt x="2721272" y="4970458"/>
                </a:cubicBezTo>
                <a:cubicBezTo>
                  <a:pt x="2718369" y="5005313"/>
                  <a:pt x="2788038" y="4981548"/>
                  <a:pt x="2802552" y="5014291"/>
                </a:cubicBezTo>
                <a:cubicBezTo>
                  <a:pt x="2719531" y="5060235"/>
                  <a:pt x="2621415" y="5018515"/>
                  <a:pt x="2537812" y="5053898"/>
                </a:cubicBezTo>
                <a:cubicBezTo>
                  <a:pt x="2491948" y="5099314"/>
                  <a:pt x="2589483" y="5107236"/>
                  <a:pt x="2569744" y="5153182"/>
                </a:cubicBezTo>
                <a:cubicBezTo>
                  <a:pt x="2301522" y="5193845"/>
                  <a:pt x="2252174" y="5268836"/>
                  <a:pt x="1987436" y="5334320"/>
                </a:cubicBezTo>
                <a:cubicBezTo>
                  <a:pt x="1971179" y="5338545"/>
                  <a:pt x="1958407" y="5352274"/>
                  <a:pt x="1972921" y="5382376"/>
                </a:cubicBezTo>
                <a:cubicBezTo>
                  <a:pt x="2087874" y="5396107"/>
                  <a:pt x="2215599" y="5373399"/>
                  <a:pt x="2341001" y="5360725"/>
                </a:cubicBezTo>
                <a:cubicBezTo>
                  <a:pt x="2537812" y="5340129"/>
                  <a:pt x="2533748" y="5339072"/>
                  <a:pt x="2710822" y="5418816"/>
                </a:cubicBezTo>
                <a:cubicBezTo>
                  <a:pt x="2743914" y="5433602"/>
                  <a:pt x="2801390" y="5438355"/>
                  <a:pt x="2833903" y="5413007"/>
                </a:cubicBezTo>
                <a:cubicBezTo>
                  <a:pt x="2896604" y="5364422"/>
                  <a:pt x="2950016" y="5368646"/>
                  <a:pt x="3011556" y="5399276"/>
                </a:cubicBezTo>
                <a:cubicBezTo>
                  <a:pt x="3077160" y="5432547"/>
                  <a:pt x="3171793" y="5391882"/>
                  <a:pt x="3254233" y="5439412"/>
                </a:cubicBezTo>
                <a:cubicBezTo>
                  <a:pt x="3099802" y="5473739"/>
                  <a:pt x="2957563" y="5473739"/>
                  <a:pt x="2792101" y="5471625"/>
                </a:cubicBezTo>
                <a:cubicBezTo>
                  <a:pt x="2846095" y="5537639"/>
                  <a:pt x="2914601" y="5536582"/>
                  <a:pt x="2977303" y="5539751"/>
                </a:cubicBezTo>
                <a:cubicBezTo>
                  <a:pt x="3214174" y="5551898"/>
                  <a:pt x="3601411" y="5660686"/>
                  <a:pt x="3656566" y="5678642"/>
                </a:cubicBezTo>
                <a:cubicBezTo>
                  <a:pt x="4280675" y="5879847"/>
                  <a:pt x="4178497" y="5898332"/>
                  <a:pt x="4858340" y="5969625"/>
                </a:cubicBezTo>
                <a:cubicBezTo>
                  <a:pt x="5261253" y="6011873"/>
                  <a:pt x="4887368" y="6032469"/>
                  <a:pt x="5296668" y="6043559"/>
                </a:cubicBezTo>
                <a:cubicBezTo>
                  <a:pt x="5349500" y="6045143"/>
                  <a:pt x="5402911" y="6044087"/>
                  <a:pt x="5456323" y="6042502"/>
                </a:cubicBezTo>
                <a:cubicBezTo>
                  <a:pt x="5368077" y="6073134"/>
                  <a:pt x="5267058" y="6100066"/>
                  <a:pt x="5267058" y="6100066"/>
                </a:cubicBezTo>
                <a:cubicBezTo>
                  <a:pt x="5267058" y="6100066"/>
                  <a:pt x="5318728" y="6208854"/>
                  <a:pt x="7095266" y="6287541"/>
                </a:cubicBezTo>
                <a:cubicBezTo>
                  <a:pt x="7422124" y="6302329"/>
                  <a:pt x="9563254" y="6024548"/>
                  <a:pt x="9707235" y="5994446"/>
                </a:cubicBezTo>
                <a:cubicBezTo>
                  <a:pt x="9844249" y="5966984"/>
                  <a:pt x="10002164" y="5671247"/>
                  <a:pt x="10083442" y="5678642"/>
                </a:cubicBezTo>
                <a:cubicBezTo>
                  <a:pt x="10103183" y="5653293"/>
                  <a:pt x="10283158" y="5139979"/>
                  <a:pt x="10338892" y="4650957"/>
                </a:cubicBezTo>
                <a:cubicBezTo>
                  <a:pt x="10448618" y="4580718"/>
                  <a:pt x="10551960" y="4503088"/>
                  <a:pt x="10628013" y="4411198"/>
                </a:cubicBezTo>
                <a:cubicBezTo>
                  <a:pt x="10675040" y="4354692"/>
                  <a:pt x="10718003" y="4298185"/>
                  <a:pt x="10802766" y="4258050"/>
                </a:cubicBezTo>
                <a:cubicBezTo>
                  <a:pt x="10755739" y="4203128"/>
                  <a:pt x="10675040" y="4190453"/>
                  <a:pt x="10614662" y="4150318"/>
                </a:cubicBezTo>
                <a:cubicBezTo>
                  <a:pt x="10610017" y="4117046"/>
                  <a:pt x="10705811" y="4127081"/>
                  <a:pt x="10681427" y="4054203"/>
                </a:cubicBezTo>
                <a:cubicBezTo>
                  <a:pt x="10648335" y="3957032"/>
                  <a:pt x="10684328" y="3846131"/>
                  <a:pt x="10520029" y="3804411"/>
                </a:cubicBezTo>
                <a:cubicBezTo>
                  <a:pt x="10476485" y="3709881"/>
                  <a:pt x="10464294" y="3558845"/>
                  <a:pt x="10568798" y="3466426"/>
                </a:cubicBezTo>
                <a:cubicBezTo>
                  <a:pt x="10724388" y="3328592"/>
                  <a:pt x="10699424" y="3240927"/>
                  <a:pt x="10499709" y="3166465"/>
                </a:cubicBezTo>
                <a:cubicBezTo>
                  <a:pt x="10474164" y="3156958"/>
                  <a:pt x="10501452" y="2570768"/>
                  <a:pt x="10489840" y="2546475"/>
                </a:cubicBezTo>
                <a:cubicBezTo>
                  <a:pt x="10508418" y="2513205"/>
                  <a:pt x="10551960" y="2521126"/>
                  <a:pt x="10584471" y="2512148"/>
                </a:cubicBezTo>
                <a:cubicBezTo>
                  <a:pt x="10726711" y="2474125"/>
                  <a:pt x="10731357" y="2474125"/>
                  <a:pt x="10695942" y="2358471"/>
                </a:cubicBezTo>
                <a:cubicBezTo>
                  <a:pt x="10685490" y="2323616"/>
                  <a:pt x="10709874" y="2309357"/>
                  <a:pt x="10732516" y="2287706"/>
                </a:cubicBezTo>
                <a:cubicBezTo>
                  <a:pt x="10817280" y="2206905"/>
                  <a:pt x="10817860" y="2205850"/>
                  <a:pt x="10731357" y="2137725"/>
                </a:cubicBezTo>
                <a:cubicBezTo>
                  <a:pt x="10706391" y="2118185"/>
                  <a:pt x="10689555" y="2097061"/>
                  <a:pt x="10678525" y="2070656"/>
                </a:cubicBezTo>
                <a:cubicBezTo>
                  <a:pt x="10658203" y="2022599"/>
                  <a:pt x="10658784" y="1982463"/>
                  <a:pt x="10735999" y="1956587"/>
                </a:cubicBezTo>
                <a:cubicBezTo>
                  <a:pt x="10789993" y="1938104"/>
                  <a:pt x="10820762" y="1916978"/>
                  <a:pt x="10824246" y="1862584"/>
                </a:cubicBezTo>
                <a:cubicBezTo>
                  <a:pt x="10826570" y="1817166"/>
                  <a:pt x="10832955" y="1787594"/>
                  <a:pt x="10773156" y="1768054"/>
                </a:cubicBezTo>
                <a:cubicBezTo>
                  <a:pt x="10724969" y="1752211"/>
                  <a:pt x="10711036" y="1718412"/>
                  <a:pt x="10716261" y="1678278"/>
                </a:cubicBezTo>
                <a:cubicBezTo>
                  <a:pt x="10728452" y="1580050"/>
                  <a:pt x="10662849" y="1522487"/>
                  <a:pt x="10554864" y="1477599"/>
                </a:cubicBezTo>
                <a:cubicBezTo>
                  <a:pt x="10452101" y="1434822"/>
                  <a:pt x="10362116" y="1377259"/>
                  <a:pt x="10267483" y="1324977"/>
                </a:cubicBezTo>
                <a:cubicBezTo>
                  <a:pt x="10162399" y="1266887"/>
                  <a:pt x="10040481" y="1232031"/>
                  <a:pt x="9913337" y="1202458"/>
                </a:cubicBezTo>
                <a:cubicBezTo>
                  <a:pt x="9936561" y="1160210"/>
                  <a:pt x="10016678" y="1183974"/>
                  <a:pt x="10024805" y="1124827"/>
                </a:cubicBezTo>
                <a:cubicBezTo>
                  <a:pt x="9826251" y="1074658"/>
                  <a:pt x="9636408" y="999139"/>
                  <a:pt x="9411726" y="980655"/>
                </a:cubicBezTo>
                <a:cubicBezTo>
                  <a:pt x="9593444" y="990161"/>
                  <a:pt x="9758326" y="922036"/>
                  <a:pt x="9930753" y="901968"/>
                </a:cubicBezTo>
                <a:cubicBezTo>
                  <a:pt x="9947008" y="868698"/>
                  <a:pt x="9909273" y="877147"/>
                  <a:pt x="9894178" y="871339"/>
                </a:cubicBezTo>
                <a:cubicBezTo>
                  <a:pt x="9879083" y="865001"/>
                  <a:pt x="9860506" y="862889"/>
                  <a:pt x="9858182" y="839125"/>
                </a:cubicBezTo>
                <a:cubicBezTo>
                  <a:pt x="9941205" y="804798"/>
                  <a:pt x="10045126" y="827506"/>
                  <a:pt x="10131050" y="792652"/>
                </a:cubicBezTo>
                <a:cubicBezTo>
                  <a:pt x="10111891" y="741954"/>
                  <a:pt x="10037578" y="772583"/>
                  <a:pt x="10006808" y="731920"/>
                </a:cubicBezTo>
                <a:cubicBezTo>
                  <a:pt x="10086927" y="724526"/>
                  <a:pt x="10161239" y="721357"/>
                  <a:pt x="10233809" y="710268"/>
                </a:cubicBezTo>
                <a:cubicBezTo>
                  <a:pt x="10290705" y="701818"/>
                  <a:pt x="10306380" y="658513"/>
                  <a:pt x="10267483" y="628940"/>
                </a:cubicBezTo>
                <a:cubicBezTo>
                  <a:pt x="10232648" y="602536"/>
                  <a:pt x="10181559" y="600422"/>
                  <a:pt x="10136275" y="589333"/>
                </a:cubicBezTo>
                <a:cubicBezTo>
                  <a:pt x="9813479" y="512230"/>
                  <a:pt x="9474428" y="487409"/>
                  <a:pt x="9131312" y="480544"/>
                </a:cubicBezTo>
                <a:cubicBezTo>
                  <a:pt x="8580936" y="469453"/>
                  <a:pt x="8028817" y="469982"/>
                  <a:pt x="7479600" y="454667"/>
                </a:cubicBezTo>
                <a:cubicBezTo>
                  <a:pt x="7227489" y="447934"/>
                  <a:pt x="6976357" y="436744"/>
                  <a:pt x="6724001" y="43402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77622E23-8753-F896-1D27-5671D02CFF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1203" y="1966694"/>
            <a:ext cx="4343399" cy="2719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81966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25B8F-D18F-83B2-1FDF-A58E934D2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76 600+ bildbanksfoton, bilder och royaltyfria bilder med öppettider Skylt  - iStock">
            <a:extLst>
              <a:ext uri="{FF2B5EF4-FFF2-40B4-BE49-F238E27FC236}">
                <a16:creationId xmlns:a16="http://schemas.microsoft.com/office/drawing/2014/main" id="{29DD1B84-9C51-81B1-E64C-B7ECF854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093012"/>
            <a:ext cx="2885048" cy="254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ild 1">
            <a:extLst>
              <a:ext uri="{FF2B5EF4-FFF2-40B4-BE49-F238E27FC236}">
                <a16:creationId xmlns:a16="http://schemas.microsoft.com/office/drawing/2014/main" id="{28342E26-02A3-0830-7E30-EAE70AF9EE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4939D1E6-4A02-83F4-7ECC-409EFDCF0F0A}"/>
              </a:ext>
            </a:extLst>
          </p:cNvPr>
          <p:cNvSpPr txBox="1"/>
          <p:nvPr/>
        </p:nvSpPr>
        <p:spPr>
          <a:xfrm>
            <a:off x="971600" y="2222322"/>
            <a:ext cx="64807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2400" b="0" i="0" u="none" strike="noStrike" dirty="0">
                <a:effectLst/>
                <a:latin typeface="Roboto" panose="020F0502020204030204" pitchFamily="34" charset="0"/>
              </a:rPr>
              <a:t>Frukost serveras på samtliga skolor. Lunch och middag serveras på ett antal skolor. </a:t>
            </a:r>
            <a:br>
              <a:rPr lang="sv-SE" sz="2400" dirty="0"/>
            </a:br>
            <a:br>
              <a:rPr lang="sv-SE" sz="2400" dirty="0"/>
            </a:br>
            <a:r>
              <a:rPr lang="sv-SE" sz="2400" b="0" i="0" u="none" strike="noStrike" dirty="0">
                <a:effectLst/>
                <a:latin typeface="Roboto" panose="02000000000000000000" pitchFamily="2" charset="0"/>
              </a:rPr>
              <a:t>Frukost serveras: 		06:30-09:00</a:t>
            </a:r>
            <a:br>
              <a:rPr lang="sv-SE" sz="2400" b="0" i="0" u="none" strike="noStrike" dirty="0">
                <a:effectLst/>
                <a:latin typeface="Roboto" panose="02000000000000000000" pitchFamily="2" charset="0"/>
              </a:rPr>
            </a:br>
            <a:r>
              <a:rPr lang="sv-SE" sz="2400" b="0" i="0" u="none" strike="noStrike" dirty="0">
                <a:effectLst/>
                <a:latin typeface="Roboto" panose="02000000000000000000" pitchFamily="2" charset="0"/>
              </a:rPr>
              <a:t>Torsdag middag : 		18:00-22:00</a:t>
            </a:r>
            <a:br>
              <a:rPr lang="sv-SE" sz="2400" b="0" i="0" u="none" strike="noStrike" dirty="0">
                <a:effectLst/>
                <a:latin typeface="Roboto" panose="02000000000000000000" pitchFamily="2" charset="0"/>
              </a:rPr>
            </a:br>
            <a:r>
              <a:rPr lang="sv-SE" sz="2400" b="0" i="0" u="none" strike="noStrike" dirty="0">
                <a:effectLst/>
                <a:latin typeface="Roboto" panose="02000000000000000000" pitchFamily="2" charset="0"/>
              </a:rPr>
              <a:t>Fr-Lö lunch: 			11:00-15:00</a:t>
            </a:r>
            <a:br>
              <a:rPr lang="sv-SE" sz="2400" b="0" i="0" u="none" strike="noStrike" dirty="0">
                <a:effectLst/>
                <a:latin typeface="Roboto" panose="02000000000000000000" pitchFamily="2" charset="0"/>
              </a:rPr>
            </a:br>
            <a:r>
              <a:rPr lang="sv-SE" sz="2400" b="0" i="0" u="none" strike="noStrike" dirty="0">
                <a:effectLst/>
                <a:latin typeface="Roboto" panose="02000000000000000000" pitchFamily="2" charset="0"/>
              </a:rPr>
              <a:t>Fr-Lö middag: 		17:00-20:00</a:t>
            </a:r>
            <a:br>
              <a:rPr lang="sv-SE" sz="2400" b="0" i="0" u="none" strike="noStrike" dirty="0">
                <a:effectLst/>
                <a:latin typeface="Roboto" panose="02000000000000000000" pitchFamily="2" charset="0"/>
              </a:rPr>
            </a:br>
            <a:r>
              <a:rPr lang="sv-SE" sz="2400" b="0" i="0" u="none" strike="noStrike" dirty="0">
                <a:effectLst/>
                <a:latin typeface="Roboto" panose="02000000000000000000" pitchFamily="2" charset="0"/>
              </a:rPr>
              <a:t>Söndag lunch: 		11:00-15:00</a:t>
            </a:r>
            <a:br>
              <a:rPr lang="sv-SE" sz="2400" dirty="0"/>
            </a:br>
            <a:endParaRPr lang="sv-SE" sz="2400" dirty="0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7598A9E6-DE86-F101-0A80-8B134B5F47DB}"/>
              </a:ext>
            </a:extLst>
          </p:cNvPr>
          <p:cNvSpPr txBox="1"/>
          <p:nvPr/>
        </p:nvSpPr>
        <p:spPr>
          <a:xfrm>
            <a:off x="2414999" y="1069052"/>
            <a:ext cx="43140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b="1" dirty="0"/>
              <a:t>Öppettider för Mat </a:t>
            </a:r>
          </a:p>
        </p:txBody>
      </p:sp>
    </p:spTree>
    <p:extLst>
      <p:ext uri="{BB962C8B-B14F-4D97-AF65-F5344CB8AC3E}">
        <p14:creationId xmlns:p14="http://schemas.microsoft.com/office/powerpoint/2010/main" val="2170815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2C657-C13D-90DD-EB70-2D5B3F90B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AC1124D8-AF5D-B4E1-3046-B141131CB3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Skövde karta – Sverige karta">
            <a:extLst>
              <a:ext uri="{FF2B5EF4-FFF2-40B4-BE49-F238E27FC236}">
                <a16:creationId xmlns:a16="http://schemas.microsoft.com/office/drawing/2014/main" id="{DCA527EF-00FC-B824-0991-1CCAE3CA3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2625620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BAF14662-7AA9-F93B-BBC4-5FF6E96D5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2900" y="486778"/>
            <a:ext cx="4831860" cy="588444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72090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F756B-B9A4-C931-6244-0946AD10F8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3EC6402C-3AF6-C8C2-6AB4-306DBD78B6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2D645EA6-3DA7-BAFF-D47F-0E8CCDD1888F}"/>
              </a:ext>
            </a:extLst>
          </p:cNvPr>
          <p:cNvSpPr txBox="1"/>
          <p:nvPr/>
        </p:nvSpPr>
        <p:spPr>
          <a:xfrm>
            <a:off x="827584" y="2736502"/>
            <a:ext cx="795281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Allt material kommer tryckas upp </a:t>
            </a:r>
          </a:p>
          <a:p>
            <a:endParaRPr lang="sv-SE" sz="2800" b="1" dirty="0"/>
          </a:p>
          <a:p>
            <a:r>
              <a:rPr lang="sv-SE" sz="2800" b="1" dirty="0"/>
              <a:t>Kommer att finnas i en skolpärm som vanligt </a:t>
            </a:r>
          </a:p>
        </p:txBody>
      </p:sp>
    </p:spTree>
    <p:extLst>
      <p:ext uri="{BB962C8B-B14F-4D97-AF65-F5344CB8AC3E}">
        <p14:creationId xmlns:p14="http://schemas.microsoft.com/office/powerpoint/2010/main" val="360318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3771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BEC9752F-F510-EFE8-EDE5-9A91C23E1E03}"/>
              </a:ext>
            </a:extLst>
          </p:cNvPr>
          <p:cNvSpPr txBox="1"/>
          <p:nvPr/>
        </p:nvSpPr>
        <p:spPr>
          <a:xfrm>
            <a:off x="4942996" y="4267832"/>
            <a:ext cx="3604497" cy="12971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500" b="1" i="0" u="none" strike="noStrike" kern="1200"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Välkomna !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3500" b="1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Logi &amp; Mat</a:t>
            </a:r>
            <a:endParaRPr lang="en-US" sz="3500" b="1" i="0" u="none" strike="noStrike" kern="1200">
              <a:solidFill>
                <a:schemeClr val="tx2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2" name="Bild 1">
            <a:extLst>
              <a:ext uri="{FF2B5EF4-FFF2-40B4-BE49-F238E27FC236}">
                <a16:creationId xmlns:a16="http://schemas.microsoft.com/office/drawing/2014/main" id="{C672C7EC-03EB-651C-C2D9-C36AAAF6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352" y="2913590"/>
            <a:ext cx="3106320" cy="1945219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noFill/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89" y="-5977"/>
            <a:ext cx="467900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49175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EC699-404C-ACA2-9F88-6F62DC4AC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0E6AD972-D035-DE23-D16D-E1F653A62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9D368954-CE71-A814-BA7A-4AB8BA708C9D}"/>
              </a:ext>
            </a:extLst>
          </p:cNvPr>
          <p:cNvSpPr txBox="1"/>
          <p:nvPr/>
        </p:nvSpPr>
        <p:spPr>
          <a:xfrm>
            <a:off x="755576" y="1916832"/>
            <a:ext cx="784887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sv-SE" altLang="sv-SE" sz="1800" dirty="0"/>
              <a:t>Utse huvudansvariga före , under och efter cup</a:t>
            </a:r>
          </a:p>
          <a:p>
            <a:pPr eaLnBrk="1" hangingPunct="1">
              <a:defRPr/>
            </a:pPr>
            <a:endParaRPr lang="sv-SE" altLang="sv-SE" sz="1800" dirty="0"/>
          </a:p>
          <a:p>
            <a:pPr eaLnBrk="1" hangingPunct="1">
              <a:defRPr/>
            </a:pPr>
            <a:r>
              <a:rPr lang="sv-SE" altLang="sv-SE" sz="1800" dirty="0"/>
              <a:t>I god tid före cupen göra upp med uthyrare/skola om lokaler , nycklar och besiktningar</a:t>
            </a:r>
          </a:p>
          <a:p>
            <a:pPr eaLnBrk="1" hangingPunct="1">
              <a:defRPr/>
            </a:pPr>
            <a:endParaRPr lang="sv-SE" altLang="sv-SE" sz="1800" dirty="0"/>
          </a:p>
          <a:p>
            <a:pPr eaLnBrk="1" hangingPunct="1">
              <a:defRPr/>
            </a:pPr>
            <a:r>
              <a:rPr lang="sv-SE" altLang="sv-SE" sz="1800" dirty="0"/>
              <a:t>Uthämtning av plastback med alla arrangemangsartiklar ifrån cupcentrat från kl.14 torsdag den 31 oktober</a:t>
            </a:r>
          </a:p>
          <a:p>
            <a:pPr eaLnBrk="1" hangingPunct="1">
              <a:defRPr/>
            </a:pPr>
            <a:endParaRPr lang="sv-SE" altLang="sv-SE" sz="1800" dirty="0"/>
          </a:p>
          <a:p>
            <a:pPr eaLnBrk="1" hangingPunct="1">
              <a:defRPr/>
            </a:pPr>
            <a:r>
              <a:rPr lang="sv-SE" altLang="sv-SE" sz="1800" dirty="0"/>
              <a:t>Besiktiga lokaler tillsammans med uthyrarens /skolans ansvarige. </a:t>
            </a:r>
          </a:p>
          <a:p>
            <a:pPr eaLnBrk="1" hangingPunct="1">
              <a:defRPr/>
            </a:pPr>
            <a:endParaRPr lang="sv-SE" altLang="sv-SE" sz="1800" dirty="0"/>
          </a:p>
          <a:p>
            <a:pPr eaLnBrk="1" hangingPunct="1">
              <a:defRPr/>
            </a:pPr>
            <a:r>
              <a:rPr lang="sv-SE" altLang="sv-SE" sz="1800" dirty="0"/>
              <a:t>Bemanningsschema upprättas från torsdag kl.16.00 till att skolan färdigställts söndag eftermiddag (lagen ska vara </a:t>
            </a:r>
          </a:p>
          <a:p>
            <a:pPr eaLnBrk="1" hangingPunct="1">
              <a:defRPr/>
            </a:pPr>
            <a:r>
              <a:rPr lang="sv-SE" altLang="sv-SE" sz="1800" dirty="0"/>
              <a:t>utcheckade kl.12.00)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2DDC8DED-0D7A-33EB-95EA-C69B57D31773}"/>
              </a:ext>
            </a:extLst>
          </p:cNvPr>
          <p:cNvSpPr txBox="1"/>
          <p:nvPr/>
        </p:nvSpPr>
        <p:spPr>
          <a:xfrm>
            <a:off x="2699792" y="791475"/>
            <a:ext cx="45207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Förberedelser före cupen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4FB5B925-AAA5-40C3-8E31-DEBCD14F46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7604" y="1033074"/>
            <a:ext cx="915564" cy="1293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036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CD6EC-CD4B-7972-D585-CDFB3CC06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AB85188F-3D47-8732-C88A-3A2CF4D947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AAC52185-107C-B6D0-DEF7-E2D44DD516BB}"/>
              </a:ext>
            </a:extLst>
          </p:cNvPr>
          <p:cNvSpPr txBox="1"/>
          <p:nvPr/>
        </p:nvSpPr>
        <p:spPr>
          <a:xfrm>
            <a:off x="125760" y="2636912"/>
            <a:ext cx="88924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sv-SE" altLang="sv-SE" sz="1800" dirty="0"/>
              <a:t>Personal för logi skall vara TVÅ personer dygnet runt från </a:t>
            </a:r>
            <a:r>
              <a:rPr lang="sv-SE" altLang="sv-SE" sz="1800" dirty="0" err="1"/>
              <a:t>torsdagkväll</a:t>
            </a:r>
            <a:r>
              <a:rPr lang="sv-SE" altLang="sv-SE" sz="1800" dirty="0"/>
              <a:t> till söndag</a:t>
            </a:r>
          </a:p>
          <a:p>
            <a:pPr eaLnBrk="1" hangingPunct="1">
              <a:defRPr/>
            </a:pPr>
            <a:endParaRPr lang="en-US" altLang="sv-SE" sz="1800" dirty="0"/>
          </a:p>
          <a:p>
            <a:pPr eaLnBrk="1" hangingPunct="1">
              <a:defRPr/>
            </a:pPr>
            <a:r>
              <a:rPr lang="sv-SE" altLang="sv-SE" sz="1800" dirty="0"/>
              <a:t>Det kan behövas någon extra person på torsdag kväll och fredag morgon beroende på att </a:t>
            </a:r>
            <a:r>
              <a:rPr lang="sv-SE" altLang="sv-SE" sz="1800" dirty="0" err="1"/>
              <a:t>inchecking</a:t>
            </a:r>
            <a:r>
              <a:rPr lang="sv-SE" altLang="sv-SE" sz="1800" dirty="0"/>
              <a:t>/besiktning sker då och binder upp personal.</a:t>
            </a:r>
            <a:endParaRPr lang="en-US" altLang="sv-SE" sz="1800" dirty="0"/>
          </a:p>
          <a:p>
            <a:pPr eaLnBrk="1" hangingPunct="1">
              <a:defRPr/>
            </a:pPr>
            <a:endParaRPr lang="sv-SE" altLang="sv-SE" sz="1800" dirty="0"/>
          </a:p>
          <a:p>
            <a:pPr eaLnBrk="1" hangingPunct="1">
              <a:defRPr/>
            </a:pPr>
            <a:r>
              <a:rPr lang="sv-SE" altLang="sv-SE" sz="1800" dirty="0"/>
              <a:t>Tänk även på att boka upp extra personal på söndagen för utcheckning/</a:t>
            </a:r>
            <a:r>
              <a:rPr lang="sv-SE" altLang="sv-SE" sz="1800" dirty="0" err="1"/>
              <a:t>besiktining</a:t>
            </a:r>
            <a:r>
              <a:rPr lang="sv-SE" altLang="sv-SE" sz="1800" dirty="0"/>
              <a:t> av lagens lokaler samt sedan egen  städning av övriga ytor.</a:t>
            </a:r>
          </a:p>
          <a:p>
            <a:pPr eaLnBrk="1" hangingPunct="1">
              <a:defRPr/>
            </a:pPr>
            <a:endParaRPr lang="sv-SE" altLang="sv-SE" sz="1800" dirty="0"/>
          </a:p>
        </p:txBody>
      </p:sp>
      <p:pic>
        <p:nvPicPr>
          <p:cNvPr id="4098" name="Picture 2" descr="23 700+ Reception bildbanksillustrationer, royaltyfri vektorgrafik och clip  art - iStock | Receptionist, Lobby, Office">
            <a:extLst>
              <a:ext uri="{FF2B5EF4-FFF2-40B4-BE49-F238E27FC236}">
                <a16:creationId xmlns:a16="http://schemas.microsoft.com/office/drawing/2014/main" id="{2D741D34-39E5-86B9-20C5-C5B3B1BE0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534968"/>
            <a:ext cx="1720056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818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3B520-0815-025D-1C62-C48D35AD3A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F9E629AE-678F-2520-2BC4-13DCBF669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upp 4">
            <a:extLst>
              <a:ext uri="{FF2B5EF4-FFF2-40B4-BE49-F238E27FC236}">
                <a16:creationId xmlns:a16="http://schemas.microsoft.com/office/drawing/2014/main" id="{FB47F697-6F0E-09C6-4EAA-6A28FC688EFA}"/>
              </a:ext>
            </a:extLst>
          </p:cNvPr>
          <p:cNvGrpSpPr/>
          <p:nvPr/>
        </p:nvGrpSpPr>
        <p:grpSpPr>
          <a:xfrm rot="696482">
            <a:off x="3527185" y="543540"/>
            <a:ext cx="4032448" cy="5770919"/>
            <a:chOff x="2483768" y="826433"/>
            <a:chExt cx="4032448" cy="5770919"/>
          </a:xfrm>
        </p:grpSpPr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5E56C51C-F6B5-805C-7E49-8A51DBAE7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97438" y="1124744"/>
              <a:ext cx="3749123" cy="5057328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4B2F3A3-49DD-F408-6DDE-38F802A185E6}"/>
                </a:ext>
              </a:extLst>
            </p:cNvPr>
            <p:cNvSpPr/>
            <p:nvPr/>
          </p:nvSpPr>
          <p:spPr>
            <a:xfrm>
              <a:off x="2483768" y="826433"/>
              <a:ext cx="4032448" cy="5770919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sp>
        <p:nvSpPr>
          <p:cNvPr id="6" name="textruta 5">
            <a:extLst>
              <a:ext uri="{FF2B5EF4-FFF2-40B4-BE49-F238E27FC236}">
                <a16:creationId xmlns:a16="http://schemas.microsoft.com/office/drawing/2014/main" id="{ED6B09B3-C852-5DAA-4562-49A88C74D409}"/>
              </a:ext>
            </a:extLst>
          </p:cNvPr>
          <p:cNvSpPr txBox="1"/>
          <p:nvPr/>
        </p:nvSpPr>
        <p:spPr>
          <a:xfrm>
            <a:off x="839917" y="2204864"/>
            <a:ext cx="1338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6000" b="1" dirty="0">
                <a:solidFill>
                  <a:srgbClr val="002060"/>
                </a:solidFill>
              </a:rPr>
              <a:t>PM</a:t>
            </a:r>
          </a:p>
        </p:txBody>
      </p:sp>
    </p:spTree>
    <p:extLst>
      <p:ext uri="{BB962C8B-B14F-4D97-AF65-F5344CB8AC3E}">
        <p14:creationId xmlns:p14="http://schemas.microsoft.com/office/powerpoint/2010/main" val="4060735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E9380B-9D92-537D-9C3F-9201B15A7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2">
            <a:extLst>
              <a:ext uri="{FF2B5EF4-FFF2-40B4-BE49-F238E27FC236}">
                <a16:creationId xmlns:a16="http://schemas.microsoft.com/office/drawing/2014/main" id="{19B2EB12-332C-4DCC-9746-30DD4690F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14">
            <a:extLst>
              <a:ext uri="{FF2B5EF4-FFF2-40B4-BE49-F238E27FC236}">
                <a16:creationId xmlns:a16="http://schemas.microsoft.com/office/drawing/2014/main" id="{AFD40B55-BABB-4B33-ADD3-0C2340430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1080" y="590550"/>
            <a:ext cx="4110594" cy="2739376"/>
            <a:chOff x="7807230" y="2012810"/>
            <a:chExt cx="3251252" cy="345986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324E181-0B87-4B75-A5EC-6A4B1BD1B6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577211FB-84C1-4B06-AF95-F83D0394D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Bildobjekt 6">
            <a:extLst>
              <a:ext uri="{FF2B5EF4-FFF2-40B4-BE49-F238E27FC236}">
                <a16:creationId xmlns:a16="http://schemas.microsoft.com/office/drawing/2014/main" id="{44A99903-7D9F-5AB7-3EA2-2CF7ADF10A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2" t="639" r="93301" b="-639"/>
          <a:stretch/>
        </p:blipFill>
        <p:spPr>
          <a:xfrm>
            <a:off x="565300" y="753230"/>
            <a:ext cx="3782154" cy="2414016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616EDA1-F722-4C6A-AD2F-E487C7EBE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1080" y="3544708"/>
            <a:ext cx="1988820" cy="2739376"/>
            <a:chOff x="7807230" y="2012810"/>
            <a:chExt cx="3251252" cy="345986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B994A57-EDEF-4F7C-9FF3-8A46664686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0D45935-877E-4620-9F00-69FFC601B3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8" name="Bildobjekt 7">
            <a:extLst>
              <a:ext uri="{FF2B5EF4-FFF2-40B4-BE49-F238E27FC236}">
                <a16:creationId xmlns:a16="http://schemas.microsoft.com/office/drawing/2014/main" id="{1BE913AE-2792-0F8A-E15F-E1B407D9C03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53" t="4476" r="41879" b="73328"/>
          <a:stretch/>
        </p:blipFill>
        <p:spPr>
          <a:xfrm>
            <a:off x="524524" y="4346467"/>
            <a:ext cx="1741932" cy="113585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718BCC2B-0684-4382-A2D3-C9ADC77687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538952" y="3544708"/>
            <a:ext cx="1988820" cy="2739376"/>
            <a:chOff x="7807230" y="2012810"/>
            <a:chExt cx="3251252" cy="345986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67BE271-7CC8-493E-ACC7-330B8DAEC7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B416E226-9BF3-4654-A708-DDC3A062CF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Bild 1">
            <a:extLst>
              <a:ext uri="{FF2B5EF4-FFF2-40B4-BE49-F238E27FC236}">
                <a16:creationId xmlns:a16="http://schemas.microsoft.com/office/drawing/2014/main" id="{C4CF54C9-F924-E4F1-9A90-663E03AB0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62396" y="4368985"/>
            <a:ext cx="1741932" cy="1090821"/>
          </a:xfrm>
          <a:prstGeom prst="rect">
            <a:avLst/>
          </a:prstGeom>
          <a:noFill/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B5D0BDB0-2E17-4D86-BEE1-1A1817E04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654575" y="583417"/>
            <a:ext cx="4088343" cy="5700667"/>
            <a:chOff x="7807230" y="2012810"/>
            <a:chExt cx="3251252" cy="345986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7A4205F-B9AE-4B05-9BDE-05C46ED3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B833BEF-B243-4FC2-967F-3C9C2085A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Rectangle 2">
            <a:extLst>
              <a:ext uri="{FF2B5EF4-FFF2-40B4-BE49-F238E27FC236}">
                <a16:creationId xmlns:a16="http://schemas.microsoft.com/office/drawing/2014/main" id="{9A66A3C9-49F1-BA0C-D42A-79DF183E0E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-1"/>
            <a:ext cx="3887636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grpSp>
        <p:nvGrpSpPr>
          <p:cNvPr id="5" name="Grupp 4">
            <a:extLst>
              <a:ext uri="{FF2B5EF4-FFF2-40B4-BE49-F238E27FC236}">
                <a16:creationId xmlns:a16="http://schemas.microsoft.com/office/drawing/2014/main" id="{2F0DE9D2-66BE-6C83-EF5E-372322B195CF}"/>
              </a:ext>
            </a:extLst>
          </p:cNvPr>
          <p:cNvGrpSpPr/>
          <p:nvPr/>
        </p:nvGrpSpPr>
        <p:grpSpPr>
          <a:xfrm>
            <a:off x="5016144" y="763702"/>
            <a:ext cx="3365203" cy="5340096"/>
            <a:chOff x="2699792" y="404664"/>
            <a:chExt cx="3960440" cy="6336704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1D3319A2-C074-8B9E-7BE7-FCB42F96A1CA}"/>
                </a:ext>
              </a:extLst>
            </p:cNvPr>
            <p:cNvSpPr/>
            <p:nvPr/>
          </p:nvSpPr>
          <p:spPr>
            <a:xfrm>
              <a:off x="2699792" y="404664"/>
              <a:ext cx="3960440" cy="633670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3" name="Bildobjekt 2">
              <a:extLst>
                <a:ext uri="{FF2B5EF4-FFF2-40B4-BE49-F238E27FC236}">
                  <a16:creationId xmlns:a16="http://schemas.microsoft.com/office/drawing/2014/main" id="{F4736FA8-A5EF-5119-157A-B65075C1501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43808" y="620688"/>
              <a:ext cx="3809867" cy="6065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9662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8AF51-5F35-ED5F-239F-A1FE7CE18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85A47C1E-78BE-A3B0-0AC2-BC447DE383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9269B14E-F263-7010-D743-9A14D63BBF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8209">
            <a:off x="4313790" y="627777"/>
            <a:ext cx="3903639" cy="560244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EE869C0-EC3A-F927-8FAB-AE2174BF43EC}"/>
              </a:ext>
            </a:extLst>
          </p:cNvPr>
          <p:cNvSpPr txBox="1"/>
          <p:nvPr/>
        </p:nvSpPr>
        <p:spPr>
          <a:xfrm>
            <a:off x="578787" y="2060848"/>
            <a:ext cx="31999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800" b="1" dirty="0"/>
              <a:t>Brandinformation</a:t>
            </a:r>
          </a:p>
        </p:txBody>
      </p:sp>
      <p:pic>
        <p:nvPicPr>
          <p:cNvPr id="6146" name="Picture 2" descr="Utrymningsskylt">
            <a:extLst>
              <a:ext uri="{FF2B5EF4-FFF2-40B4-BE49-F238E27FC236}">
                <a16:creationId xmlns:a16="http://schemas.microsoft.com/office/drawing/2014/main" id="{AE86C5CA-F59E-5C0D-AB9B-1FD6E0612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588" y="4509120"/>
            <a:ext cx="1175792" cy="592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kylt med piktogram &quot;Brandsläckare&quot; EN ISO 7010, F001 | Seton">
            <a:extLst>
              <a:ext uri="{FF2B5EF4-FFF2-40B4-BE49-F238E27FC236}">
                <a16:creationId xmlns:a16="http://schemas.microsoft.com/office/drawing/2014/main" id="{670BCFF4-ADEE-A3CF-ADB8-0A6389016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09" y="2992663"/>
            <a:ext cx="992573" cy="99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Parkering förbjuden skylt • Sign Hero">
            <a:extLst>
              <a:ext uri="{FF2B5EF4-FFF2-40B4-BE49-F238E27FC236}">
                <a16:creationId xmlns:a16="http://schemas.microsoft.com/office/drawing/2014/main" id="{EC5BDA53-2CA6-8B98-B149-018E6C169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6137" y="3013161"/>
            <a:ext cx="1007309" cy="1007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78664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CA77C-FE2B-CFCD-1051-FF739CAFC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9C7E7FA4-11A1-FDDF-6BBC-3C9D9F16F0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921F8CB9-93D3-96DC-1C27-C6C7DC729934}"/>
              </a:ext>
            </a:extLst>
          </p:cNvPr>
          <p:cNvSpPr txBox="1"/>
          <p:nvPr/>
        </p:nvSpPr>
        <p:spPr>
          <a:xfrm>
            <a:off x="269910" y="1627417"/>
            <a:ext cx="457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sv-SE" altLang="sv-SE" sz="2000" b="1"/>
              <a:t>Tillse att de regler som Skadevi Handbollscup bestämt följes på skolan/matsalen.</a:t>
            </a:r>
            <a:endParaRPr lang="sv-SE" altLang="sv-SE" sz="2000" b="1" dirty="0"/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2200AB27-996C-DDD6-6805-E31E24B6EFC7}"/>
              </a:ext>
            </a:extLst>
          </p:cNvPr>
          <p:cNvGrpSpPr/>
          <p:nvPr/>
        </p:nvGrpSpPr>
        <p:grpSpPr>
          <a:xfrm rot="813035">
            <a:off x="4456305" y="298504"/>
            <a:ext cx="3744416" cy="6192688"/>
            <a:chOff x="3059832" y="548680"/>
            <a:chExt cx="3744416" cy="6192688"/>
          </a:xfrm>
        </p:grpSpPr>
        <p:pic>
          <p:nvPicPr>
            <p:cNvPr id="7" name="Bildobjekt 6">
              <a:extLst>
                <a:ext uri="{FF2B5EF4-FFF2-40B4-BE49-F238E27FC236}">
                  <a16:creationId xmlns:a16="http://schemas.microsoft.com/office/drawing/2014/main" id="{CBBADC0F-E56F-1A38-D2BC-2293850BB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67336" y="764704"/>
              <a:ext cx="3490284" cy="5742824"/>
            </a:xfrm>
            <a:prstGeom prst="rect">
              <a:avLst/>
            </a:prstGeom>
          </p:spPr>
        </p:pic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24C12E94-14D2-0AEE-D6DD-0419E7858308}"/>
                </a:ext>
              </a:extLst>
            </p:cNvPr>
            <p:cNvSpPr/>
            <p:nvPr/>
          </p:nvSpPr>
          <p:spPr>
            <a:xfrm>
              <a:off x="3059832" y="548680"/>
              <a:ext cx="3744416" cy="6192688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</p:grpSp>
      <p:pic>
        <p:nvPicPr>
          <p:cNvPr id="2053" name="Picture 5" descr="Parkering förbjuden skylt • Sign Hero">
            <a:extLst>
              <a:ext uri="{FF2B5EF4-FFF2-40B4-BE49-F238E27FC236}">
                <a16:creationId xmlns:a16="http://schemas.microsoft.com/office/drawing/2014/main" id="{1B90316F-81F5-CBA8-8984-769D22FC1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554" y="2977927"/>
            <a:ext cx="1629949" cy="1629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75EA287B-4FA4-5163-88F9-FA74193E92E3}"/>
              </a:ext>
            </a:extLst>
          </p:cNvPr>
          <p:cNvSpPr txBox="1"/>
          <p:nvPr/>
        </p:nvSpPr>
        <p:spPr>
          <a:xfrm>
            <a:off x="845185" y="4619557"/>
            <a:ext cx="17107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OBS! Skolgård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643893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67D55-0A2C-B9ED-C10F-AD8D7C5EA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>
            <a:extLst>
              <a:ext uri="{FF2B5EF4-FFF2-40B4-BE49-F238E27FC236}">
                <a16:creationId xmlns:a16="http://schemas.microsoft.com/office/drawing/2014/main" id="{185A5900-BB9C-C0E3-C4CF-B0296342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1927225" cy="113157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4DCDC2-EE79-E220-1200-547469080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412" y="798238"/>
            <a:ext cx="8893175" cy="4862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2286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en-US" altLang="sv-SE" sz="1600" dirty="0"/>
          </a:p>
          <a:p>
            <a:pPr>
              <a:defRPr/>
            </a:pPr>
            <a:endParaRPr lang="sv-SE" sz="1600" b="1" dirty="0"/>
          </a:p>
          <a:p>
            <a:pPr algn="ctr">
              <a:defRPr/>
            </a:pPr>
            <a:r>
              <a:rPr lang="sv-SE" sz="3200" b="1" dirty="0"/>
              <a:t>Kökspersonal </a:t>
            </a:r>
          </a:p>
          <a:p>
            <a:pPr>
              <a:defRPr/>
            </a:pPr>
            <a:endParaRPr lang="sv-SE" sz="1600" b="1" dirty="0"/>
          </a:p>
          <a:p>
            <a:pPr>
              <a:defRPr/>
            </a:pPr>
            <a:endParaRPr lang="sv-SE" sz="1600" b="1" dirty="0"/>
          </a:p>
          <a:p>
            <a:pPr>
              <a:defRPr/>
            </a:pPr>
            <a:r>
              <a:rPr lang="sv-SE" dirty="0"/>
              <a:t>Samtliga kök är bemannade med ordinarie kökspersonal som till sin hjälp </a:t>
            </a:r>
          </a:p>
          <a:p>
            <a:pPr>
              <a:defRPr/>
            </a:pPr>
            <a:r>
              <a:rPr lang="sv-SE" dirty="0"/>
              <a:t>har X antal funktionärer från IFK:</a:t>
            </a:r>
          </a:p>
          <a:p>
            <a:pPr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Torsdag :		På Vasaskolan 5 funktionärer 18.00-23.00 </a:t>
            </a:r>
          </a:p>
          <a:p>
            <a:pPr>
              <a:defRPr/>
            </a:pPr>
            <a:r>
              <a:rPr lang="sv-SE" dirty="0"/>
              <a:t>fredag och lördag : 	3 funktionärer 06.00-10.00, 4 funktionärer 10.00-21.00, </a:t>
            </a:r>
          </a:p>
          <a:p>
            <a:pPr>
              <a:defRPr/>
            </a:pPr>
            <a:r>
              <a:rPr lang="sv-SE" dirty="0"/>
              <a:t>Söndag :		3 funktionärer 06.00-10.00</a:t>
            </a:r>
          </a:p>
          <a:p>
            <a:pPr>
              <a:defRPr/>
            </a:pPr>
            <a:r>
              <a:rPr lang="sv-SE" dirty="0"/>
              <a:t>			På Vasaskolan 5 funktionärer 10.00-16.00 </a:t>
            </a:r>
          </a:p>
          <a:p>
            <a:pPr>
              <a:defRPr/>
            </a:pPr>
            <a:r>
              <a:rPr lang="sv-SE" dirty="0"/>
              <a:t>			På Västerhöjdskolan 8 funktionärer kl.06.00-16.00</a:t>
            </a:r>
          </a:p>
          <a:p>
            <a:pPr>
              <a:defRPr/>
            </a:pPr>
            <a:endParaRPr lang="sv-SE" altLang="sv-SE" dirty="0"/>
          </a:p>
          <a:p>
            <a:pPr>
              <a:defRPr/>
            </a:pPr>
            <a:r>
              <a:rPr lang="sv-SE" altLang="sv-SE" dirty="0"/>
              <a:t>Åtagandet innebär också att ha kontroll på att alla som äter på </a:t>
            </a:r>
            <a:r>
              <a:rPr lang="sv-SE" altLang="sv-SE" dirty="0" err="1"/>
              <a:t>resp.matställe</a:t>
            </a:r>
            <a:r>
              <a:rPr lang="sv-SE" altLang="sv-SE" dirty="0"/>
              <a:t> </a:t>
            </a:r>
          </a:p>
          <a:p>
            <a:pPr>
              <a:defRPr/>
            </a:pPr>
            <a:r>
              <a:rPr lang="sv-SE" altLang="sv-SE" dirty="0"/>
              <a:t>har ett giltigt deltagarkort </a:t>
            </a:r>
            <a:r>
              <a:rPr lang="sv-SE" altLang="sv-SE" dirty="0" err="1"/>
              <a:t>Skadevi</a:t>
            </a:r>
            <a:r>
              <a:rPr lang="sv-SE" altLang="sv-SE" dirty="0"/>
              <a:t> </a:t>
            </a:r>
            <a:r>
              <a:rPr lang="sv-SE" altLang="sv-SE" dirty="0" err="1"/>
              <a:t>Handbollscup</a:t>
            </a:r>
            <a:endParaRPr lang="sv-SE" altLang="sv-SE" dirty="0"/>
          </a:p>
          <a:p>
            <a:pPr>
              <a:defRPr/>
            </a:pPr>
            <a:endParaRPr lang="en-US" altLang="sv-SE" sz="1600" dirty="0"/>
          </a:p>
        </p:txBody>
      </p:sp>
      <p:pic>
        <p:nvPicPr>
          <p:cNvPr id="5124" name="Picture 4" descr="Cutlery, Plate And Glass Arranged To A Symbol Stock Photo, Picture and  Royalty Free Image. Image 30677173.">
            <a:extLst>
              <a:ext uri="{FF2B5EF4-FFF2-40B4-BE49-F238E27FC236}">
                <a16:creationId xmlns:a16="http://schemas.microsoft.com/office/drawing/2014/main" id="{9307A8B6-F666-7CD2-9277-D1AC58C96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25481"/>
            <a:ext cx="1584176" cy="1609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173969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4954</TotalTime>
  <Words>320</Words>
  <Application>Microsoft Macintosh PowerPoint</Application>
  <PresentationFormat>Bildspel på skärmen (4:3)</PresentationFormat>
  <Paragraphs>45</Paragraphs>
  <Slides>12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Roboto</vt:lpstr>
      <vt:lpstr>Default Design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Ford Motor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pfalkhag</dc:creator>
  <cp:lastModifiedBy>Per-Arne Falkhage</cp:lastModifiedBy>
  <cp:revision>27</cp:revision>
  <dcterms:created xsi:type="dcterms:W3CDTF">2010-10-05T13:38:37Z</dcterms:created>
  <dcterms:modified xsi:type="dcterms:W3CDTF">2024-10-24T10:24:47Z</dcterms:modified>
</cp:coreProperties>
</file>