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505" r:id="rId2"/>
    <p:sldId id="518" r:id="rId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74EF52-1BB0-4CB5-8231-1F558BAD1C66}" v="6" dt="2024-10-05T11:59:58.1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78" autoAdjust="0"/>
    <p:restoredTop sz="93792" autoAdjust="0"/>
  </p:normalViewPr>
  <p:slideViewPr>
    <p:cSldViewPr snapToGrid="0">
      <p:cViewPr varScale="1">
        <p:scale>
          <a:sx n="119" d="100"/>
          <a:sy n="119" d="100"/>
        </p:scale>
        <p:origin x="228" y="10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6372E9-8EB5-4ABC-9000-86932C3EE92C}" type="datetimeFigureOut">
              <a:rPr lang="sv-SE" smtClean="0"/>
              <a:t>2024-10-17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011429-A376-4D27-AE4B-73B5FB9253B3}" type="slidenum">
              <a:rPr lang="sv-SE" smtClean="0"/>
              <a:t>‹#›</a:t>
            </a:fld>
            <a:endParaRPr lang="sv-SE"/>
          </a:p>
        </p:txBody>
      </p:sp>
    </p:spTree>
    <p:extLst>
      <p:ext uri="{BB962C8B-B14F-4D97-AF65-F5344CB8AC3E}">
        <p14:creationId xmlns:p14="http://schemas.microsoft.com/office/powerpoint/2010/main" val="1881084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AB95EB84-D2F8-4EE1-A974-97C5412BC8C1}" type="slidenum">
              <a:rPr lang="sv-SE" smtClean="0"/>
              <a:t>1</a:t>
            </a:fld>
            <a:endParaRPr lang="sv-SE"/>
          </a:p>
        </p:txBody>
      </p:sp>
    </p:spTree>
    <p:extLst>
      <p:ext uri="{BB962C8B-B14F-4D97-AF65-F5344CB8AC3E}">
        <p14:creationId xmlns:p14="http://schemas.microsoft.com/office/powerpoint/2010/main" val="2414711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AB95EB84-D2F8-4EE1-A974-97C5412BC8C1}" type="slidenum">
              <a:rPr lang="sv-SE" smtClean="0"/>
              <a:t>2</a:t>
            </a:fld>
            <a:endParaRPr lang="sv-SE"/>
          </a:p>
        </p:txBody>
      </p:sp>
    </p:spTree>
    <p:extLst>
      <p:ext uri="{BB962C8B-B14F-4D97-AF65-F5344CB8AC3E}">
        <p14:creationId xmlns:p14="http://schemas.microsoft.com/office/powerpoint/2010/main" val="1091149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710C383-331D-4195-86F8-3E66F1C11977}"/>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67606837-ECCE-4169-BF7F-EBEF9F3EEA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D4AE5DD8-7DE3-483C-B6B8-46EB5FB7C726}"/>
              </a:ext>
            </a:extLst>
          </p:cNvPr>
          <p:cNvSpPr>
            <a:spLocks noGrp="1"/>
          </p:cNvSpPr>
          <p:nvPr>
            <p:ph type="dt" sz="half" idx="10"/>
          </p:nvPr>
        </p:nvSpPr>
        <p:spPr/>
        <p:txBody>
          <a:bodyPr/>
          <a:lstStyle/>
          <a:p>
            <a:fld id="{1DEBF095-566E-4215-A214-B07314D83294}" type="datetimeFigureOut">
              <a:rPr lang="sv-SE" smtClean="0"/>
              <a:t>2024-10-17</a:t>
            </a:fld>
            <a:endParaRPr lang="sv-SE"/>
          </a:p>
        </p:txBody>
      </p:sp>
      <p:sp>
        <p:nvSpPr>
          <p:cNvPr id="5" name="Platshållare för sidfot 4">
            <a:extLst>
              <a:ext uri="{FF2B5EF4-FFF2-40B4-BE49-F238E27FC236}">
                <a16:creationId xmlns:a16="http://schemas.microsoft.com/office/drawing/2014/main" id="{31C219B6-9FD1-46E1-977C-413BC354F50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C2C7FFD-20EF-4F4D-BAA2-F1E998B387FC}"/>
              </a:ext>
            </a:extLst>
          </p:cNvPr>
          <p:cNvSpPr>
            <a:spLocks noGrp="1"/>
          </p:cNvSpPr>
          <p:nvPr>
            <p:ph type="sldNum" sz="quarter" idx="12"/>
          </p:nvPr>
        </p:nvSpPr>
        <p:spPr/>
        <p:txBody>
          <a:bodyPr/>
          <a:lstStyle/>
          <a:p>
            <a:fld id="{4E3DEFAD-42F3-464C-8634-B84364338FF8}" type="slidenum">
              <a:rPr lang="sv-SE" smtClean="0"/>
              <a:t>‹#›</a:t>
            </a:fld>
            <a:endParaRPr lang="sv-SE"/>
          </a:p>
        </p:txBody>
      </p:sp>
    </p:spTree>
    <p:extLst>
      <p:ext uri="{BB962C8B-B14F-4D97-AF65-F5344CB8AC3E}">
        <p14:creationId xmlns:p14="http://schemas.microsoft.com/office/powerpoint/2010/main" val="2167751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3FF778-D455-470D-BD77-CAF948EB3032}"/>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236DF5D4-AA91-42BA-826A-CE7E056760E5}"/>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1638FE1-F3C1-49AD-827C-86ED2C0D8980}"/>
              </a:ext>
            </a:extLst>
          </p:cNvPr>
          <p:cNvSpPr>
            <a:spLocks noGrp="1"/>
          </p:cNvSpPr>
          <p:nvPr>
            <p:ph type="dt" sz="half" idx="10"/>
          </p:nvPr>
        </p:nvSpPr>
        <p:spPr/>
        <p:txBody>
          <a:bodyPr/>
          <a:lstStyle/>
          <a:p>
            <a:fld id="{1DEBF095-566E-4215-A214-B07314D83294}" type="datetimeFigureOut">
              <a:rPr lang="sv-SE" smtClean="0"/>
              <a:t>2024-10-17</a:t>
            </a:fld>
            <a:endParaRPr lang="sv-SE"/>
          </a:p>
        </p:txBody>
      </p:sp>
      <p:sp>
        <p:nvSpPr>
          <p:cNvPr id="5" name="Platshållare för sidfot 4">
            <a:extLst>
              <a:ext uri="{FF2B5EF4-FFF2-40B4-BE49-F238E27FC236}">
                <a16:creationId xmlns:a16="http://schemas.microsoft.com/office/drawing/2014/main" id="{3EDC6D14-0DCB-480E-B7C8-241236EBDE7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13F44BD-1F0A-4027-BFDE-D93D4D2A8812}"/>
              </a:ext>
            </a:extLst>
          </p:cNvPr>
          <p:cNvSpPr>
            <a:spLocks noGrp="1"/>
          </p:cNvSpPr>
          <p:nvPr>
            <p:ph type="sldNum" sz="quarter" idx="12"/>
          </p:nvPr>
        </p:nvSpPr>
        <p:spPr/>
        <p:txBody>
          <a:bodyPr/>
          <a:lstStyle/>
          <a:p>
            <a:fld id="{4E3DEFAD-42F3-464C-8634-B84364338FF8}" type="slidenum">
              <a:rPr lang="sv-SE" smtClean="0"/>
              <a:t>‹#›</a:t>
            </a:fld>
            <a:endParaRPr lang="sv-SE"/>
          </a:p>
        </p:txBody>
      </p:sp>
    </p:spTree>
    <p:extLst>
      <p:ext uri="{BB962C8B-B14F-4D97-AF65-F5344CB8AC3E}">
        <p14:creationId xmlns:p14="http://schemas.microsoft.com/office/powerpoint/2010/main" val="1528729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B56A4C32-5E23-4CDA-9523-9762A5A1AE3B}"/>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66137266-F0A4-4C12-BC31-E50157CECDEC}"/>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F87C810-6149-43ED-923A-41088812A040}"/>
              </a:ext>
            </a:extLst>
          </p:cNvPr>
          <p:cNvSpPr>
            <a:spLocks noGrp="1"/>
          </p:cNvSpPr>
          <p:nvPr>
            <p:ph type="dt" sz="half" idx="10"/>
          </p:nvPr>
        </p:nvSpPr>
        <p:spPr/>
        <p:txBody>
          <a:bodyPr/>
          <a:lstStyle/>
          <a:p>
            <a:fld id="{1DEBF095-566E-4215-A214-B07314D83294}" type="datetimeFigureOut">
              <a:rPr lang="sv-SE" smtClean="0"/>
              <a:t>2024-10-17</a:t>
            </a:fld>
            <a:endParaRPr lang="sv-SE"/>
          </a:p>
        </p:txBody>
      </p:sp>
      <p:sp>
        <p:nvSpPr>
          <p:cNvPr id="5" name="Platshållare för sidfot 4">
            <a:extLst>
              <a:ext uri="{FF2B5EF4-FFF2-40B4-BE49-F238E27FC236}">
                <a16:creationId xmlns:a16="http://schemas.microsoft.com/office/drawing/2014/main" id="{BE980BF3-4548-4342-8827-9032C001F70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987B8CB-5625-404B-9BF0-6CD00513230D}"/>
              </a:ext>
            </a:extLst>
          </p:cNvPr>
          <p:cNvSpPr>
            <a:spLocks noGrp="1"/>
          </p:cNvSpPr>
          <p:nvPr>
            <p:ph type="sldNum" sz="quarter" idx="12"/>
          </p:nvPr>
        </p:nvSpPr>
        <p:spPr/>
        <p:txBody>
          <a:bodyPr/>
          <a:lstStyle/>
          <a:p>
            <a:fld id="{4E3DEFAD-42F3-464C-8634-B84364338FF8}" type="slidenum">
              <a:rPr lang="sv-SE" smtClean="0"/>
              <a:t>‹#›</a:t>
            </a:fld>
            <a:endParaRPr lang="sv-SE"/>
          </a:p>
        </p:txBody>
      </p:sp>
    </p:spTree>
    <p:extLst>
      <p:ext uri="{BB962C8B-B14F-4D97-AF65-F5344CB8AC3E}">
        <p14:creationId xmlns:p14="http://schemas.microsoft.com/office/powerpoint/2010/main" val="305793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20651A5-5C16-4B7C-8FFC-7DF58BB050F6}"/>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79A36ED-DAF4-4C3C-B529-E8EF1ECB2FDC}"/>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2F64CD6-C611-4C79-9EE7-E1B0627C29A6}"/>
              </a:ext>
            </a:extLst>
          </p:cNvPr>
          <p:cNvSpPr>
            <a:spLocks noGrp="1"/>
          </p:cNvSpPr>
          <p:nvPr>
            <p:ph type="dt" sz="half" idx="10"/>
          </p:nvPr>
        </p:nvSpPr>
        <p:spPr/>
        <p:txBody>
          <a:bodyPr/>
          <a:lstStyle/>
          <a:p>
            <a:fld id="{1DEBF095-566E-4215-A214-B07314D83294}" type="datetimeFigureOut">
              <a:rPr lang="sv-SE" smtClean="0"/>
              <a:t>2024-10-17</a:t>
            </a:fld>
            <a:endParaRPr lang="sv-SE"/>
          </a:p>
        </p:txBody>
      </p:sp>
      <p:sp>
        <p:nvSpPr>
          <p:cNvPr id="5" name="Platshållare för sidfot 4">
            <a:extLst>
              <a:ext uri="{FF2B5EF4-FFF2-40B4-BE49-F238E27FC236}">
                <a16:creationId xmlns:a16="http://schemas.microsoft.com/office/drawing/2014/main" id="{6ED4FB5A-B691-49DE-A3F6-33BCEED6A8B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BED7B60-C6E2-457F-BB14-CCB3C6ADE38D}"/>
              </a:ext>
            </a:extLst>
          </p:cNvPr>
          <p:cNvSpPr>
            <a:spLocks noGrp="1"/>
          </p:cNvSpPr>
          <p:nvPr>
            <p:ph type="sldNum" sz="quarter" idx="12"/>
          </p:nvPr>
        </p:nvSpPr>
        <p:spPr/>
        <p:txBody>
          <a:bodyPr/>
          <a:lstStyle/>
          <a:p>
            <a:fld id="{4E3DEFAD-42F3-464C-8634-B84364338FF8}" type="slidenum">
              <a:rPr lang="sv-SE" smtClean="0"/>
              <a:t>‹#›</a:t>
            </a:fld>
            <a:endParaRPr lang="sv-SE"/>
          </a:p>
        </p:txBody>
      </p:sp>
    </p:spTree>
    <p:extLst>
      <p:ext uri="{BB962C8B-B14F-4D97-AF65-F5344CB8AC3E}">
        <p14:creationId xmlns:p14="http://schemas.microsoft.com/office/powerpoint/2010/main" val="2660916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46700BD-9876-4158-B1D4-E2CCB9757BD8}"/>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6285A840-02F0-4629-8E61-DEC4A49790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4EA639C2-C260-4EB1-89CF-D62F0E6E5735}"/>
              </a:ext>
            </a:extLst>
          </p:cNvPr>
          <p:cNvSpPr>
            <a:spLocks noGrp="1"/>
          </p:cNvSpPr>
          <p:nvPr>
            <p:ph type="dt" sz="half" idx="10"/>
          </p:nvPr>
        </p:nvSpPr>
        <p:spPr/>
        <p:txBody>
          <a:bodyPr/>
          <a:lstStyle/>
          <a:p>
            <a:fld id="{1DEBF095-566E-4215-A214-B07314D83294}" type="datetimeFigureOut">
              <a:rPr lang="sv-SE" smtClean="0"/>
              <a:t>2024-10-17</a:t>
            </a:fld>
            <a:endParaRPr lang="sv-SE"/>
          </a:p>
        </p:txBody>
      </p:sp>
      <p:sp>
        <p:nvSpPr>
          <p:cNvPr id="5" name="Platshållare för sidfot 4">
            <a:extLst>
              <a:ext uri="{FF2B5EF4-FFF2-40B4-BE49-F238E27FC236}">
                <a16:creationId xmlns:a16="http://schemas.microsoft.com/office/drawing/2014/main" id="{DFF64D4E-1245-4C97-BA64-3E146BDD9AB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27D766C-3FAA-4B5D-934E-720DA655AF71}"/>
              </a:ext>
            </a:extLst>
          </p:cNvPr>
          <p:cNvSpPr>
            <a:spLocks noGrp="1"/>
          </p:cNvSpPr>
          <p:nvPr>
            <p:ph type="sldNum" sz="quarter" idx="12"/>
          </p:nvPr>
        </p:nvSpPr>
        <p:spPr/>
        <p:txBody>
          <a:bodyPr/>
          <a:lstStyle/>
          <a:p>
            <a:fld id="{4E3DEFAD-42F3-464C-8634-B84364338FF8}" type="slidenum">
              <a:rPr lang="sv-SE" smtClean="0"/>
              <a:t>‹#›</a:t>
            </a:fld>
            <a:endParaRPr lang="sv-SE"/>
          </a:p>
        </p:txBody>
      </p:sp>
    </p:spTree>
    <p:extLst>
      <p:ext uri="{BB962C8B-B14F-4D97-AF65-F5344CB8AC3E}">
        <p14:creationId xmlns:p14="http://schemas.microsoft.com/office/powerpoint/2010/main" val="3741217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2E4477-463D-45CA-BE89-479840D8A3E9}"/>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7B704E4-5DD0-4441-9924-52292890C7D9}"/>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3FCD967D-1E06-47FA-A4B6-8687C58963CB}"/>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5205EA30-99A4-472C-BED1-C6485753360B}"/>
              </a:ext>
            </a:extLst>
          </p:cNvPr>
          <p:cNvSpPr>
            <a:spLocks noGrp="1"/>
          </p:cNvSpPr>
          <p:nvPr>
            <p:ph type="dt" sz="half" idx="10"/>
          </p:nvPr>
        </p:nvSpPr>
        <p:spPr/>
        <p:txBody>
          <a:bodyPr/>
          <a:lstStyle/>
          <a:p>
            <a:fld id="{1DEBF095-566E-4215-A214-B07314D83294}" type="datetimeFigureOut">
              <a:rPr lang="sv-SE" smtClean="0"/>
              <a:t>2024-10-17</a:t>
            </a:fld>
            <a:endParaRPr lang="sv-SE"/>
          </a:p>
        </p:txBody>
      </p:sp>
      <p:sp>
        <p:nvSpPr>
          <p:cNvPr id="6" name="Platshållare för sidfot 5">
            <a:extLst>
              <a:ext uri="{FF2B5EF4-FFF2-40B4-BE49-F238E27FC236}">
                <a16:creationId xmlns:a16="http://schemas.microsoft.com/office/drawing/2014/main" id="{A2C0188F-9C5C-45C5-85A4-F9F6C9A748BC}"/>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40A045FA-3364-4C04-81B4-17AE0A4510C9}"/>
              </a:ext>
            </a:extLst>
          </p:cNvPr>
          <p:cNvSpPr>
            <a:spLocks noGrp="1"/>
          </p:cNvSpPr>
          <p:nvPr>
            <p:ph type="sldNum" sz="quarter" idx="12"/>
          </p:nvPr>
        </p:nvSpPr>
        <p:spPr/>
        <p:txBody>
          <a:bodyPr/>
          <a:lstStyle/>
          <a:p>
            <a:fld id="{4E3DEFAD-42F3-464C-8634-B84364338FF8}" type="slidenum">
              <a:rPr lang="sv-SE" smtClean="0"/>
              <a:t>‹#›</a:t>
            </a:fld>
            <a:endParaRPr lang="sv-SE"/>
          </a:p>
        </p:txBody>
      </p:sp>
    </p:spTree>
    <p:extLst>
      <p:ext uri="{BB962C8B-B14F-4D97-AF65-F5344CB8AC3E}">
        <p14:creationId xmlns:p14="http://schemas.microsoft.com/office/powerpoint/2010/main" val="1301221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AD3BD96-B236-447A-8C8B-3DE6CE9A3D69}"/>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0833B233-2C59-4A28-A640-C931A0845F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D1F74156-447C-40D4-995C-71FA1E2A1125}"/>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6F0B2110-7F1B-455E-A230-3E98EC14A2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B206BA4-C346-4832-93B4-519A411B2351}"/>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48DE6B4D-DE9A-4550-B632-AB08EE5C3D96}"/>
              </a:ext>
            </a:extLst>
          </p:cNvPr>
          <p:cNvSpPr>
            <a:spLocks noGrp="1"/>
          </p:cNvSpPr>
          <p:nvPr>
            <p:ph type="dt" sz="half" idx="10"/>
          </p:nvPr>
        </p:nvSpPr>
        <p:spPr/>
        <p:txBody>
          <a:bodyPr/>
          <a:lstStyle/>
          <a:p>
            <a:fld id="{1DEBF095-566E-4215-A214-B07314D83294}" type="datetimeFigureOut">
              <a:rPr lang="sv-SE" smtClean="0"/>
              <a:t>2024-10-17</a:t>
            </a:fld>
            <a:endParaRPr lang="sv-SE"/>
          </a:p>
        </p:txBody>
      </p:sp>
      <p:sp>
        <p:nvSpPr>
          <p:cNvPr id="8" name="Platshållare för sidfot 7">
            <a:extLst>
              <a:ext uri="{FF2B5EF4-FFF2-40B4-BE49-F238E27FC236}">
                <a16:creationId xmlns:a16="http://schemas.microsoft.com/office/drawing/2014/main" id="{5868E2C6-0D33-41C0-8D52-6B84FD1BDDA6}"/>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30DC0060-92AF-457D-B542-C01FEAB2FD74}"/>
              </a:ext>
            </a:extLst>
          </p:cNvPr>
          <p:cNvSpPr>
            <a:spLocks noGrp="1"/>
          </p:cNvSpPr>
          <p:nvPr>
            <p:ph type="sldNum" sz="quarter" idx="12"/>
          </p:nvPr>
        </p:nvSpPr>
        <p:spPr/>
        <p:txBody>
          <a:bodyPr/>
          <a:lstStyle/>
          <a:p>
            <a:fld id="{4E3DEFAD-42F3-464C-8634-B84364338FF8}" type="slidenum">
              <a:rPr lang="sv-SE" smtClean="0"/>
              <a:t>‹#›</a:t>
            </a:fld>
            <a:endParaRPr lang="sv-SE"/>
          </a:p>
        </p:txBody>
      </p:sp>
    </p:spTree>
    <p:extLst>
      <p:ext uri="{BB962C8B-B14F-4D97-AF65-F5344CB8AC3E}">
        <p14:creationId xmlns:p14="http://schemas.microsoft.com/office/powerpoint/2010/main" val="1945565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4EF71F-A7A1-4632-910A-FB0241EA54C5}"/>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D091ED2C-5CDA-4C8D-8E04-D8A8DEEF4E64}"/>
              </a:ext>
            </a:extLst>
          </p:cNvPr>
          <p:cNvSpPr>
            <a:spLocks noGrp="1"/>
          </p:cNvSpPr>
          <p:nvPr>
            <p:ph type="dt" sz="half" idx="10"/>
          </p:nvPr>
        </p:nvSpPr>
        <p:spPr/>
        <p:txBody>
          <a:bodyPr/>
          <a:lstStyle/>
          <a:p>
            <a:fld id="{1DEBF095-566E-4215-A214-B07314D83294}" type="datetimeFigureOut">
              <a:rPr lang="sv-SE" smtClean="0"/>
              <a:t>2024-10-17</a:t>
            </a:fld>
            <a:endParaRPr lang="sv-SE"/>
          </a:p>
        </p:txBody>
      </p:sp>
      <p:sp>
        <p:nvSpPr>
          <p:cNvPr id="4" name="Platshållare för sidfot 3">
            <a:extLst>
              <a:ext uri="{FF2B5EF4-FFF2-40B4-BE49-F238E27FC236}">
                <a16:creationId xmlns:a16="http://schemas.microsoft.com/office/drawing/2014/main" id="{97EAF2F5-24F5-4025-9D75-09A759D0BFAC}"/>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B93A502C-32AD-4B10-8645-D856D2C38DFD}"/>
              </a:ext>
            </a:extLst>
          </p:cNvPr>
          <p:cNvSpPr>
            <a:spLocks noGrp="1"/>
          </p:cNvSpPr>
          <p:nvPr>
            <p:ph type="sldNum" sz="quarter" idx="12"/>
          </p:nvPr>
        </p:nvSpPr>
        <p:spPr/>
        <p:txBody>
          <a:bodyPr/>
          <a:lstStyle/>
          <a:p>
            <a:fld id="{4E3DEFAD-42F3-464C-8634-B84364338FF8}" type="slidenum">
              <a:rPr lang="sv-SE" smtClean="0"/>
              <a:t>‹#›</a:t>
            </a:fld>
            <a:endParaRPr lang="sv-SE"/>
          </a:p>
        </p:txBody>
      </p:sp>
    </p:spTree>
    <p:extLst>
      <p:ext uri="{BB962C8B-B14F-4D97-AF65-F5344CB8AC3E}">
        <p14:creationId xmlns:p14="http://schemas.microsoft.com/office/powerpoint/2010/main" val="3177298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D165D1D3-A517-41C3-BDF7-CA51E3A732B2}"/>
              </a:ext>
            </a:extLst>
          </p:cNvPr>
          <p:cNvSpPr>
            <a:spLocks noGrp="1"/>
          </p:cNvSpPr>
          <p:nvPr>
            <p:ph type="dt" sz="half" idx="10"/>
          </p:nvPr>
        </p:nvSpPr>
        <p:spPr/>
        <p:txBody>
          <a:bodyPr/>
          <a:lstStyle/>
          <a:p>
            <a:fld id="{1DEBF095-566E-4215-A214-B07314D83294}" type="datetimeFigureOut">
              <a:rPr lang="sv-SE" smtClean="0"/>
              <a:t>2024-10-17</a:t>
            </a:fld>
            <a:endParaRPr lang="sv-SE"/>
          </a:p>
        </p:txBody>
      </p:sp>
      <p:sp>
        <p:nvSpPr>
          <p:cNvPr id="3" name="Platshållare för sidfot 2">
            <a:extLst>
              <a:ext uri="{FF2B5EF4-FFF2-40B4-BE49-F238E27FC236}">
                <a16:creationId xmlns:a16="http://schemas.microsoft.com/office/drawing/2014/main" id="{A6A5D0EE-E0E8-4138-9B69-E837635773B1}"/>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AAB5BFDA-B0F1-4EE4-BA66-EA3609BF12BB}"/>
              </a:ext>
            </a:extLst>
          </p:cNvPr>
          <p:cNvSpPr>
            <a:spLocks noGrp="1"/>
          </p:cNvSpPr>
          <p:nvPr>
            <p:ph type="sldNum" sz="quarter" idx="12"/>
          </p:nvPr>
        </p:nvSpPr>
        <p:spPr/>
        <p:txBody>
          <a:bodyPr/>
          <a:lstStyle/>
          <a:p>
            <a:fld id="{4E3DEFAD-42F3-464C-8634-B84364338FF8}" type="slidenum">
              <a:rPr lang="sv-SE" smtClean="0"/>
              <a:t>‹#›</a:t>
            </a:fld>
            <a:endParaRPr lang="sv-SE"/>
          </a:p>
        </p:txBody>
      </p:sp>
    </p:spTree>
    <p:extLst>
      <p:ext uri="{BB962C8B-B14F-4D97-AF65-F5344CB8AC3E}">
        <p14:creationId xmlns:p14="http://schemas.microsoft.com/office/powerpoint/2010/main" val="1568189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BBB5A7D-5E4E-469F-9676-05354426B3E0}"/>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48BB5DF-459A-4113-B388-B9B272A03E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D0BABFBC-B2C4-4EB6-8E9D-AC0AA4BE1C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979E91E-3CB0-4C22-8E61-5BDFB397B55A}"/>
              </a:ext>
            </a:extLst>
          </p:cNvPr>
          <p:cNvSpPr>
            <a:spLocks noGrp="1"/>
          </p:cNvSpPr>
          <p:nvPr>
            <p:ph type="dt" sz="half" idx="10"/>
          </p:nvPr>
        </p:nvSpPr>
        <p:spPr/>
        <p:txBody>
          <a:bodyPr/>
          <a:lstStyle/>
          <a:p>
            <a:fld id="{1DEBF095-566E-4215-A214-B07314D83294}" type="datetimeFigureOut">
              <a:rPr lang="sv-SE" smtClean="0"/>
              <a:t>2024-10-17</a:t>
            </a:fld>
            <a:endParaRPr lang="sv-SE"/>
          </a:p>
        </p:txBody>
      </p:sp>
      <p:sp>
        <p:nvSpPr>
          <p:cNvPr id="6" name="Platshållare för sidfot 5">
            <a:extLst>
              <a:ext uri="{FF2B5EF4-FFF2-40B4-BE49-F238E27FC236}">
                <a16:creationId xmlns:a16="http://schemas.microsoft.com/office/drawing/2014/main" id="{8302C5AE-422D-4D1E-B01C-3F2FEEE45F9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F1C0CDD-F0AB-4407-B8A7-776EC0BF2169}"/>
              </a:ext>
            </a:extLst>
          </p:cNvPr>
          <p:cNvSpPr>
            <a:spLocks noGrp="1"/>
          </p:cNvSpPr>
          <p:nvPr>
            <p:ph type="sldNum" sz="quarter" idx="12"/>
          </p:nvPr>
        </p:nvSpPr>
        <p:spPr/>
        <p:txBody>
          <a:bodyPr/>
          <a:lstStyle/>
          <a:p>
            <a:fld id="{4E3DEFAD-42F3-464C-8634-B84364338FF8}" type="slidenum">
              <a:rPr lang="sv-SE" smtClean="0"/>
              <a:t>‹#›</a:t>
            </a:fld>
            <a:endParaRPr lang="sv-SE"/>
          </a:p>
        </p:txBody>
      </p:sp>
    </p:spTree>
    <p:extLst>
      <p:ext uri="{BB962C8B-B14F-4D97-AF65-F5344CB8AC3E}">
        <p14:creationId xmlns:p14="http://schemas.microsoft.com/office/powerpoint/2010/main" val="3169773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200F40E-8E31-4CC3-ADA6-87C7F4F1EBE2}"/>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4167417E-D618-41C7-A1A5-BCC7D400BD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EC4FC9BF-6BE2-407C-8EE9-C8241886D5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337DE6A-4CA4-4CC5-B042-C7CC99C8A932}"/>
              </a:ext>
            </a:extLst>
          </p:cNvPr>
          <p:cNvSpPr>
            <a:spLocks noGrp="1"/>
          </p:cNvSpPr>
          <p:nvPr>
            <p:ph type="dt" sz="half" idx="10"/>
          </p:nvPr>
        </p:nvSpPr>
        <p:spPr/>
        <p:txBody>
          <a:bodyPr/>
          <a:lstStyle/>
          <a:p>
            <a:fld id="{1DEBF095-566E-4215-A214-B07314D83294}" type="datetimeFigureOut">
              <a:rPr lang="sv-SE" smtClean="0"/>
              <a:t>2024-10-17</a:t>
            </a:fld>
            <a:endParaRPr lang="sv-SE"/>
          </a:p>
        </p:txBody>
      </p:sp>
      <p:sp>
        <p:nvSpPr>
          <p:cNvPr id="6" name="Platshållare för sidfot 5">
            <a:extLst>
              <a:ext uri="{FF2B5EF4-FFF2-40B4-BE49-F238E27FC236}">
                <a16:creationId xmlns:a16="http://schemas.microsoft.com/office/drawing/2014/main" id="{94D5F498-619F-4385-813E-9375CF683D9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35FBE45-1527-48C6-8F21-C66CA1A2DF56}"/>
              </a:ext>
            </a:extLst>
          </p:cNvPr>
          <p:cNvSpPr>
            <a:spLocks noGrp="1"/>
          </p:cNvSpPr>
          <p:nvPr>
            <p:ph type="sldNum" sz="quarter" idx="12"/>
          </p:nvPr>
        </p:nvSpPr>
        <p:spPr/>
        <p:txBody>
          <a:bodyPr/>
          <a:lstStyle/>
          <a:p>
            <a:fld id="{4E3DEFAD-42F3-464C-8634-B84364338FF8}" type="slidenum">
              <a:rPr lang="sv-SE" smtClean="0"/>
              <a:t>‹#›</a:t>
            </a:fld>
            <a:endParaRPr lang="sv-SE"/>
          </a:p>
        </p:txBody>
      </p:sp>
    </p:spTree>
    <p:extLst>
      <p:ext uri="{BB962C8B-B14F-4D97-AF65-F5344CB8AC3E}">
        <p14:creationId xmlns:p14="http://schemas.microsoft.com/office/powerpoint/2010/main" val="2236476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3BD1BDE-B220-44DA-ADE5-970D185150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2B6280A-3EDF-4559-800D-4C3BC78560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C8CA593-5385-4EA6-AF57-16AE12B5E4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EBF095-566E-4215-A214-B07314D83294}" type="datetimeFigureOut">
              <a:rPr lang="sv-SE" smtClean="0"/>
              <a:t>2024-10-17</a:t>
            </a:fld>
            <a:endParaRPr lang="sv-SE"/>
          </a:p>
        </p:txBody>
      </p:sp>
      <p:sp>
        <p:nvSpPr>
          <p:cNvPr id="5" name="Platshållare för sidfot 4">
            <a:extLst>
              <a:ext uri="{FF2B5EF4-FFF2-40B4-BE49-F238E27FC236}">
                <a16:creationId xmlns:a16="http://schemas.microsoft.com/office/drawing/2014/main" id="{781A11D4-DE1D-4CD2-834C-33AA09EA3D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496B1440-8A06-48FD-BD99-BB59B230E5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3DEFAD-42F3-464C-8634-B84364338FF8}" type="slidenum">
              <a:rPr lang="sv-SE" smtClean="0"/>
              <a:t>‹#›</a:t>
            </a:fld>
            <a:endParaRPr lang="sv-SE"/>
          </a:p>
        </p:txBody>
      </p:sp>
    </p:spTree>
    <p:extLst>
      <p:ext uri="{BB962C8B-B14F-4D97-AF65-F5344CB8AC3E}">
        <p14:creationId xmlns:p14="http://schemas.microsoft.com/office/powerpoint/2010/main" val="39154004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ktangel 15"/>
          <p:cNvSpPr/>
          <p:nvPr/>
        </p:nvSpPr>
        <p:spPr>
          <a:xfrm flipV="1">
            <a:off x="0" y="5445224"/>
            <a:ext cx="12192000" cy="1412776"/>
          </a:xfrm>
          <a:prstGeom prst="rect">
            <a:avLst/>
          </a:prstGeom>
          <a:gradFill flip="none" rotWithShape="1">
            <a:gsLst>
              <a:gs pos="0">
                <a:schemeClr val="bg1">
                  <a:alpha val="24000"/>
                </a:schemeClr>
              </a:gs>
              <a:gs pos="80000">
                <a:schemeClr val="accent1">
                  <a:shade val="93000"/>
                  <a:satMod val="130000"/>
                  <a:alpha val="24000"/>
                </a:schemeClr>
              </a:gs>
              <a:gs pos="100000">
                <a:schemeClr val="accent1">
                  <a:shade val="94000"/>
                  <a:satMod val="135000"/>
                  <a:alpha val="24000"/>
                </a:schemeClr>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chemeClr val="tx1"/>
              </a:solidFill>
            </a:endParaRPr>
          </a:p>
        </p:txBody>
      </p:sp>
      <p:pic>
        <p:nvPicPr>
          <p:cNvPr id="15" name="Bildobjekt 14">
            <a:extLst>
              <a:ext uri="{FF2B5EF4-FFF2-40B4-BE49-F238E27FC236}">
                <a16:creationId xmlns:a16="http://schemas.microsoft.com/office/drawing/2014/main" id="{384723DA-8780-4BF0-9965-508ABE0D802F}"/>
              </a:ext>
            </a:extLst>
          </p:cNvPr>
          <p:cNvPicPr>
            <a:picLocks noChangeAspect="1"/>
          </p:cNvPicPr>
          <p:nvPr/>
        </p:nvPicPr>
        <p:blipFill rotWithShape="1">
          <a:blip r:embed="rId3">
            <a:extLst>
              <a:ext uri="{28A0092B-C50C-407E-A947-70E740481C1C}">
                <a14:useLocalDpi xmlns:a14="http://schemas.microsoft.com/office/drawing/2010/main" val="0"/>
              </a:ext>
            </a:extLst>
          </a:blip>
          <a:srcRect r="27163"/>
          <a:stretch/>
        </p:blipFill>
        <p:spPr>
          <a:xfrm>
            <a:off x="0" y="0"/>
            <a:ext cx="12192000" cy="2537460"/>
          </a:xfrm>
          <a:prstGeom prst="rect">
            <a:avLst/>
          </a:prstGeom>
          <a:ln>
            <a:noFill/>
          </a:ln>
          <a:effectLst>
            <a:outerShdw blurRad="50800" dist="38100" dir="5400000" algn="t" rotWithShape="0">
              <a:prstClr val="black">
                <a:alpha val="40000"/>
              </a:prstClr>
            </a:outerShdw>
          </a:effectLst>
        </p:spPr>
      </p:pic>
      <p:sp>
        <p:nvSpPr>
          <p:cNvPr id="9" name="Rubrik 2"/>
          <p:cNvSpPr txBox="1">
            <a:spLocks/>
          </p:cNvSpPr>
          <p:nvPr/>
        </p:nvSpPr>
        <p:spPr>
          <a:xfrm>
            <a:off x="2209800" y="4319899"/>
            <a:ext cx="7772400" cy="64807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sv-SE" sz="2200"/>
          </a:p>
          <a:p>
            <a:pPr algn="l"/>
            <a:endParaRPr lang="sv-SE" sz="2200"/>
          </a:p>
          <a:p>
            <a:pPr algn="l"/>
            <a:endParaRPr lang="sv-SE" sz="2200"/>
          </a:p>
          <a:p>
            <a:pPr algn="l"/>
            <a:endParaRPr lang="sv-SE" sz="2200"/>
          </a:p>
          <a:p>
            <a:pPr algn="l"/>
            <a:endParaRPr lang="sv-SE" sz="2200"/>
          </a:p>
          <a:p>
            <a:pPr algn="l"/>
            <a:endParaRPr lang="sv-SE" sz="2200"/>
          </a:p>
          <a:p>
            <a:pPr algn="l"/>
            <a:r>
              <a:rPr lang="sv-SE" sz="2200"/>
              <a:t>   </a:t>
            </a:r>
          </a:p>
          <a:p>
            <a:pPr algn="l"/>
            <a:endParaRPr lang="sv-SE"/>
          </a:p>
        </p:txBody>
      </p:sp>
      <p:pic>
        <p:nvPicPr>
          <p:cNvPr id="13" name="Bildobjekt 12">
            <a:extLst>
              <a:ext uri="{FF2B5EF4-FFF2-40B4-BE49-F238E27FC236}">
                <a16:creationId xmlns:a16="http://schemas.microsoft.com/office/drawing/2014/main" id="{90955921-CB2F-46CE-B009-09E5AE455C74}"/>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927434" y="362005"/>
            <a:ext cx="848300" cy="995870"/>
          </a:xfrm>
          <a:prstGeom prst="rect">
            <a:avLst/>
          </a:prstGeom>
        </p:spPr>
      </p:pic>
      <p:pic>
        <p:nvPicPr>
          <p:cNvPr id="4" name="Bildobjekt 3" descr="En bild som visar Teckensnitt, clipart, Grafik, skiss&#10;&#10;Automatiskt genererad beskrivning">
            <a:extLst>
              <a:ext uri="{FF2B5EF4-FFF2-40B4-BE49-F238E27FC236}">
                <a16:creationId xmlns:a16="http://schemas.microsoft.com/office/drawing/2014/main" id="{4F350AEC-F880-D5A0-38F7-8CAEABD2AB1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8482" y="1560927"/>
            <a:ext cx="2003718" cy="1922685"/>
          </a:xfrm>
          <a:prstGeom prst="rect">
            <a:avLst/>
          </a:prstGeom>
        </p:spPr>
      </p:pic>
      <p:sp>
        <p:nvSpPr>
          <p:cNvPr id="5" name="textruta 4">
            <a:extLst>
              <a:ext uri="{FF2B5EF4-FFF2-40B4-BE49-F238E27FC236}">
                <a16:creationId xmlns:a16="http://schemas.microsoft.com/office/drawing/2014/main" id="{C666975E-C714-B59C-8A27-2D88CF959E42}"/>
              </a:ext>
            </a:extLst>
          </p:cNvPr>
          <p:cNvSpPr txBox="1"/>
          <p:nvPr/>
        </p:nvSpPr>
        <p:spPr>
          <a:xfrm>
            <a:off x="1134217" y="1523738"/>
            <a:ext cx="5127811" cy="4278094"/>
          </a:xfrm>
          <a:prstGeom prst="rect">
            <a:avLst/>
          </a:prstGeom>
          <a:noFill/>
        </p:spPr>
        <p:txBody>
          <a:bodyPr wrap="square" rtlCol="0">
            <a:spAutoFit/>
          </a:bodyPr>
          <a:lstStyle/>
          <a:p>
            <a:r>
              <a:rPr lang="sv-SE" sz="3200" i="1" dirty="0">
                <a:solidFill>
                  <a:schemeClr val="accent1"/>
                </a:solidFill>
              </a:rPr>
              <a:t>Lathund #schysstmatch</a:t>
            </a:r>
          </a:p>
          <a:p>
            <a:pPr algn="l"/>
            <a:endParaRPr lang="sv-SE" sz="1400" b="1" i="0" u="sng" dirty="0">
              <a:solidFill>
                <a:srgbClr val="333333"/>
              </a:solidFill>
              <a:effectLst/>
              <a:latin typeface="Helvetica" panose="020B0604020202020204" pitchFamily="34" charset="0"/>
            </a:endParaRPr>
          </a:p>
          <a:p>
            <a:pPr algn="l"/>
            <a:r>
              <a:rPr lang="sv-SE" sz="1400" b="1" i="0" u="sng" dirty="0">
                <a:solidFill>
                  <a:srgbClr val="333333"/>
                </a:solidFill>
                <a:effectLst/>
                <a:latin typeface="Helvetica" panose="020B0604020202020204" pitchFamily="34" charset="0"/>
              </a:rPr>
              <a:t>Deltagare</a:t>
            </a:r>
            <a:br>
              <a:rPr lang="sv-SE" b="1" i="0" dirty="0">
                <a:solidFill>
                  <a:srgbClr val="333333"/>
                </a:solidFill>
                <a:effectLst/>
                <a:latin typeface="Helvetica" panose="020B0604020202020204" pitchFamily="34" charset="0"/>
              </a:rPr>
            </a:br>
            <a:r>
              <a:rPr lang="sv-SE" sz="1200" b="0" i="0" dirty="0">
                <a:solidFill>
                  <a:srgbClr val="333333"/>
                </a:solidFill>
                <a:effectLst/>
                <a:latin typeface="Helvetica" panose="020B0604020202020204" pitchFamily="34" charset="0"/>
              </a:rPr>
              <a:t>Matchvärd, domare, funktionärer (tidtagare och sekreterare), en (1) ledare från respektive lag.</a:t>
            </a:r>
          </a:p>
          <a:p>
            <a:pPr algn="l"/>
            <a:endParaRPr lang="sv-SE" sz="1400" b="1" i="0" u="sng" dirty="0">
              <a:solidFill>
                <a:srgbClr val="333333"/>
              </a:solidFill>
              <a:effectLst/>
              <a:latin typeface="Helvetica" panose="020B0604020202020204" pitchFamily="34" charset="0"/>
            </a:endParaRPr>
          </a:p>
          <a:p>
            <a:pPr algn="l"/>
            <a:r>
              <a:rPr lang="sv-SE" sz="1400" b="1" i="0" u="sng" dirty="0">
                <a:solidFill>
                  <a:srgbClr val="333333"/>
                </a:solidFill>
                <a:effectLst/>
                <a:latin typeface="Helvetica" panose="020B0604020202020204" pitchFamily="34" charset="0"/>
              </a:rPr>
              <a:t>När</a:t>
            </a:r>
            <a:br>
              <a:rPr lang="sv-SE" b="1" i="0" dirty="0">
                <a:solidFill>
                  <a:srgbClr val="333333"/>
                </a:solidFill>
                <a:effectLst/>
                <a:latin typeface="Helvetica" panose="020B0604020202020204" pitchFamily="34" charset="0"/>
              </a:rPr>
            </a:br>
            <a:r>
              <a:rPr lang="sv-SE" sz="1200" b="0" i="0" dirty="0">
                <a:solidFill>
                  <a:srgbClr val="333333"/>
                </a:solidFill>
                <a:effectLst/>
                <a:latin typeface="Helvetica" panose="020B0604020202020204" pitchFamily="34" charset="0"/>
              </a:rPr>
              <a:t>Fem minuter före matchstart.</a:t>
            </a:r>
          </a:p>
          <a:p>
            <a:pPr algn="l"/>
            <a:endParaRPr lang="sv-SE" sz="1400" b="1" i="0" u="sng" dirty="0">
              <a:solidFill>
                <a:srgbClr val="333333"/>
              </a:solidFill>
              <a:effectLst/>
              <a:latin typeface="Helvetica" panose="020B0604020202020204" pitchFamily="34" charset="0"/>
            </a:endParaRPr>
          </a:p>
          <a:p>
            <a:pPr algn="l"/>
            <a:r>
              <a:rPr lang="sv-SE" sz="1400" b="1" i="0" u="sng" dirty="0">
                <a:solidFill>
                  <a:srgbClr val="333333"/>
                </a:solidFill>
                <a:effectLst/>
                <a:latin typeface="Helvetica" panose="020B0604020202020204" pitchFamily="34" charset="0"/>
              </a:rPr>
              <a:t>Var</a:t>
            </a:r>
            <a:br>
              <a:rPr lang="sv-SE" b="1" i="0" dirty="0">
                <a:solidFill>
                  <a:srgbClr val="333333"/>
                </a:solidFill>
                <a:effectLst/>
                <a:latin typeface="Helvetica" panose="020B0604020202020204" pitchFamily="34" charset="0"/>
              </a:rPr>
            </a:br>
            <a:r>
              <a:rPr lang="sv-SE" sz="1200" b="0" i="0" dirty="0">
                <a:solidFill>
                  <a:srgbClr val="333333"/>
                </a:solidFill>
                <a:effectLst/>
                <a:latin typeface="Helvetica" panose="020B0604020202020204" pitchFamily="34" charset="0"/>
              </a:rPr>
              <a:t>Vid sekretariatsbordet.</a:t>
            </a:r>
          </a:p>
          <a:p>
            <a:pPr algn="l"/>
            <a:endParaRPr lang="sv-SE" sz="1400" b="1" i="0" u="sng" dirty="0">
              <a:solidFill>
                <a:srgbClr val="333333"/>
              </a:solidFill>
              <a:effectLst/>
              <a:latin typeface="Helvetica" panose="020B0604020202020204" pitchFamily="34" charset="0"/>
            </a:endParaRPr>
          </a:p>
          <a:p>
            <a:pPr algn="l"/>
            <a:r>
              <a:rPr lang="sv-SE" sz="1400" b="1" i="0" u="sng" dirty="0">
                <a:solidFill>
                  <a:srgbClr val="333333"/>
                </a:solidFill>
                <a:effectLst/>
                <a:latin typeface="Helvetica" panose="020B0604020202020204" pitchFamily="34" charset="0"/>
              </a:rPr>
              <a:t>Hur</a:t>
            </a:r>
            <a:endParaRPr lang="sv-SE" sz="1400" b="0" i="0" u="sng" dirty="0">
              <a:solidFill>
                <a:srgbClr val="333333"/>
              </a:solidFill>
              <a:effectLst/>
              <a:latin typeface="Helvetica" panose="020B0604020202020204" pitchFamily="34" charset="0"/>
            </a:endParaRPr>
          </a:p>
          <a:p>
            <a:pPr algn="l">
              <a:buFont typeface="Arial" panose="020B0604020202020204" pitchFamily="34" charset="0"/>
              <a:buChar char="•"/>
            </a:pPr>
            <a:r>
              <a:rPr lang="sv-SE" sz="1200" b="0" i="0" dirty="0">
                <a:solidFill>
                  <a:srgbClr val="333333"/>
                </a:solidFill>
                <a:effectLst/>
                <a:latin typeface="Helvetica" panose="020B0604020202020204" pitchFamily="34" charset="0"/>
              </a:rPr>
              <a:t>Matchvärden är sammankallande och leder mötet.</a:t>
            </a:r>
          </a:p>
          <a:p>
            <a:pPr algn="l">
              <a:buFont typeface="Arial" panose="020B0604020202020204" pitchFamily="34" charset="0"/>
              <a:buChar char="•"/>
            </a:pPr>
            <a:r>
              <a:rPr lang="sv-SE" sz="1200" b="0" i="0" dirty="0">
                <a:solidFill>
                  <a:srgbClr val="333333"/>
                </a:solidFill>
                <a:effectLst/>
                <a:latin typeface="Helvetica" panose="020B0604020202020204" pitchFamily="34" charset="0"/>
              </a:rPr>
              <a:t>Ledare presenterar sig för varandra, funktionärer och domare.</a:t>
            </a:r>
          </a:p>
          <a:p>
            <a:pPr algn="l">
              <a:buFont typeface="Arial" panose="020B0604020202020204" pitchFamily="34" charset="0"/>
              <a:buChar char="•"/>
            </a:pPr>
            <a:r>
              <a:rPr lang="sv-SE" sz="1200" b="0" i="0" dirty="0">
                <a:solidFill>
                  <a:srgbClr val="333333"/>
                </a:solidFill>
                <a:effectLst/>
                <a:latin typeface="Helvetica" panose="020B0604020202020204" pitchFamily="34" charset="0"/>
              </a:rPr>
              <a:t>Domare presenterar sig och berättar om hur länge de dömt handboll.</a:t>
            </a:r>
          </a:p>
          <a:p>
            <a:pPr algn="l">
              <a:buFont typeface="Arial" panose="020B0604020202020204" pitchFamily="34" charset="0"/>
              <a:buChar char="•"/>
            </a:pPr>
            <a:endParaRPr lang="sv-SE" sz="1200" b="0" i="0" dirty="0">
              <a:solidFill>
                <a:srgbClr val="333333"/>
              </a:solidFill>
              <a:effectLst/>
              <a:latin typeface="Helvetica" panose="020B0604020202020204" pitchFamily="34" charset="0"/>
            </a:endParaRPr>
          </a:p>
          <a:p>
            <a:endParaRPr lang="sv-SE" sz="3200" i="1" dirty="0">
              <a:solidFill>
                <a:schemeClr val="accent1"/>
              </a:solidFill>
            </a:endParaRPr>
          </a:p>
        </p:txBody>
      </p:sp>
      <p:sp>
        <p:nvSpPr>
          <p:cNvPr id="6" name="textruta 5">
            <a:extLst>
              <a:ext uri="{FF2B5EF4-FFF2-40B4-BE49-F238E27FC236}">
                <a16:creationId xmlns:a16="http://schemas.microsoft.com/office/drawing/2014/main" id="{F68D9B1C-11E0-B2A7-C6E2-27D991314E96}"/>
              </a:ext>
            </a:extLst>
          </p:cNvPr>
          <p:cNvSpPr txBox="1"/>
          <p:nvPr/>
        </p:nvSpPr>
        <p:spPr>
          <a:xfrm>
            <a:off x="6553199" y="3735994"/>
            <a:ext cx="5127811" cy="1815882"/>
          </a:xfrm>
          <a:prstGeom prst="rect">
            <a:avLst/>
          </a:prstGeom>
          <a:solidFill>
            <a:schemeClr val="tx2">
              <a:lumMod val="20000"/>
              <a:lumOff val="80000"/>
            </a:schemeClr>
          </a:solidFill>
          <a:ln w="38100">
            <a:solidFill>
              <a:srgbClr val="FF0000"/>
            </a:solidFill>
          </a:ln>
        </p:spPr>
        <p:txBody>
          <a:bodyPr wrap="square" rtlCol="0">
            <a:spAutoFit/>
          </a:bodyPr>
          <a:lstStyle/>
          <a:p>
            <a:pPr algn="l">
              <a:buFont typeface="Arial" panose="020B0604020202020204" pitchFamily="34" charset="0"/>
              <a:buChar char="•"/>
            </a:pPr>
            <a:r>
              <a:rPr lang="sv-SE" sz="1600" b="0" i="0" u="sng" dirty="0">
                <a:solidFill>
                  <a:schemeClr val="accent1"/>
                </a:solidFill>
                <a:effectLst/>
                <a:latin typeface="Helvetica" panose="020B0604020202020204" pitchFamily="34" charset="0"/>
              </a:rPr>
              <a:t>Matchvärden påminner om:</a:t>
            </a:r>
          </a:p>
          <a:p>
            <a:pPr marL="742950" lvl="1" indent="-285750" algn="l">
              <a:buFont typeface="Arial" panose="020B0604020202020204" pitchFamily="34" charset="0"/>
              <a:buChar char="•"/>
            </a:pPr>
            <a:r>
              <a:rPr lang="sv-SE" sz="1600" b="0" i="0" dirty="0">
                <a:solidFill>
                  <a:schemeClr val="accent1"/>
                </a:solidFill>
                <a:effectLst/>
                <a:latin typeface="Helvetica" panose="020B0604020202020204" pitchFamily="34" charset="0"/>
              </a:rPr>
              <a:t>allas ansvar att samarbeta som ett team för att matchen ska genomföras på ett schysst sätt. På planen, på bänken och på läktaren.</a:t>
            </a:r>
          </a:p>
          <a:p>
            <a:pPr marL="742950" lvl="1" indent="-285750" algn="l">
              <a:buFont typeface="Arial" panose="020B0604020202020204" pitchFamily="34" charset="0"/>
              <a:buChar char="•"/>
            </a:pPr>
            <a:r>
              <a:rPr lang="sv-SE" sz="1600" b="0" i="0" dirty="0">
                <a:solidFill>
                  <a:schemeClr val="accent1"/>
                </a:solidFill>
                <a:effectLst/>
                <a:latin typeface="Helvetica" panose="020B0604020202020204" pitchFamily="34" charset="0"/>
              </a:rPr>
              <a:t>principen om nolltolerans. Att den handlar om att skapa god stämning och att respektera de beslut som tas.</a:t>
            </a:r>
          </a:p>
        </p:txBody>
      </p:sp>
    </p:spTree>
    <p:extLst>
      <p:ext uri="{BB962C8B-B14F-4D97-AF65-F5344CB8AC3E}">
        <p14:creationId xmlns:p14="http://schemas.microsoft.com/office/powerpoint/2010/main" val="3676008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ktangel 15"/>
          <p:cNvSpPr/>
          <p:nvPr/>
        </p:nvSpPr>
        <p:spPr>
          <a:xfrm flipV="1">
            <a:off x="0" y="5445224"/>
            <a:ext cx="12192000" cy="1412776"/>
          </a:xfrm>
          <a:prstGeom prst="rect">
            <a:avLst/>
          </a:prstGeom>
          <a:gradFill flip="none" rotWithShape="1">
            <a:gsLst>
              <a:gs pos="0">
                <a:schemeClr val="bg1">
                  <a:alpha val="24000"/>
                </a:schemeClr>
              </a:gs>
              <a:gs pos="80000">
                <a:schemeClr val="accent1">
                  <a:shade val="93000"/>
                  <a:satMod val="130000"/>
                  <a:alpha val="24000"/>
                </a:schemeClr>
              </a:gs>
              <a:gs pos="100000">
                <a:schemeClr val="accent1">
                  <a:shade val="94000"/>
                  <a:satMod val="135000"/>
                  <a:alpha val="24000"/>
                </a:schemeClr>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chemeClr val="tx1"/>
              </a:solidFill>
            </a:endParaRPr>
          </a:p>
        </p:txBody>
      </p:sp>
      <p:pic>
        <p:nvPicPr>
          <p:cNvPr id="15" name="Bildobjekt 14">
            <a:extLst>
              <a:ext uri="{FF2B5EF4-FFF2-40B4-BE49-F238E27FC236}">
                <a16:creationId xmlns:a16="http://schemas.microsoft.com/office/drawing/2014/main" id="{384723DA-8780-4BF0-9965-508ABE0D802F}"/>
              </a:ext>
            </a:extLst>
          </p:cNvPr>
          <p:cNvPicPr>
            <a:picLocks noChangeAspect="1"/>
          </p:cNvPicPr>
          <p:nvPr/>
        </p:nvPicPr>
        <p:blipFill rotWithShape="1">
          <a:blip r:embed="rId3">
            <a:extLst>
              <a:ext uri="{28A0092B-C50C-407E-A947-70E740481C1C}">
                <a14:useLocalDpi xmlns:a14="http://schemas.microsoft.com/office/drawing/2010/main" val="0"/>
              </a:ext>
            </a:extLst>
          </a:blip>
          <a:srcRect r="27163"/>
          <a:stretch/>
        </p:blipFill>
        <p:spPr>
          <a:xfrm>
            <a:off x="0" y="0"/>
            <a:ext cx="12192000" cy="2537460"/>
          </a:xfrm>
          <a:prstGeom prst="rect">
            <a:avLst/>
          </a:prstGeom>
          <a:ln>
            <a:noFill/>
          </a:ln>
          <a:effectLst>
            <a:outerShdw blurRad="50800" dist="38100" dir="5400000" algn="t" rotWithShape="0">
              <a:prstClr val="black">
                <a:alpha val="40000"/>
              </a:prstClr>
            </a:outerShdw>
          </a:effectLst>
        </p:spPr>
      </p:pic>
      <p:sp>
        <p:nvSpPr>
          <p:cNvPr id="9" name="Rubrik 2"/>
          <p:cNvSpPr txBox="1">
            <a:spLocks/>
          </p:cNvSpPr>
          <p:nvPr/>
        </p:nvSpPr>
        <p:spPr>
          <a:xfrm>
            <a:off x="2209800" y="4319899"/>
            <a:ext cx="7772400" cy="64807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sv-SE" sz="2200"/>
          </a:p>
          <a:p>
            <a:pPr algn="l"/>
            <a:endParaRPr lang="sv-SE" sz="2200"/>
          </a:p>
          <a:p>
            <a:pPr algn="l"/>
            <a:endParaRPr lang="sv-SE" sz="2200"/>
          </a:p>
          <a:p>
            <a:pPr algn="l"/>
            <a:endParaRPr lang="sv-SE" sz="2200"/>
          </a:p>
          <a:p>
            <a:pPr algn="l"/>
            <a:endParaRPr lang="sv-SE" sz="2200"/>
          </a:p>
          <a:p>
            <a:pPr algn="l"/>
            <a:endParaRPr lang="sv-SE" sz="2200"/>
          </a:p>
          <a:p>
            <a:pPr algn="l"/>
            <a:r>
              <a:rPr lang="sv-SE" sz="2200"/>
              <a:t>   </a:t>
            </a:r>
          </a:p>
          <a:p>
            <a:pPr algn="l"/>
            <a:endParaRPr lang="sv-SE"/>
          </a:p>
        </p:txBody>
      </p:sp>
      <p:pic>
        <p:nvPicPr>
          <p:cNvPr id="13" name="Bildobjekt 12">
            <a:extLst>
              <a:ext uri="{FF2B5EF4-FFF2-40B4-BE49-F238E27FC236}">
                <a16:creationId xmlns:a16="http://schemas.microsoft.com/office/drawing/2014/main" id="{90955921-CB2F-46CE-B009-09E5AE455C74}"/>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927434" y="362005"/>
            <a:ext cx="848300" cy="995870"/>
          </a:xfrm>
          <a:prstGeom prst="rect">
            <a:avLst/>
          </a:prstGeom>
        </p:spPr>
      </p:pic>
      <p:sp>
        <p:nvSpPr>
          <p:cNvPr id="5" name="textruta 4">
            <a:extLst>
              <a:ext uri="{FF2B5EF4-FFF2-40B4-BE49-F238E27FC236}">
                <a16:creationId xmlns:a16="http://schemas.microsoft.com/office/drawing/2014/main" id="{026D6BF5-01B4-4896-7B6D-0630527B6387}"/>
              </a:ext>
            </a:extLst>
          </p:cNvPr>
          <p:cNvSpPr txBox="1"/>
          <p:nvPr/>
        </p:nvSpPr>
        <p:spPr>
          <a:xfrm>
            <a:off x="1219200" y="1488297"/>
            <a:ext cx="6158752" cy="461665"/>
          </a:xfrm>
          <a:prstGeom prst="rect">
            <a:avLst/>
          </a:prstGeom>
          <a:noFill/>
        </p:spPr>
        <p:txBody>
          <a:bodyPr wrap="square">
            <a:spAutoFit/>
          </a:bodyPr>
          <a:lstStyle/>
          <a:p>
            <a:r>
              <a:rPr lang="sv-SE" sz="2400" b="0" i="1" dirty="0">
                <a:solidFill>
                  <a:schemeClr val="accent1"/>
                </a:solidFill>
                <a:effectLst/>
                <a:latin typeface="Helvetica" panose="020B0604020202020204" pitchFamily="34" charset="0"/>
              </a:rPr>
              <a:t>En matchvärds uppgifter/roll är följande:</a:t>
            </a:r>
            <a:endParaRPr lang="sv-SE" sz="2400" i="1" dirty="0">
              <a:solidFill>
                <a:schemeClr val="accent1"/>
              </a:solidFill>
            </a:endParaRPr>
          </a:p>
        </p:txBody>
      </p:sp>
      <p:sp>
        <p:nvSpPr>
          <p:cNvPr id="7" name="textruta 6">
            <a:extLst>
              <a:ext uri="{FF2B5EF4-FFF2-40B4-BE49-F238E27FC236}">
                <a16:creationId xmlns:a16="http://schemas.microsoft.com/office/drawing/2014/main" id="{18F31ACA-C871-8CD0-55BA-F87FC9C8C0C8}"/>
              </a:ext>
            </a:extLst>
          </p:cNvPr>
          <p:cNvSpPr txBox="1"/>
          <p:nvPr/>
        </p:nvSpPr>
        <p:spPr>
          <a:xfrm>
            <a:off x="950259" y="2080384"/>
            <a:ext cx="9574306" cy="3970318"/>
          </a:xfrm>
          <a:prstGeom prst="rect">
            <a:avLst/>
          </a:prstGeom>
          <a:noFill/>
        </p:spPr>
        <p:txBody>
          <a:bodyPr wrap="square">
            <a:spAutoFit/>
          </a:bodyPr>
          <a:lstStyle/>
          <a:p>
            <a:pPr algn="l">
              <a:buFont typeface="Arial" panose="020B0604020202020204" pitchFamily="34" charset="0"/>
              <a:buChar char="•"/>
            </a:pPr>
            <a:r>
              <a:rPr lang="sv-SE" sz="1400" b="0" i="0" dirty="0">
                <a:solidFill>
                  <a:srgbClr val="333333"/>
                </a:solidFill>
                <a:effectLst/>
                <a:latin typeface="Helvetica" panose="020B0604020202020204" pitchFamily="34" charset="0"/>
              </a:rPr>
              <a:t>Hälsa gästande lag, domare och funktionärer välkomna, presentera sig och informera om viktiga funktioner i hallen, samt vad uppdraget som matchvärd går ut på.</a:t>
            </a:r>
          </a:p>
          <a:p>
            <a:pPr algn="l"/>
            <a:endParaRPr lang="sv-SE" sz="1400" b="0" i="0" dirty="0">
              <a:solidFill>
                <a:srgbClr val="333333"/>
              </a:solidFill>
              <a:effectLst/>
              <a:latin typeface="Helvetica" panose="020B0604020202020204" pitchFamily="34" charset="0"/>
            </a:endParaRPr>
          </a:p>
          <a:p>
            <a:pPr algn="l">
              <a:buFont typeface="Arial" panose="020B0604020202020204" pitchFamily="34" charset="0"/>
              <a:buChar char="•"/>
            </a:pPr>
            <a:r>
              <a:rPr lang="sv-SE" sz="1400" b="0" i="0" dirty="0">
                <a:solidFill>
                  <a:srgbClr val="333333"/>
                </a:solidFill>
                <a:effectLst/>
                <a:latin typeface="Helvetica" panose="020B0604020202020204" pitchFamily="34" charset="0"/>
              </a:rPr>
              <a:t>Vara ett stöd för domarna och funktionärerna före, under och efter match. Kom ihåg att det är domaren som bestämmer på handbollsplanen och att matchvärden inte får avbryta en match eller korrigera domslut.</a:t>
            </a:r>
          </a:p>
          <a:p>
            <a:pPr algn="l"/>
            <a:endParaRPr lang="sv-SE" sz="1400" b="0" i="0" dirty="0">
              <a:solidFill>
                <a:srgbClr val="333333"/>
              </a:solidFill>
              <a:effectLst/>
              <a:latin typeface="Helvetica" panose="020B0604020202020204" pitchFamily="34" charset="0"/>
            </a:endParaRPr>
          </a:p>
          <a:p>
            <a:pPr algn="l">
              <a:buFont typeface="Arial" panose="020B0604020202020204" pitchFamily="34" charset="0"/>
              <a:buChar char="•"/>
            </a:pPr>
            <a:r>
              <a:rPr lang="sv-SE" sz="1400" b="0" i="0" dirty="0">
                <a:solidFill>
                  <a:srgbClr val="333333"/>
                </a:solidFill>
                <a:effectLst/>
                <a:latin typeface="Helvetica" panose="020B0604020202020204" pitchFamily="34" charset="0"/>
              </a:rPr>
              <a:t>Vara sammankallande och leda #schysstmatch-mötet. </a:t>
            </a:r>
          </a:p>
          <a:p>
            <a:pPr algn="l"/>
            <a:endParaRPr lang="sv-SE" sz="1400" b="0" i="0" dirty="0">
              <a:solidFill>
                <a:srgbClr val="333333"/>
              </a:solidFill>
              <a:effectLst/>
              <a:latin typeface="Helvetica" panose="020B0604020202020204" pitchFamily="34" charset="0"/>
            </a:endParaRPr>
          </a:p>
          <a:p>
            <a:pPr algn="l">
              <a:buFont typeface="Arial" panose="020B0604020202020204" pitchFamily="34" charset="0"/>
              <a:buChar char="•"/>
            </a:pPr>
            <a:r>
              <a:rPr lang="sv-SE" sz="1400" b="0" i="0" dirty="0">
                <a:solidFill>
                  <a:srgbClr val="333333"/>
                </a:solidFill>
                <a:effectLst/>
                <a:latin typeface="Helvetica" panose="020B0604020202020204" pitchFamily="34" charset="0"/>
              </a:rPr>
              <a:t>Arbeta för nolltolerans runt spelytan.</a:t>
            </a:r>
          </a:p>
          <a:p>
            <a:pPr algn="l"/>
            <a:endParaRPr lang="sv-SE" sz="1400" b="0" i="0" dirty="0">
              <a:solidFill>
                <a:srgbClr val="333333"/>
              </a:solidFill>
              <a:effectLst/>
              <a:latin typeface="Helvetica" panose="020B0604020202020204" pitchFamily="34" charset="0"/>
            </a:endParaRPr>
          </a:p>
          <a:p>
            <a:pPr algn="l">
              <a:buFont typeface="Arial" panose="020B0604020202020204" pitchFamily="34" charset="0"/>
              <a:buChar char="•"/>
            </a:pPr>
            <a:r>
              <a:rPr lang="sv-SE" sz="1400" b="0" i="0" dirty="0">
                <a:solidFill>
                  <a:srgbClr val="333333"/>
                </a:solidFill>
                <a:effectLst/>
                <a:latin typeface="Helvetica" panose="020B0604020202020204" pitchFamily="34" charset="0"/>
              </a:rPr>
              <a:t>Om någon utanför spelplanen uppträder olämpligt utifrån principen om nolltolerans: prata med berörd personen om olämpligt beteende och informera ledaren till laget som person är kopplad till.</a:t>
            </a:r>
          </a:p>
          <a:p>
            <a:pPr algn="l"/>
            <a:endParaRPr lang="sv-SE" sz="1400" b="0" i="0" dirty="0">
              <a:solidFill>
                <a:srgbClr val="333333"/>
              </a:solidFill>
              <a:effectLst/>
              <a:latin typeface="Helvetica" panose="020B0604020202020204" pitchFamily="34" charset="0"/>
            </a:endParaRPr>
          </a:p>
          <a:p>
            <a:pPr algn="l">
              <a:buFont typeface="Arial" panose="020B0604020202020204" pitchFamily="34" charset="0"/>
              <a:buChar char="•"/>
            </a:pPr>
            <a:r>
              <a:rPr lang="sv-SE" sz="1400" b="0" i="0" dirty="0">
                <a:solidFill>
                  <a:srgbClr val="333333"/>
                </a:solidFill>
                <a:effectLst/>
                <a:latin typeface="Helvetica" panose="020B0604020202020204" pitchFamily="34" charset="0"/>
              </a:rPr>
              <a:t>Om någon utanför planen uppträder mycket olämpligt sätt utifrån principen om</a:t>
            </a:r>
            <a:br>
              <a:rPr lang="sv-SE" sz="1400" b="0" i="0" dirty="0">
                <a:solidFill>
                  <a:srgbClr val="333333"/>
                </a:solidFill>
                <a:effectLst/>
                <a:latin typeface="Helvetica" panose="020B0604020202020204" pitchFamily="34" charset="0"/>
              </a:rPr>
            </a:br>
            <a:r>
              <a:rPr lang="sv-SE" sz="1400" b="0" i="0" dirty="0">
                <a:solidFill>
                  <a:srgbClr val="333333"/>
                </a:solidFill>
                <a:effectLst/>
                <a:latin typeface="Helvetica" panose="020B0604020202020204" pitchFamily="34" charset="0"/>
              </a:rPr>
              <a:t>nolltolerans ska det dessutom skickas en skriftlig redogörelse till det distriktsförbund som arrangören tillhör. Distriktsförbundet kan sedan kontakta den berörda föreningen.</a:t>
            </a:r>
          </a:p>
          <a:p>
            <a:pPr algn="l"/>
            <a:endParaRPr lang="sv-SE" sz="1400" b="0" i="0" dirty="0">
              <a:solidFill>
                <a:srgbClr val="333333"/>
              </a:solidFill>
              <a:effectLst/>
              <a:latin typeface="Helvetica" panose="020B0604020202020204" pitchFamily="34" charset="0"/>
            </a:endParaRPr>
          </a:p>
          <a:p>
            <a:pPr algn="l">
              <a:buFont typeface="Arial" panose="020B0604020202020204" pitchFamily="34" charset="0"/>
              <a:buChar char="•"/>
            </a:pPr>
            <a:r>
              <a:rPr lang="sv-SE" sz="1400" b="0" i="0" dirty="0">
                <a:solidFill>
                  <a:srgbClr val="333333"/>
                </a:solidFill>
                <a:effectLst/>
                <a:latin typeface="Helvetica" panose="020B0604020202020204" pitchFamily="34" charset="0"/>
              </a:rPr>
              <a:t>Som matchvärd äger du inte rätt att avvisa person/personer från hallen. Vid allvarliga situationer ska polis kontaktas</a:t>
            </a:r>
          </a:p>
        </p:txBody>
      </p:sp>
    </p:spTree>
    <p:extLst>
      <p:ext uri="{BB962C8B-B14F-4D97-AF65-F5344CB8AC3E}">
        <p14:creationId xmlns:p14="http://schemas.microsoft.com/office/powerpoint/2010/main" val="3211563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5168</TotalTime>
  <Words>289</Words>
  <Application>Microsoft Office PowerPoint</Application>
  <PresentationFormat>Bredbild</PresentationFormat>
  <Paragraphs>45</Paragraphs>
  <Slides>2</Slides>
  <Notes>2</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2</vt:i4>
      </vt:variant>
    </vt:vector>
  </HeadingPairs>
  <TitlesOfParts>
    <vt:vector size="7" baseType="lpstr">
      <vt:lpstr>Arial</vt:lpstr>
      <vt:lpstr>Calibri</vt:lpstr>
      <vt:lpstr>Calibri Light</vt:lpstr>
      <vt:lpstr>Helvetica</vt:lpstr>
      <vt:lpstr>Office-tema</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Sammanställning Spelar enkät U11</dc:title>
  <dc:creator>Pär Hagbohm</dc:creator>
  <cp:lastModifiedBy>Krister Billström</cp:lastModifiedBy>
  <cp:revision>11</cp:revision>
  <dcterms:created xsi:type="dcterms:W3CDTF">2022-03-23T18:42:39Z</dcterms:created>
  <dcterms:modified xsi:type="dcterms:W3CDTF">2024-10-17T08:26:15Z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9540963-e559-4020-8a90-fe8a502c2801_Enabled">
    <vt:lpwstr>true</vt:lpwstr>
  </property>
  <property fmtid="{D5CDD505-2E9C-101B-9397-08002B2CF9AE}" pid="3" name="MSIP_Label_19540963-e559-4020-8a90-fe8a502c2801_SetDate">
    <vt:lpwstr>2024-09-16T06:25:50Z</vt:lpwstr>
  </property>
  <property fmtid="{D5CDD505-2E9C-101B-9397-08002B2CF9AE}" pid="4" name="MSIP_Label_19540963-e559-4020-8a90-fe8a502c2801_Method">
    <vt:lpwstr>Standard</vt:lpwstr>
  </property>
  <property fmtid="{D5CDD505-2E9C-101B-9397-08002B2CF9AE}" pid="5" name="MSIP_Label_19540963-e559-4020-8a90-fe8a502c2801_Name">
    <vt:lpwstr>19540963-e559-4020-8a90-fe8a502c2801</vt:lpwstr>
  </property>
  <property fmtid="{D5CDD505-2E9C-101B-9397-08002B2CF9AE}" pid="6" name="MSIP_Label_19540963-e559-4020-8a90-fe8a502c2801_SiteId">
    <vt:lpwstr>f25493ae-1c98-41d7-8a33-0be75f5fe603</vt:lpwstr>
  </property>
  <property fmtid="{D5CDD505-2E9C-101B-9397-08002B2CF9AE}" pid="7" name="MSIP_Label_19540963-e559-4020-8a90-fe8a502c2801_ActionId">
    <vt:lpwstr>865a343c-518e-48ee-8aa4-7c45cef2452e</vt:lpwstr>
  </property>
  <property fmtid="{D5CDD505-2E9C-101B-9397-08002B2CF9AE}" pid="8" name="MSIP_Label_19540963-e559-4020-8a90-fe8a502c2801_ContentBits">
    <vt:lpwstr>0</vt:lpwstr>
  </property>
</Properties>
</file>