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0" r:id="rId4"/>
    <p:sldId id="261" r:id="rId5"/>
    <p:sldId id="263" r:id="rId6"/>
    <p:sldId id="265" r:id="rId7"/>
    <p:sldId id="264" r:id="rId8"/>
    <p:sldId id="266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6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C52A19-4ECD-4A3B-A83E-6C5D0F5CE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DA3FAD5-F990-4B0B-8E33-4D59094DC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A22C39-7731-41CA-99A9-3D79C365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E0F336-544D-48A9-B70A-EF74E2EE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C67089-31DC-40EC-9999-BE30F14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239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DF3F4B-0018-47CC-866A-324EFEF9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8F17F45-1658-4843-90AF-90903B750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12F417-4DA9-49E3-A76B-C98E0694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43ECEA-6277-410B-ADA7-06EF360A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3523FD-BBDF-4367-A33E-FFED3977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44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8B2D3FF-B4C4-4681-9171-7FAFDDDDC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EB4770F-8126-4895-9776-BB6237E09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754215-3BE6-4E4B-99DB-983D6F4F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100CB0-60AE-4F1B-8376-824A1CBD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A9BF0D-C8E1-4F68-9E82-3C18D3DA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47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98DF51-2280-4655-BFE4-1D85E3B0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2AA903-0882-4EB0-A6FE-BD006F52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028681-CEBC-4D8F-A4A2-9087C177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B58B9B-D27B-4B78-9DA1-34D3F7AF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5966FF-9912-4AE4-BA19-0290A0D4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67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6D2F81-8F34-4EDF-BEE9-1BCE7ADC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B20193-1E80-4C33-A45D-254D0B6F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B050CA-1299-429E-9274-A4BD1659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ED186E-CB10-48A1-BD7F-50D6DC94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AD75D3-B856-49D2-A5A3-E2684C85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40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02AE24-81CB-470A-8F47-B21A9EA1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B5F92B-B76B-40BE-BDAB-8E4D1E4BD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736C84-1F7E-4916-AC87-FF56AD93E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FAF93A-7B67-452E-BB2B-03BD2008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3B99C1-984C-408A-B0E9-27BB9355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ABE986-8E05-4134-8084-97E7BC5F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8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81809-7A4E-46FC-B171-FF631817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4E92A1-87D6-4D26-B6A1-344FC06CD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8ABCEE-8E7B-4ED4-9C21-AE46B3E76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8080EF-2D5D-4A6A-9160-BA0D9BE4D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7F1ED5D-8BC7-47B2-B35C-B4756A8C9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3697028-B917-45BA-8BE0-962D0CD0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BC5E161-CEA3-4827-8D60-D08714E2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ABA7306-7F6C-47C7-AD14-A19F9557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36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74475-7C93-4885-8A7E-3B311CB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DE9F37-7C53-4551-87B1-B765BE51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883BD91-0F86-4B79-A57C-F37F2624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A4D1CB8-461A-456B-B00C-05235891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55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81993D4-3E05-4AE0-B027-3323D9D5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3755805-E1AF-471C-97BE-16FC4E8E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9F24B7-DBEF-42E6-92AF-5A32B38A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06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12138-3D0C-4640-852A-82D0B303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2AC3AF-3BBC-420D-B3B7-EE9DE718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FFD77D-C80C-492E-9197-32A8244BC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A27E22-8621-4B06-867D-195E1BD1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53577DC-69DC-4711-9982-43FDDADA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3A05EF-031C-47E4-9409-940CD3DC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44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AA8BF7-7580-4FDA-BCC0-43318418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363D14C-C984-46A6-8197-39D33AE1E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E40F87-D128-4DBC-BB77-FE38F9E41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0A7D53-4A5A-4AE4-AC1E-B28D8933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B525C0-91FD-4E7A-B08E-3C9A9FA04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AAA7D2-4A7F-44BE-9342-7D5F2723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71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AE22385-3613-439D-BE80-1D24A9ED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DB2014-D4B3-437C-9BFA-49D6295EB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E4067A-3E9F-4B85-83F0-316D5B8FE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6652-7B9C-4B47-8BC4-74A128F3FE98}" type="datetimeFigureOut">
              <a:rPr lang="sv-SE" smtClean="0"/>
              <a:t>2022-09-10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ABFD61-FED9-47D0-8E35-970DA638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47C0E6-74CC-4E0D-BFB2-15B76423F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94396-41AE-4527-A2B8-C2DB8C6C03CD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A1B3D08-DD60-45CF-B951-78ED6BA2F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8" y="5779339"/>
            <a:ext cx="807178" cy="93027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0CB7B9C-7653-4E15-B151-9195144DC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63" y="5700574"/>
            <a:ext cx="902037" cy="105441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94078" y="437445"/>
            <a:ext cx="10977033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FF"/>
                </a:solidFill>
                <a:latin typeface="Myriad Pro"/>
                <a:cs typeface="Myriad Pro"/>
              </a:rPr>
              <a:t>IFK Skövde HK U16</a:t>
            </a:r>
          </a:p>
          <a:p>
            <a:endParaRPr lang="sv-SE" sz="2600" b="1" dirty="0">
              <a:solidFill>
                <a:srgbClr val="FFFFFF"/>
              </a:solidFill>
              <a:latin typeface="Myriad Pro"/>
              <a:cs typeface="Myriad Pro"/>
            </a:endParaRPr>
          </a:p>
          <a:p>
            <a:pPr fontAlgn="base"/>
            <a:r>
              <a:rPr lang="sv-SE" sz="2800" b="1" dirty="0">
                <a:solidFill>
                  <a:schemeClr val="bg1"/>
                </a:solidFill>
              </a:rPr>
              <a:t>- LEDARE/Organisation 2022/23 </a:t>
            </a:r>
            <a:r>
              <a:rPr lang="sv-SE" sz="28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sv-SE" sz="28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sv-SE" sz="2400" b="1" dirty="0">
                <a:solidFill>
                  <a:schemeClr val="bg1"/>
                </a:solidFill>
              </a:rPr>
              <a:t>Andreas Agerborn Tränare</a:t>
            </a:r>
            <a:r>
              <a:rPr lang="en-US" sz="24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sv-SE" sz="2400" b="1" dirty="0">
                <a:solidFill>
                  <a:schemeClr val="bg1"/>
                </a:solidFill>
              </a:rPr>
              <a:t>Niklas Gudmundsson Tränare</a:t>
            </a:r>
            <a:r>
              <a:rPr lang="en-US" sz="24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sv-SE" sz="2400" b="1" dirty="0">
                <a:solidFill>
                  <a:schemeClr val="bg1"/>
                </a:solidFill>
              </a:rPr>
              <a:t>Oliver Agerborn Tränare</a:t>
            </a:r>
            <a:r>
              <a:rPr lang="sv-SE" sz="24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sv-SE" sz="2400" b="1" dirty="0">
                <a:solidFill>
                  <a:schemeClr val="bg1"/>
                </a:solidFill>
              </a:rPr>
              <a:t>Svante Gustavsson Medical</a:t>
            </a:r>
            <a:r>
              <a:rPr lang="sv-SE" sz="24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sv-SE" sz="24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sv-SE" sz="2400" b="1" dirty="0">
                <a:solidFill>
                  <a:schemeClr val="bg1"/>
                </a:solidFill>
              </a:rPr>
              <a:t>Ny! Alexander Tisell </a:t>
            </a:r>
            <a:r>
              <a:rPr lang="sv-SE" sz="2400" b="1" dirty="0" err="1">
                <a:solidFill>
                  <a:schemeClr val="bg1"/>
                </a:solidFill>
              </a:rPr>
              <a:t>Fysansvarig</a:t>
            </a:r>
            <a:r>
              <a:rPr lang="sv-SE" sz="2400" b="1" dirty="0">
                <a:solidFill>
                  <a:schemeClr val="bg1"/>
                </a:solidFill>
              </a:rPr>
              <a:t> Jun/A-pojk</a:t>
            </a:r>
            <a:r>
              <a:rPr lang="en-US" sz="24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sv-SE" sz="2400" b="1" dirty="0">
                <a:solidFill>
                  <a:schemeClr val="bg1"/>
                </a:solidFill>
              </a:rPr>
              <a:t>Ny! Kalle </a:t>
            </a:r>
            <a:r>
              <a:rPr lang="sv-SE" sz="2400" b="1" dirty="0" err="1">
                <a:solidFill>
                  <a:schemeClr val="bg1"/>
                </a:solidFill>
              </a:rPr>
              <a:t>Sääf</a:t>
            </a:r>
            <a:r>
              <a:rPr lang="sv-SE" sz="2400" b="1" dirty="0">
                <a:solidFill>
                  <a:schemeClr val="bg1"/>
                </a:solidFill>
              </a:rPr>
              <a:t> Tränare</a:t>
            </a:r>
            <a:r>
              <a:rPr lang="en-US" sz="24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sv-SE" sz="2400" b="1" dirty="0">
                <a:solidFill>
                  <a:schemeClr val="bg1"/>
                </a:solidFill>
              </a:rPr>
              <a:t>Ny! Viktor Edvinsson Tränare</a:t>
            </a:r>
            <a:r>
              <a:rPr lang="en-US" sz="24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</a:rPr>
              <a:t>TM Pia </a:t>
            </a:r>
            <a:r>
              <a:rPr lang="en-US" sz="2400" b="1" dirty="0" err="1">
                <a:solidFill>
                  <a:schemeClr val="bg1"/>
                </a:solidFill>
              </a:rPr>
              <a:t>Hellberg</a:t>
            </a:r>
            <a:endParaRPr lang="en-US" sz="2400" b="1" dirty="0">
              <a:solidFill>
                <a:schemeClr val="bg1"/>
              </a:solidFill>
            </a:endParaRPr>
          </a:p>
          <a:p>
            <a:pPr fontAlgn="base"/>
            <a:r>
              <a:rPr lang="en-US" sz="2400" b="1" dirty="0">
                <a:solidFill>
                  <a:schemeClr val="bg1"/>
                </a:solidFill>
              </a:rPr>
              <a:t>TM Johanna </a:t>
            </a:r>
            <a:r>
              <a:rPr lang="en-US" sz="2400" b="1" dirty="0" err="1">
                <a:solidFill>
                  <a:schemeClr val="bg1"/>
                </a:solidFill>
              </a:rPr>
              <a:t>Kåhre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Stenerlöv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fontAlgn="base"/>
            <a:endParaRPr lang="en-US" sz="2800" dirty="0">
              <a:solidFill>
                <a:schemeClr val="bg1"/>
              </a:solidFill>
            </a:endParaRPr>
          </a:p>
          <a:p>
            <a:r>
              <a:rPr lang="sv-SE" sz="2600" b="1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</a:p>
          <a:p>
            <a:endParaRPr lang="sv-SE" sz="26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131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Status U16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v-SE" dirty="0">
                <a:solidFill>
                  <a:schemeClr val="bg1"/>
                </a:solidFill>
              </a:rPr>
              <a:t>Träningsflitig grupp-Hög närvaro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>
                <a:solidFill>
                  <a:schemeClr val="bg1"/>
                </a:solidFill>
              </a:rPr>
              <a:t>Handboll &amp; styrketräning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NIU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v-SE" dirty="0">
                <a:solidFill>
                  <a:schemeClr val="bg1"/>
                </a:solidFill>
              </a:rPr>
              <a:t>19 spelare varav 3 målvakter</a:t>
            </a:r>
          </a:p>
          <a:p>
            <a:r>
              <a:rPr lang="sv-SE" dirty="0">
                <a:solidFill>
                  <a:schemeClr val="bg1"/>
                </a:solidFill>
              </a:rPr>
              <a:t>5 nya i gruppen</a:t>
            </a:r>
          </a:p>
          <a:p>
            <a:r>
              <a:rPr lang="sv-SE" dirty="0">
                <a:solidFill>
                  <a:schemeClr val="bg1"/>
                </a:solidFill>
              </a:rPr>
              <a:t>Egna träningar/specialträning med –U15</a:t>
            </a:r>
          </a:p>
          <a:p>
            <a:r>
              <a:rPr lang="sv-SE" dirty="0">
                <a:solidFill>
                  <a:schemeClr val="bg1"/>
                </a:solidFill>
              </a:rPr>
              <a:t>Tester i både styrka och kondition</a:t>
            </a:r>
          </a:p>
          <a:p>
            <a:r>
              <a:rPr lang="sv-SE" dirty="0">
                <a:solidFill>
                  <a:schemeClr val="bg1"/>
                </a:solidFill>
              </a:rPr>
              <a:t>Fortsättning/utvärdering Alexander Tisell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Kost, sömn, vila! Skolundervisning</a:t>
            </a:r>
          </a:p>
        </p:txBody>
      </p:sp>
    </p:spTree>
    <p:extLst>
      <p:ext uri="{BB962C8B-B14F-4D97-AF65-F5344CB8AC3E}">
        <p14:creationId xmlns:p14="http://schemas.microsoft.com/office/powerpoint/2010/main" val="129896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Föreningen</a:t>
            </a:r>
            <a:br>
              <a:rPr lang="sv-SE" b="1" dirty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Ulf Nyström Sportchef Senior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NY! Krister Billström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Ungdomsansvarig/utvecklare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634376" y="1825625"/>
            <a:ext cx="3719423" cy="4351338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Förväntningar på U16?</a:t>
            </a:r>
          </a:p>
          <a:p>
            <a:r>
              <a:rPr lang="sv-SE" dirty="0">
                <a:solidFill>
                  <a:schemeClr val="bg1"/>
                </a:solidFill>
              </a:rPr>
              <a:t>Övrig info</a:t>
            </a:r>
          </a:p>
          <a:p>
            <a:r>
              <a:rPr lang="sv-SE" dirty="0">
                <a:solidFill>
                  <a:schemeClr val="bg1"/>
                </a:solidFill>
              </a:rPr>
              <a:t>Frågor/funderingar?</a:t>
            </a:r>
          </a:p>
        </p:txBody>
      </p:sp>
    </p:spTree>
    <p:extLst>
      <p:ext uri="{BB962C8B-B14F-4D97-AF65-F5344CB8AC3E}">
        <p14:creationId xmlns:p14="http://schemas.microsoft.com/office/powerpoint/2010/main" val="18383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Säsongen 2022/23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Seriespel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dirty="0"/>
          </a:p>
          <a:p>
            <a:r>
              <a:rPr lang="sv-SE" b="1" dirty="0">
                <a:solidFill>
                  <a:schemeClr val="bg1"/>
                </a:solidFill>
              </a:rPr>
              <a:t>Turneringar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b="1" dirty="0">
                <a:solidFill>
                  <a:schemeClr val="bg1"/>
                </a:solidFill>
              </a:rPr>
              <a:t>USM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solidFill>
                  <a:schemeClr val="bg1"/>
                </a:solidFill>
              </a:rPr>
              <a:t>Spelar under säsong 22/23 i två serier, med två lag.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GBG cup 16-18/9 </a:t>
            </a:r>
            <a:r>
              <a:rPr lang="sv-SE" i="1" dirty="0">
                <a:solidFill>
                  <a:schemeClr val="bg1"/>
                </a:solidFill>
              </a:rPr>
              <a:t>Två lag </a:t>
            </a:r>
            <a:r>
              <a:rPr lang="sv-SE" dirty="0">
                <a:solidFill>
                  <a:schemeClr val="bg1"/>
                </a:solidFill>
              </a:rPr>
              <a:t>Minibussar/skolsal</a:t>
            </a:r>
          </a:p>
          <a:p>
            <a:r>
              <a:rPr lang="sv-SE" dirty="0" err="1">
                <a:solidFill>
                  <a:schemeClr val="bg1"/>
                </a:solidFill>
              </a:rPr>
              <a:t>Skadevi</a:t>
            </a:r>
            <a:r>
              <a:rPr lang="sv-SE" dirty="0">
                <a:solidFill>
                  <a:schemeClr val="bg1"/>
                </a:solidFill>
              </a:rPr>
              <a:t> Cup 4-6/11 </a:t>
            </a:r>
            <a:r>
              <a:rPr lang="sv-SE" i="1" dirty="0">
                <a:solidFill>
                  <a:schemeClr val="bg1"/>
                </a:solidFill>
              </a:rPr>
              <a:t>Två lag</a:t>
            </a:r>
          </a:p>
          <a:p>
            <a:r>
              <a:rPr lang="sv-SE" dirty="0">
                <a:solidFill>
                  <a:schemeClr val="bg1"/>
                </a:solidFill>
              </a:rPr>
              <a:t>Lundaspelen 26-30/12 </a:t>
            </a:r>
            <a:r>
              <a:rPr lang="sv-SE" i="1" dirty="0">
                <a:solidFill>
                  <a:schemeClr val="bg1"/>
                </a:solidFill>
              </a:rPr>
              <a:t>Två lag</a:t>
            </a:r>
          </a:p>
          <a:p>
            <a:r>
              <a:rPr lang="sv-SE" dirty="0">
                <a:solidFill>
                  <a:schemeClr val="bg1"/>
                </a:solidFill>
              </a:rPr>
              <a:t>Cup/avslutning Våren 2023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Uttagning/Matchning </a:t>
            </a:r>
            <a:r>
              <a:rPr lang="sv-SE" i="1" dirty="0">
                <a:solidFill>
                  <a:schemeClr val="bg1"/>
                </a:solidFill>
              </a:rPr>
              <a:t>Ett lag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Steg 1 Uddevalla 22-23/10</a:t>
            </a:r>
          </a:p>
        </p:txBody>
      </p:sp>
    </p:spTree>
    <p:extLst>
      <p:ext uri="{BB962C8B-B14F-4D97-AF65-F5344CB8AC3E}">
        <p14:creationId xmlns:p14="http://schemas.microsoft.com/office/powerpoint/2010/main" val="171025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b="1" dirty="0">
                <a:solidFill>
                  <a:schemeClr val="bg1"/>
                </a:solidFill>
              </a:rPr>
              <a:t>Utöver matcher och träningar!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Domarfördelning 2022-2023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Domarinformation för TM 8/9 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Domarutbildning för killarna torsdag 22/9 </a:t>
            </a:r>
            <a:r>
              <a:rPr lang="sv-SE" dirty="0" err="1">
                <a:solidFill>
                  <a:schemeClr val="bg1"/>
                </a:solidFill>
              </a:rPr>
              <a:t>kl</a:t>
            </a:r>
            <a:r>
              <a:rPr lang="sv-SE" dirty="0">
                <a:solidFill>
                  <a:schemeClr val="bg1"/>
                </a:solidFill>
              </a:rPr>
              <a:t>: 18-20.00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Ansvarig?</a:t>
            </a:r>
          </a:p>
          <a:p>
            <a:r>
              <a:rPr lang="sv-SE" dirty="0">
                <a:solidFill>
                  <a:schemeClr val="bg1"/>
                </a:solidFill>
              </a:rPr>
              <a:t>Ersättning för varje match</a:t>
            </a:r>
          </a:p>
        </p:txBody>
      </p:sp>
    </p:spTree>
    <p:extLst>
      <p:ext uri="{BB962C8B-B14F-4D97-AF65-F5344CB8AC3E}">
        <p14:creationId xmlns:p14="http://schemas.microsoft.com/office/powerpoint/2010/main" val="221943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Föräldrar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>
                <a:solidFill>
                  <a:schemeClr val="bg1"/>
                </a:solidFill>
              </a:rPr>
              <a:t>Körning till matcher(Johanna)	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Arbete under </a:t>
            </a:r>
            <a:r>
              <a:rPr lang="sv-SE" dirty="0" err="1">
                <a:solidFill>
                  <a:schemeClr val="bg1"/>
                </a:solidFill>
              </a:rPr>
              <a:t>Skadevi</a:t>
            </a:r>
            <a:r>
              <a:rPr lang="sv-SE" dirty="0">
                <a:solidFill>
                  <a:schemeClr val="bg1"/>
                </a:solidFill>
              </a:rPr>
              <a:t> Cup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Kiosk A-lagsmatcher</a:t>
            </a:r>
            <a:r>
              <a:rPr lang="sv-SE" dirty="0"/>
              <a:t>	</a:t>
            </a:r>
          </a:p>
          <a:p>
            <a:endParaRPr lang="sv-SE" dirty="0"/>
          </a:p>
          <a:p>
            <a:r>
              <a:rPr lang="sv-SE" dirty="0">
                <a:solidFill>
                  <a:schemeClr val="bg1"/>
                </a:solidFill>
              </a:rPr>
              <a:t>Filma matcher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EMP – Frans J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>
                <a:solidFill>
                  <a:schemeClr val="bg1"/>
                </a:solidFill>
              </a:rPr>
              <a:t>Reseersättning-Förslag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Skola, förmodligen VASA Skolan-Bemanning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Bemanning KIOSK Försäljning 3/12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Hjälpas åt att filma/FB</a:t>
            </a:r>
          </a:p>
          <a:p>
            <a:r>
              <a:rPr lang="sv-SE" dirty="0">
                <a:solidFill>
                  <a:schemeClr val="bg1"/>
                </a:solidFill>
              </a:rPr>
              <a:t>Har alla access till Facebookgruppen med P06 Play?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Minst en förälder skall kunna sitta i sekretariatet. Fördelningsschema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7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Avslutningsresa/Cup Våren 2023?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solidFill>
                  <a:schemeClr val="bg1"/>
                </a:solidFill>
              </a:rPr>
              <a:t>Viljan finns hos grabbarna-Möjligt?</a:t>
            </a:r>
          </a:p>
          <a:p>
            <a:r>
              <a:rPr lang="sv-SE" dirty="0">
                <a:solidFill>
                  <a:schemeClr val="bg1"/>
                </a:solidFill>
              </a:rPr>
              <a:t>Prag </a:t>
            </a:r>
            <a:r>
              <a:rPr lang="sv-SE" dirty="0" err="1">
                <a:solidFill>
                  <a:schemeClr val="bg1"/>
                </a:solidFill>
              </a:rPr>
              <a:t>Open</a:t>
            </a:r>
            <a:r>
              <a:rPr lang="sv-SE" dirty="0">
                <a:solidFill>
                  <a:schemeClr val="bg1"/>
                </a:solidFill>
              </a:rPr>
              <a:t>  Påsk</a:t>
            </a:r>
          </a:p>
          <a:p>
            <a:r>
              <a:rPr lang="sv-SE" dirty="0" err="1">
                <a:solidFill>
                  <a:schemeClr val="bg1"/>
                </a:solidFill>
              </a:rPr>
              <a:t>Rödspätte</a:t>
            </a:r>
            <a:r>
              <a:rPr lang="sv-SE" dirty="0">
                <a:solidFill>
                  <a:schemeClr val="bg1"/>
                </a:solidFill>
              </a:rPr>
              <a:t> Cup Danmark</a:t>
            </a:r>
          </a:p>
          <a:p>
            <a:r>
              <a:rPr lang="sv-SE" dirty="0">
                <a:solidFill>
                  <a:schemeClr val="bg1"/>
                </a:solidFill>
              </a:rPr>
              <a:t>Träningsläger </a:t>
            </a:r>
          </a:p>
          <a:p>
            <a:r>
              <a:rPr lang="sv-SE" dirty="0">
                <a:solidFill>
                  <a:schemeClr val="bg1"/>
                </a:solidFill>
              </a:rPr>
              <a:t>Resa? Se match/landskamp?</a:t>
            </a:r>
          </a:p>
          <a:p>
            <a:r>
              <a:rPr lang="sv-SE" dirty="0">
                <a:solidFill>
                  <a:schemeClr val="bg1"/>
                </a:solidFill>
              </a:rPr>
              <a:t>Fjällen?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solidFill>
                  <a:schemeClr val="bg1"/>
                </a:solidFill>
              </a:rPr>
              <a:t>Osäkerhet i Europa, tufft år ekonomiskt med tanke på lågkonjunktur, stigande elpriser, bränsle etc. Kostnadsfråga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Killarna måste själva verkligen vilja och då även vara de som jobbar in pengar. </a:t>
            </a:r>
          </a:p>
          <a:p>
            <a:r>
              <a:rPr lang="sv-SE" dirty="0">
                <a:solidFill>
                  <a:schemeClr val="bg1"/>
                </a:solidFill>
              </a:rPr>
              <a:t>Krävs en projektledare /föräldragrupp för detta. </a:t>
            </a:r>
          </a:p>
          <a:p>
            <a:br>
              <a:rPr lang="sv-SE" dirty="0"/>
            </a:b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9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Värdegrundsarbete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Värdegrundsarbete</a:t>
            </a:r>
            <a:r>
              <a:rPr lang="sv-SE" dirty="0"/>
              <a:t>			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 4 torsdagar med Patrik </a:t>
            </a:r>
            <a:r>
              <a:rPr lang="sv-SE" dirty="0" err="1">
                <a:solidFill>
                  <a:schemeClr val="bg1"/>
                </a:solidFill>
              </a:rPr>
              <a:t>Kåhre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0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341</Words>
  <Application>Microsoft Office PowerPoint</Application>
  <PresentationFormat>Bredbild</PresentationFormat>
  <Paragraphs>106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Office-tema</vt:lpstr>
      <vt:lpstr>PowerPoint-presentation</vt:lpstr>
      <vt:lpstr>Status U16</vt:lpstr>
      <vt:lpstr>Föreningen </vt:lpstr>
      <vt:lpstr>Säsongen 2022/23</vt:lpstr>
      <vt:lpstr>   Utöver matcher och träningar!   </vt:lpstr>
      <vt:lpstr>Föräldrar </vt:lpstr>
      <vt:lpstr>Avslutningsresa/Cup Våren 2023?</vt:lpstr>
      <vt:lpstr>Värdegrundsarbete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Börjesson</dc:creator>
  <cp:lastModifiedBy>Johanna Stenerlöv</cp:lastModifiedBy>
  <cp:revision>78</cp:revision>
  <dcterms:created xsi:type="dcterms:W3CDTF">2018-01-22T10:23:10Z</dcterms:created>
  <dcterms:modified xsi:type="dcterms:W3CDTF">2022-09-10T12:52:30Z</dcterms:modified>
</cp:coreProperties>
</file>