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77" r:id="rId4"/>
    <p:sldId id="263" r:id="rId5"/>
    <p:sldId id="271" r:id="rId6"/>
    <p:sldId id="278" r:id="rId7"/>
    <p:sldId id="267" r:id="rId8"/>
    <p:sldId id="260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C52A19-4ECD-4A3B-A83E-6C5D0F5CE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DA3FAD5-F990-4B0B-8E33-4D59094DC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A22C39-7731-41CA-99A9-3D79C365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2021-10-05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E0F336-544D-48A9-B70A-EF74E2EE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C67089-31DC-40EC-9999-BE30F14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239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DF3F4B-0018-47CC-866A-324EFEF9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8F17F45-1658-4843-90AF-90903B750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12F417-4DA9-49E3-A76B-C98E0694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2021-10-05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43ECEA-6277-410B-ADA7-06EF360A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3523FD-BBDF-4367-A33E-FFED3977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744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8B2D3FF-B4C4-4681-9171-7FAFDDDDC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EB4770F-8126-4895-9776-BB6237E09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754215-3BE6-4E4B-99DB-983D6F4F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2021-10-05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100CB0-60AE-4F1B-8376-824A1CBD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A9BF0D-C8E1-4F68-9E82-3C18D3DA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247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98DF51-2280-4655-BFE4-1D85E3B00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2AA903-0882-4EB0-A6FE-BD006F52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028681-CEBC-4D8F-A4A2-9087C177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2021-10-05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B58B9B-D27B-4B78-9DA1-34D3F7AF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5966FF-9912-4AE4-BA19-0290A0D4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667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6D2F81-8F34-4EDF-BEE9-1BCE7ADC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B20193-1E80-4C33-A45D-254D0B6F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B050CA-1299-429E-9274-A4BD1659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2021-10-05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ED186E-CB10-48A1-BD7F-50D6DC94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AD75D3-B856-49D2-A5A3-E2684C85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040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02AE24-81CB-470A-8F47-B21A9EA1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B5F92B-B76B-40BE-BDAB-8E4D1E4BD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736C84-1F7E-4916-AC87-FF56AD93E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FAF93A-7B67-452E-BB2B-03BD2008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2021-10-05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3B99C1-984C-408A-B0E9-27BB9355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ABE986-8E05-4134-8084-97E7BC5F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082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81809-7A4E-46FC-B171-FF631817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4E92A1-87D6-4D26-B6A1-344FC06CD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8ABCEE-8E7B-4ED4-9C21-AE46B3E76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8080EF-2D5D-4A6A-9160-BA0D9BE4D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7F1ED5D-8BC7-47B2-B35C-B4756A8C9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3697028-B917-45BA-8BE0-962D0CD0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2021-10-05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BC5E161-CEA3-4827-8D60-D08714E2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ABA7306-7F6C-47C7-AD14-A19F9557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336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74475-7C93-4885-8A7E-3B311CB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DE9F37-7C53-4551-87B1-B765BE51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2021-10-05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883BD91-0F86-4B79-A57C-F37F2624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A4D1CB8-461A-456B-B00C-05235891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55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81993D4-3E05-4AE0-B027-3323D9D5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2021-10-05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3755805-E1AF-471C-97BE-16FC4E8E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59F24B7-DBEF-42E6-92AF-5A32B38A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206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12138-3D0C-4640-852A-82D0B303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2AC3AF-3BBC-420D-B3B7-EE9DE718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FFD77D-C80C-492E-9197-32A8244BC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CA27E22-8621-4B06-867D-195E1BD1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2021-10-05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53577DC-69DC-4711-9982-43FDDADA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3A05EF-031C-47E4-9409-940CD3DC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144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AA8BF7-7580-4FDA-BCC0-43318418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363D14C-C984-46A6-8197-39D33AE1E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E40F87-D128-4DBC-BB77-FE38F9E41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0A7D53-4A5A-4AE4-AC1E-B28D8933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2021-10-05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B525C0-91FD-4E7A-B08E-3C9A9FA04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AAA7D2-4A7F-44BE-9342-7D5F2723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971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AE22385-3613-439D-BE80-1D24A9ED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DB2014-D4B3-437C-9BFA-49D6295EB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E4067A-3E9F-4B85-83F0-316D5B8FE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46652-7B9C-4B47-8BC4-74A128F3FE98}" type="datetimeFigureOut">
              <a:rPr lang="sv-SE" smtClean="0"/>
              <a:t>2021-10-05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ABFD61-FED9-47D0-8E35-970DA638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47C0E6-74CC-4E0D-BFB2-15B76423F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94396-41AE-4527-A2B8-C2DB8C6C03CD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EBF7C5-58FD-4BB1-91BD-D53B4C1DE7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2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IFK Skövde Värdegrund / Matchnings Policy / Blå tråden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727857"/>
            <a:ext cx="4020670" cy="2584043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8037CF0-4C63-41AA-B87C-F4B0945E6CD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Enkelt att hitta på IFK´s hemsida </a:t>
            </a:r>
          </a:p>
          <a:p>
            <a:r>
              <a:rPr lang="sv-SE" dirty="0">
                <a:solidFill>
                  <a:schemeClr val="bg1"/>
                </a:solidFill>
              </a:rPr>
              <a:t>Alla uppmanas att läsa igenom !!</a:t>
            </a:r>
          </a:p>
          <a:p>
            <a:r>
              <a:rPr lang="sv-SE" dirty="0">
                <a:solidFill>
                  <a:schemeClr val="bg1"/>
                </a:solidFill>
              </a:rPr>
              <a:t>Riktlinjer för ledare, spelare och föräldrar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solidFill>
                  <a:schemeClr val="bg1"/>
                </a:solidFill>
              </a:rPr>
              <a:t>        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341" y="1259261"/>
            <a:ext cx="3725704" cy="1941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651" y="3727857"/>
            <a:ext cx="4610399" cy="26726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65341" y="1071267"/>
            <a:ext cx="779929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Utdrag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0651" y="3531163"/>
            <a:ext cx="779929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Utdrag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0989" y="1345664"/>
            <a:ext cx="212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FF00"/>
                </a:solidFill>
              </a:rPr>
              <a:t>Under uppdatering !</a:t>
            </a:r>
          </a:p>
        </p:txBody>
      </p:sp>
    </p:spTree>
    <p:extLst>
      <p:ext uri="{BB962C8B-B14F-4D97-AF65-F5344CB8AC3E}">
        <p14:creationId xmlns:p14="http://schemas.microsoft.com/office/powerpoint/2010/main" val="187406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4061-B949-4D5F-9FD2-DBB92D6A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41" y="146316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b="1" u="sng" dirty="0">
                <a:solidFill>
                  <a:schemeClr val="bg1"/>
                </a:solidFill>
              </a:rPr>
              <a:t>Truppen 2021-2022 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E947-BA69-4622-9829-B223BD13A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41" y="200017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solidFill>
                  <a:schemeClr val="bg1"/>
                </a:solidFill>
              </a:rPr>
              <a:t>17 st spelare varav 3 MV  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Ledare   Mikael Lideskär ( HA )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                  Jonas Ottosson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                  Robert Arrhenius 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                  Elliott Kangas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Team manager (Admin.)  Christina Persson</a:t>
            </a:r>
          </a:p>
          <a:p>
            <a:pPr marL="0" indent="0">
              <a:buNone/>
            </a:pP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A1BB-7675-4711-8BED-F333AD1E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07" y="224447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b="1" u="sng" dirty="0">
                <a:solidFill>
                  <a:schemeClr val="bg1"/>
                </a:solidFill>
              </a:rPr>
              <a:t>Serie och cuper 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9F8B-B4C1-4684-81EB-A35DD50B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07" y="1550010"/>
            <a:ext cx="10515600" cy="476638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Seriespel     HFV P15-16 Nivå 1 – ( 1 lag ).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Dragit ur ett lag i Västgötaserien pga för liten trupp. Ev. samarbeta med P06.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Cuper          USM ( steg 3, 29-30 Januari )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                        Skadevi cup 5 – 7 November 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                        Norden cup 27 – 30 December 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                        Rödspätte cup 14 – 18 April 2022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                        Partille cup 4 – 9 Juli 2022</a:t>
            </a:r>
            <a:br>
              <a:rPr lang="sv-SE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6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7B6A19-0CD1-4399-A012-1EF5911D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Uttagning till match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810E7B-5905-4EC4-8EDD-C67F36ED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376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Laguttagning till seriematch läggs ut i grabbarnas supertext efter träningen som är innan match. 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Meddela gärna ev. förhinder i så god tid som möjligt.</a:t>
            </a:r>
          </a:p>
        </p:txBody>
      </p:sp>
    </p:spTree>
    <p:extLst>
      <p:ext uri="{BB962C8B-B14F-4D97-AF65-F5344CB8AC3E}">
        <p14:creationId xmlns:p14="http://schemas.microsoft.com/office/powerpoint/2010/main" val="304080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748" y="-190918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Övrigt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6840" y="745588"/>
            <a:ext cx="10515600" cy="7033846"/>
          </a:xfrm>
        </p:spPr>
        <p:txBody>
          <a:bodyPr>
            <a:normAutofit fontScale="77500" lnSpcReduction="20000"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Bortamatcher ( förslag ) </a:t>
            </a:r>
            <a:r>
              <a:rPr lang="sv-SE" dirty="0">
                <a:solidFill>
                  <a:schemeClr val="bg1"/>
                </a:solidFill>
              </a:rPr>
              <a:t>- 120 kr till den som kör &gt; 10 mil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                                            -  80 kr till den som kör &lt; 10 mil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Golvtorkning</a:t>
            </a:r>
            <a:r>
              <a:rPr lang="en-US" b="1" dirty="0">
                <a:solidFill>
                  <a:schemeClr val="bg1"/>
                </a:solidFill>
              </a:rPr>
              <a:t> A-</a:t>
            </a:r>
            <a:r>
              <a:rPr lang="en-US" b="1" dirty="0" err="1">
                <a:solidFill>
                  <a:schemeClr val="bg1"/>
                </a:solidFill>
              </a:rPr>
              <a:t>lagsmatch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Delar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detta</a:t>
            </a:r>
            <a:r>
              <a:rPr lang="en-US" dirty="0">
                <a:solidFill>
                  <a:schemeClr val="bg1"/>
                </a:solidFill>
              </a:rPr>
              <a:t> med P06 </a:t>
            </a:r>
            <a:r>
              <a:rPr lang="en-US" dirty="0" err="1">
                <a:solidFill>
                  <a:schemeClr val="bg1"/>
                </a:solidFill>
              </a:rPr>
              <a:t>och</a:t>
            </a:r>
            <a:r>
              <a:rPr lang="en-US" dirty="0">
                <a:solidFill>
                  <a:schemeClr val="bg1"/>
                </a:solidFill>
              </a:rPr>
              <a:t> vi </a:t>
            </a:r>
            <a:r>
              <a:rPr lang="en-US" dirty="0" err="1">
                <a:solidFill>
                  <a:schemeClr val="bg1"/>
                </a:solidFill>
              </a:rPr>
              <a:t>torkar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hösten</a:t>
            </a:r>
            <a:r>
              <a:rPr lang="en-US" dirty="0">
                <a:solidFill>
                  <a:schemeClr val="bg1"/>
                </a:solidFill>
              </a:rPr>
              <a:t>. Schema </a:t>
            </a:r>
            <a:r>
              <a:rPr lang="en-US" dirty="0" err="1">
                <a:solidFill>
                  <a:schemeClr val="bg1"/>
                </a:solidFill>
              </a:rPr>
              <a:t>skapad</a:t>
            </a:r>
            <a:r>
              <a:rPr lang="en-US" dirty="0">
                <a:solidFill>
                  <a:schemeClr val="bg1"/>
                </a:solidFill>
              </a:rPr>
              <a:t> av TM.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Får</a:t>
            </a:r>
            <a:r>
              <a:rPr lang="en-US" dirty="0">
                <a:solidFill>
                  <a:schemeClr val="bg1"/>
                </a:solidFill>
              </a:rPr>
              <a:t> man </a:t>
            </a:r>
            <a:r>
              <a:rPr lang="en-US" dirty="0" err="1">
                <a:solidFill>
                  <a:schemeClr val="bg1"/>
                </a:solidFill>
              </a:rPr>
              <a:t>förhinder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ansvarar</a:t>
            </a:r>
            <a:r>
              <a:rPr lang="en-US" dirty="0">
                <a:solidFill>
                  <a:schemeClr val="bg1"/>
                </a:solidFill>
              </a:rPr>
              <a:t> man </a:t>
            </a:r>
            <a:r>
              <a:rPr lang="en-US" dirty="0" err="1">
                <a:solidFill>
                  <a:schemeClr val="bg1"/>
                </a:solidFill>
              </a:rPr>
              <a:t>själv</a:t>
            </a:r>
            <a:r>
              <a:rPr lang="en-US" dirty="0">
                <a:solidFill>
                  <a:schemeClr val="bg1"/>
                </a:solidFill>
              </a:rPr>
              <a:t> för </a:t>
            </a:r>
            <a:r>
              <a:rPr lang="en-US" dirty="0" err="1">
                <a:solidFill>
                  <a:schemeClr val="bg1"/>
                </a:solidFill>
              </a:rPr>
              <a:t>att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byta</a:t>
            </a:r>
            <a:r>
              <a:rPr lang="en-US" dirty="0">
                <a:solidFill>
                  <a:schemeClr val="bg1"/>
                </a:solidFill>
              </a:rPr>
              <a:t> med </a:t>
            </a:r>
            <a:r>
              <a:rPr lang="en-US" dirty="0" err="1">
                <a:solidFill>
                  <a:schemeClr val="bg1"/>
                </a:solidFill>
              </a:rPr>
              <a:t>någon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annan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Dömning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ungdomsmatcher</a:t>
            </a:r>
            <a:r>
              <a:rPr lang="en-US" b="1" dirty="0">
                <a:solidFill>
                  <a:schemeClr val="bg1"/>
                </a:solidFill>
              </a:rPr>
              <a:t> U11 </a:t>
            </a:r>
            <a:r>
              <a:rPr lang="en-US" b="1" dirty="0" err="1">
                <a:solidFill>
                  <a:schemeClr val="bg1"/>
                </a:solidFill>
              </a:rPr>
              <a:t>och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Miniskadevi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Schema </a:t>
            </a:r>
            <a:r>
              <a:rPr lang="en-US" dirty="0" err="1">
                <a:solidFill>
                  <a:schemeClr val="bg1"/>
                </a:solidFill>
              </a:rPr>
              <a:t>skapad</a:t>
            </a:r>
            <a:r>
              <a:rPr lang="en-US" dirty="0">
                <a:solidFill>
                  <a:schemeClr val="bg1"/>
                </a:solidFill>
              </a:rPr>
              <a:t> av TM.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Får</a:t>
            </a:r>
            <a:r>
              <a:rPr lang="en-US" dirty="0">
                <a:solidFill>
                  <a:schemeClr val="bg1"/>
                </a:solidFill>
              </a:rPr>
              <a:t> man </a:t>
            </a:r>
            <a:r>
              <a:rPr lang="en-US" dirty="0" err="1">
                <a:solidFill>
                  <a:schemeClr val="bg1"/>
                </a:solidFill>
              </a:rPr>
              <a:t>förhinder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ansvarar</a:t>
            </a:r>
            <a:r>
              <a:rPr lang="en-US" dirty="0">
                <a:solidFill>
                  <a:schemeClr val="bg1"/>
                </a:solidFill>
              </a:rPr>
              <a:t> man </a:t>
            </a:r>
            <a:r>
              <a:rPr lang="en-US" dirty="0" err="1">
                <a:solidFill>
                  <a:schemeClr val="bg1"/>
                </a:solidFill>
              </a:rPr>
              <a:t>själv</a:t>
            </a:r>
            <a:r>
              <a:rPr lang="en-US" dirty="0">
                <a:solidFill>
                  <a:schemeClr val="bg1"/>
                </a:solidFill>
              </a:rPr>
              <a:t> för </a:t>
            </a:r>
            <a:r>
              <a:rPr lang="en-US" dirty="0" err="1">
                <a:solidFill>
                  <a:schemeClr val="bg1"/>
                </a:solidFill>
              </a:rPr>
              <a:t>att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byta</a:t>
            </a:r>
            <a:r>
              <a:rPr lang="en-US" dirty="0">
                <a:solidFill>
                  <a:schemeClr val="bg1"/>
                </a:solidFill>
              </a:rPr>
              <a:t> med </a:t>
            </a:r>
            <a:r>
              <a:rPr lang="en-US" dirty="0" err="1">
                <a:solidFill>
                  <a:schemeClr val="bg1"/>
                </a:solidFill>
              </a:rPr>
              <a:t>någon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annan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Skadevi</a:t>
            </a: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Cup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bemannad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Bemanning</a:t>
            </a:r>
            <a:r>
              <a:rPr lang="en-US" b="1" dirty="0">
                <a:solidFill>
                  <a:schemeClr val="bg1"/>
                </a:solidFill>
              </a:rPr>
              <a:t> i kiosk av </a:t>
            </a:r>
            <a:r>
              <a:rPr lang="en-US" b="1" dirty="0" err="1">
                <a:solidFill>
                  <a:schemeClr val="bg1"/>
                </a:solidFill>
              </a:rPr>
              <a:t>föräldrar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på</a:t>
            </a:r>
            <a:r>
              <a:rPr lang="en-US" b="1" dirty="0">
                <a:solidFill>
                  <a:schemeClr val="bg1"/>
                </a:solidFill>
              </a:rPr>
              <a:t> A-</a:t>
            </a:r>
            <a:r>
              <a:rPr lang="en-US" b="1" dirty="0" err="1">
                <a:solidFill>
                  <a:schemeClr val="bg1"/>
                </a:solidFill>
              </a:rPr>
              <a:t>lagsmatch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Nästa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tillfälle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är</a:t>
            </a:r>
            <a:r>
              <a:rPr lang="en-US" dirty="0">
                <a:solidFill>
                  <a:schemeClr val="bg1"/>
                </a:solidFill>
              </a:rPr>
              <a:t> 16 / 2 </a:t>
            </a:r>
            <a:r>
              <a:rPr lang="en-US" dirty="0" err="1">
                <a:solidFill>
                  <a:schemeClr val="bg1"/>
                </a:solidFill>
              </a:rPr>
              <a:t>och</a:t>
            </a:r>
            <a:r>
              <a:rPr lang="en-US" dirty="0">
                <a:solidFill>
                  <a:schemeClr val="bg1"/>
                </a:solidFill>
              </a:rPr>
              <a:t> schema </a:t>
            </a:r>
            <a:r>
              <a:rPr lang="en-US" dirty="0" err="1">
                <a:solidFill>
                  <a:schemeClr val="bg1"/>
                </a:solidFill>
              </a:rPr>
              <a:t>finns</a:t>
            </a:r>
            <a:r>
              <a:rPr lang="en-US" dirty="0">
                <a:solidFill>
                  <a:schemeClr val="bg1"/>
                </a:solidFill>
              </a:rPr>
              <a:t> under “document “ </a:t>
            </a:r>
            <a:r>
              <a:rPr lang="en-US" dirty="0" err="1">
                <a:solidFill>
                  <a:schemeClr val="bg1"/>
                </a:solidFill>
              </a:rPr>
              <a:t>på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våran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hemsida</a:t>
            </a:r>
            <a:r>
              <a:rPr lang="en-US" dirty="0">
                <a:solidFill>
                  <a:schemeClr val="bg1"/>
                </a:solidFill>
              </a:rPr>
              <a:t> laget.se.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6728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5C96-B025-4469-909F-71EE59F8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Lite från spelarmötet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3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97" y="137478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b="1" u="sng" dirty="0">
                <a:solidFill>
                  <a:srgbClr val="FFFFFF"/>
                </a:solidFill>
                <a:latin typeface="Myriad Pro"/>
                <a:cs typeface="Myriad Pro"/>
              </a:rPr>
              <a:t>Återbud</a:t>
            </a:r>
            <a:br>
              <a:rPr lang="sv-SE" sz="3600" b="1" u="sng" dirty="0">
                <a:solidFill>
                  <a:srgbClr val="FFFFFF"/>
                </a:solidFill>
                <a:latin typeface="Myriad Pro"/>
                <a:cs typeface="Myriad Pro"/>
              </a:rPr>
            </a:br>
            <a:endParaRPr lang="sv-SE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31" y="1325563"/>
            <a:ext cx="11717382" cy="5394959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Väldigt viktigt att man lämnar återbud till träning. Lagets Supertext är det som gäller. Uppge alltid orsak till återbudet. </a:t>
            </a:r>
            <a:r>
              <a:rPr lang="sv-SE" u="sng" dirty="0">
                <a:solidFill>
                  <a:schemeClr val="bg1"/>
                </a:solidFill>
              </a:rPr>
              <a:t>I GOD TID !</a:t>
            </a:r>
          </a:p>
          <a:p>
            <a:r>
              <a:rPr lang="sv-SE" dirty="0">
                <a:solidFill>
                  <a:schemeClr val="bg1"/>
                </a:solidFill>
              </a:rPr>
              <a:t>Försök att planera allt runt omkring så bra som möjligt och prioritera träning i största möjliga mån ! </a:t>
            </a:r>
          </a:p>
          <a:p>
            <a:r>
              <a:rPr lang="sv-SE" dirty="0">
                <a:solidFill>
                  <a:schemeClr val="bg1"/>
                </a:solidFill>
              </a:rPr>
              <a:t>Vid sjukdom stanna hemma ! </a:t>
            </a:r>
          </a:p>
          <a:p>
            <a:r>
              <a:rPr lang="sv-SE" dirty="0">
                <a:solidFill>
                  <a:schemeClr val="bg1"/>
                </a:solidFill>
              </a:rPr>
              <a:t>Vid skada lr har ont kommer man på träningen ändå. Det finns alltid något man kan göra. </a:t>
            </a:r>
          </a:p>
          <a:p>
            <a:r>
              <a:rPr lang="sv-SE" dirty="0">
                <a:solidFill>
                  <a:schemeClr val="bg1"/>
                </a:solidFill>
              </a:rPr>
              <a:t>Viktigt att skilja på skada och att ha ont. Se till att kontakta sjukgymnast om det är något som blir långvarigt.  </a:t>
            </a:r>
          </a:p>
        </p:txBody>
      </p:sp>
    </p:spTree>
    <p:extLst>
      <p:ext uri="{BB962C8B-B14F-4D97-AF65-F5344CB8AC3E}">
        <p14:creationId xmlns:p14="http://schemas.microsoft.com/office/powerpoint/2010/main" val="338101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67D8F4-50EB-4D9B-B21F-E694215E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b="1" u="sng" dirty="0">
                <a:solidFill>
                  <a:schemeClr val="bg1"/>
                </a:solidFill>
                <a:latin typeface="Myriad Pro"/>
              </a:rPr>
              <a:t>Förhållningsregler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037CF0-4C63-41AA-B87C-F4B0945E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sv-SE" dirty="0">
                <a:solidFill>
                  <a:schemeClr val="bg1"/>
                </a:solidFill>
              </a:rPr>
              <a:t>Man är tyst och lyssnar när ledaren pratar vid samling. På träning, samlingar och time out. </a:t>
            </a:r>
          </a:p>
          <a:p>
            <a:r>
              <a:rPr lang="sv-SE" dirty="0">
                <a:solidFill>
                  <a:schemeClr val="bg1"/>
                </a:solidFill>
              </a:rPr>
              <a:t>Man ser till att vara på plats snabbt vid Time out och samling under träning.</a:t>
            </a:r>
          </a:p>
          <a:p>
            <a:r>
              <a:rPr lang="sv-SE" dirty="0">
                <a:solidFill>
                  <a:schemeClr val="bg1"/>
                </a:solidFill>
              </a:rPr>
              <a:t>Man är fokuserad och ger allt när man är på träning. Pratar och leker gör man innan lr efter träning. </a:t>
            </a:r>
          </a:p>
          <a:p>
            <a:r>
              <a:rPr lang="sv-SE" dirty="0">
                <a:solidFill>
                  <a:schemeClr val="bg1"/>
                </a:solidFill>
              </a:rPr>
              <a:t>Man kommer i tid till träning och match. Toalettbesök, vattenflaskor och tejpning görs i tid innan det börjar. </a:t>
            </a:r>
          </a:p>
          <a:p>
            <a:r>
              <a:rPr lang="sv-SE" dirty="0">
                <a:solidFill>
                  <a:schemeClr val="bg1"/>
                </a:solidFill>
              </a:rPr>
              <a:t>Man respekterar varandra genom att ge positiv feedback och inte klagar.  </a:t>
            </a:r>
          </a:p>
          <a:p>
            <a:r>
              <a:rPr lang="sv-SE" dirty="0">
                <a:solidFill>
                  <a:schemeClr val="bg1"/>
                </a:solidFill>
              </a:rPr>
              <a:t>Man klagar inte på domaren. </a:t>
            </a:r>
          </a:p>
        </p:txBody>
      </p:sp>
    </p:spTree>
    <p:extLst>
      <p:ext uri="{BB962C8B-B14F-4D97-AF65-F5344CB8AC3E}">
        <p14:creationId xmlns:p14="http://schemas.microsoft.com/office/powerpoint/2010/main" val="3088057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490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Office-tema</vt:lpstr>
      <vt:lpstr>IFK Skövde Värdegrund / Matchnings Policy / Blå tråden  </vt:lpstr>
      <vt:lpstr>Truppen 2021-2022 </vt:lpstr>
      <vt:lpstr>Serie och cuper </vt:lpstr>
      <vt:lpstr>Uttagning till match</vt:lpstr>
      <vt:lpstr>Övrigt </vt:lpstr>
      <vt:lpstr>Lite från spelarmötet</vt:lpstr>
      <vt:lpstr>Återbud </vt:lpstr>
      <vt:lpstr>Förhållningsregler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Niclas Börjesson</dc:creator>
  <cp:lastModifiedBy>Lideskär Mikael</cp:lastModifiedBy>
  <cp:revision>105</cp:revision>
  <dcterms:created xsi:type="dcterms:W3CDTF">2018-01-22T10:23:10Z</dcterms:created>
  <dcterms:modified xsi:type="dcterms:W3CDTF">2021-10-05T12:20:26Z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540963-e559-4020-8a90-fe8a502c2801_Enabled">
    <vt:lpwstr>true</vt:lpwstr>
  </property>
  <property fmtid="{D5CDD505-2E9C-101B-9397-08002B2CF9AE}" pid="3" name="MSIP_Label_19540963-e559-4020-8a90-fe8a502c2801_SetDate">
    <vt:lpwstr>2021-10-04T17:24:00Z</vt:lpwstr>
  </property>
  <property fmtid="{D5CDD505-2E9C-101B-9397-08002B2CF9AE}" pid="4" name="MSIP_Label_19540963-e559-4020-8a90-fe8a502c2801_Method">
    <vt:lpwstr>Standard</vt:lpwstr>
  </property>
  <property fmtid="{D5CDD505-2E9C-101B-9397-08002B2CF9AE}" pid="5" name="MSIP_Label_19540963-e559-4020-8a90-fe8a502c2801_Name">
    <vt:lpwstr>19540963-e559-4020-8a90-fe8a502c2801</vt:lpwstr>
  </property>
  <property fmtid="{D5CDD505-2E9C-101B-9397-08002B2CF9AE}" pid="6" name="MSIP_Label_19540963-e559-4020-8a90-fe8a502c2801_SiteId">
    <vt:lpwstr>f25493ae-1c98-41d7-8a33-0be75f5fe603</vt:lpwstr>
  </property>
  <property fmtid="{D5CDD505-2E9C-101B-9397-08002B2CF9AE}" pid="7" name="MSIP_Label_19540963-e559-4020-8a90-fe8a502c2801_ActionId">
    <vt:lpwstr>a83e5a87-2f49-4ed9-bd09-aa87a83fa0fd</vt:lpwstr>
  </property>
  <property fmtid="{D5CDD505-2E9C-101B-9397-08002B2CF9AE}" pid="8" name="MSIP_Label_19540963-e559-4020-8a90-fe8a502c2801_ContentBits">
    <vt:lpwstr>0</vt:lpwstr>
  </property>
</Properties>
</file>