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2" r:id="rId5"/>
    <p:sldId id="260" r:id="rId6"/>
    <p:sldId id="261" r:id="rId7"/>
    <p:sldId id="264" r:id="rId8"/>
    <p:sldId id="263" r:id="rId9"/>
    <p:sldId id="269" r:id="rId10"/>
    <p:sldId id="270" r:id="rId11"/>
    <p:sldId id="271" r:id="rId12"/>
    <p:sldId id="273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7C8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2783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046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716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289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110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777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509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118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593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062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509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4588-E686-46E6-983B-10D1693292F6}" type="datetimeFigureOut">
              <a:rPr lang="sv-SE" smtClean="0"/>
              <a:t>2015-11-18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B217-EF97-4C3D-BF67-9C2A9DA78A9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48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240359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IFK Skoghall DF</a:t>
            </a:r>
            <a:br>
              <a:rPr lang="sv-SE" dirty="0" smtClean="0"/>
            </a:br>
            <a:r>
              <a:rPr lang="sv-SE" dirty="0" smtClean="0"/>
              <a:t>organisation</a:t>
            </a:r>
            <a:br>
              <a:rPr lang="sv-SE" dirty="0" smtClean="0"/>
            </a:br>
            <a:r>
              <a:rPr lang="sv-SE" dirty="0" smtClean="0"/>
              <a:t>och ledningsform</a:t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(Gäller från 1-januari 2016)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/>
          <a:lstStyle/>
          <a:p>
            <a:r>
              <a:rPr lang="sv-SE" smtClean="0"/>
              <a:t> 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79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IFK Skoghall </a:t>
            </a:r>
            <a:r>
              <a:rPr lang="sv-SE" dirty="0" err="1" smtClean="0"/>
              <a:t>DFs</a:t>
            </a:r>
            <a:r>
              <a:rPr lang="sv-SE" dirty="0" smtClean="0"/>
              <a:t> Ungdomsansvarig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En av </a:t>
            </a:r>
            <a:r>
              <a:rPr lang="sv-SE" dirty="0" smtClean="0"/>
              <a:t>ungdomslagens </a:t>
            </a:r>
            <a:r>
              <a:rPr lang="sv-SE" dirty="0"/>
              <a:t>(</a:t>
            </a:r>
            <a:r>
              <a:rPr lang="sv-SE" dirty="0" smtClean="0"/>
              <a:t>F12-F19) </a:t>
            </a:r>
            <a:r>
              <a:rPr lang="sv-SE" dirty="0"/>
              <a:t>lagledare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Koordinerar </a:t>
            </a:r>
            <a:r>
              <a:rPr lang="sv-SE" dirty="0" smtClean="0"/>
              <a:t>gemensamma frågor </a:t>
            </a:r>
            <a:r>
              <a:rPr lang="sv-SE" dirty="0"/>
              <a:t>som berör </a:t>
            </a:r>
            <a:r>
              <a:rPr lang="sv-SE" dirty="0" smtClean="0"/>
              <a:t>ungdomslagen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Tillsammans med tränar-rådet skapar lämpliga träningsgrupper för våra ungdomslag sommar och vinter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0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IFK Skoghall </a:t>
            </a:r>
            <a:r>
              <a:rPr lang="sv-SE" dirty="0" err="1"/>
              <a:t>DFs</a:t>
            </a:r>
            <a:r>
              <a:rPr lang="sv-SE" dirty="0"/>
              <a:t> </a:t>
            </a:r>
            <a:r>
              <a:rPr lang="sv-SE" dirty="0" smtClean="0"/>
              <a:t>Senioransvarig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Koordinerar </a:t>
            </a:r>
            <a:r>
              <a:rPr lang="sv-SE" dirty="0" smtClean="0"/>
              <a:t>gemensamma frågor </a:t>
            </a:r>
            <a:r>
              <a:rPr lang="sv-SE" dirty="0"/>
              <a:t>som berör </a:t>
            </a:r>
            <a:r>
              <a:rPr lang="sv-SE" dirty="0" smtClean="0"/>
              <a:t>seniorlagen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Tillsammans </a:t>
            </a:r>
            <a:r>
              <a:rPr lang="sv-SE" dirty="0"/>
              <a:t>med tränar-rådet skapar lämpliga </a:t>
            </a:r>
            <a:r>
              <a:rPr lang="sv-SE" dirty="0" smtClean="0"/>
              <a:t>träningsförutsättningar </a:t>
            </a:r>
            <a:r>
              <a:rPr lang="sv-SE" dirty="0"/>
              <a:t>för våra </a:t>
            </a:r>
            <a:r>
              <a:rPr lang="sv-SE" dirty="0" smtClean="0"/>
              <a:t>seniorlag </a:t>
            </a:r>
            <a:r>
              <a:rPr lang="sv-SE" dirty="0"/>
              <a:t>sommar och vinter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86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Gemensamma Stödfunktioner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Föreningens stödfunktioner stöttar föreningens alla </a:t>
            </a:r>
            <a:r>
              <a:rPr lang="sv-SE" dirty="0" smtClean="0"/>
              <a:t>lag i föreningsgemensamma aktiviteter/frågor </a:t>
            </a:r>
            <a:endParaRPr lang="sv-S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En stödfunktion kan bemannas av en eller flera personer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Kan läggas på ett ålderslag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562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 och Mål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Tydliggöra och förstärka föreningens långsiktiga styrelsearbete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Effektivisera föreningens operative arbete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Starka föreningskänslan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Involvera fler i föreningens operativa arbete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Skapa en välorganiserat förening för alla som arbetar ideellt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Bli bättre på att utveckla fotbollsspelare</a:t>
            </a:r>
          </a:p>
        </p:txBody>
      </p:sp>
    </p:spTree>
    <p:extLst>
      <p:ext uri="{BB962C8B-B14F-4D97-AF65-F5344CB8AC3E}">
        <p14:creationId xmlns:p14="http://schemas.microsoft.com/office/powerpoint/2010/main" val="11389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Hur!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v-SE" u="sng" dirty="0" smtClean="0"/>
              <a:t>Styrelse</a:t>
            </a:r>
            <a:r>
              <a:rPr lang="sv-SE" dirty="0" smtClean="0"/>
              <a:t>, som fokuserar på styrelsearbete.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/>
              <a:t>V</a:t>
            </a:r>
            <a:r>
              <a:rPr lang="sv-SE" dirty="0" smtClean="0"/>
              <a:t>ision, föreningsidé, mål, organisation etc.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u="sng" dirty="0" smtClean="0"/>
              <a:t>Ledningsgrupp</a:t>
            </a:r>
            <a:r>
              <a:rPr lang="sv-SE" dirty="0" smtClean="0"/>
              <a:t> som ansvarar för föreningens operativa arbete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Ekonomi, Lag, tränare, material, anlägg, utbildning etc.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u="sng" dirty="0" smtClean="0"/>
              <a:t>Tränar-råd</a:t>
            </a:r>
            <a:r>
              <a:rPr lang="sv-SE" dirty="0" smtClean="0"/>
              <a:t> som verkar för att vi har en idrottslig ”bra” verksamhet, med en röd tråd från flick- till seniorverksamhet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997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IFK Skoghall DF organisation</a:t>
            </a:r>
            <a:endParaRPr lang="sv-SE" dirty="0"/>
          </a:p>
        </p:txBody>
      </p:sp>
      <p:sp>
        <p:nvSpPr>
          <p:cNvPr id="4" name="Rounded Rectangle 3"/>
          <p:cNvSpPr/>
          <p:nvPr/>
        </p:nvSpPr>
        <p:spPr>
          <a:xfrm>
            <a:off x="3597442" y="1679103"/>
            <a:ext cx="1224136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Styrelse</a:t>
            </a:r>
            <a:endParaRPr lang="sv-SE" dirty="0"/>
          </a:p>
        </p:txBody>
      </p:sp>
      <p:sp>
        <p:nvSpPr>
          <p:cNvPr id="5" name="Rounded Rectangle 4"/>
          <p:cNvSpPr/>
          <p:nvPr/>
        </p:nvSpPr>
        <p:spPr>
          <a:xfrm>
            <a:off x="3433134" y="2220434"/>
            <a:ext cx="1526986" cy="6236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Ledings-grupp</a:t>
            </a:r>
            <a:endParaRPr lang="sv-SE" dirty="0"/>
          </a:p>
        </p:txBody>
      </p:sp>
      <p:sp>
        <p:nvSpPr>
          <p:cNvPr id="6" name="Rounded Rectangle 5"/>
          <p:cNvSpPr/>
          <p:nvPr/>
        </p:nvSpPr>
        <p:spPr>
          <a:xfrm>
            <a:off x="827585" y="6284896"/>
            <a:ext cx="5876544" cy="481733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Tränar-råd</a:t>
            </a:r>
            <a:endParaRPr lang="sv-SE" dirty="0"/>
          </a:p>
        </p:txBody>
      </p:sp>
      <p:sp>
        <p:nvSpPr>
          <p:cNvPr id="8" name="Rounded Rectangle 7"/>
          <p:cNvSpPr/>
          <p:nvPr/>
        </p:nvSpPr>
        <p:spPr>
          <a:xfrm>
            <a:off x="7621938" y="3624961"/>
            <a:ext cx="1224136" cy="4236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Admin. (Kansli)</a:t>
            </a:r>
            <a:endParaRPr lang="sv-SE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7621938" y="4108840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Kiosk</a:t>
            </a:r>
            <a:endParaRPr lang="sv-SE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1669402" y="3271987"/>
            <a:ext cx="1152128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Flick-</a:t>
            </a:r>
            <a:br>
              <a:rPr lang="sv-SE" dirty="0" smtClean="0"/>
            </a:br>
            <a:r>
              <a:rPr lang="sv-SE" dirty="0" smtClean="0"/>
              <a:t>Ansvarig</a:t>
            </a:r>
            <a:endParaRPr lang="sv-SE" dirty="0"/>
          </a:p>
        </p:txBody>
      </p:sp>
      <p:sp>
        <p:nvSpPr>
          <p:cNvPr id="11" name="Rounded Rectangle 10"/>
          <p:cNvSpPr/>
          <p:nvPr/>
        </p:nvSpPr>
        <p:spPr>
          <a:xfrm>
            <a:off x="3653634" y="3274446"/>
            <a:ext cx="1152128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700" dirty="0" smtClean="0"/>
              <a:t>Ungdoms-</a:t>
            </a:r>
            <a:br>
              <a:rPr lang="sv-SE" sz="1700" dirty="0" smtClean="0"/>
            </a:br>
            <a:r>
              <a:rPr lang="sv-SE" sz="1700" dirty="0" smtClean="0"/>
              <a:t>Ansvarig</a:t>
            </a:r>
            <a:endParaRPr lang="sv-SE" sz="1700" dirty="0"/>
          </a:p>
        </p:txBody>
      </p:sp>
      <p:sp>
        <p:nvSpPr>
          <p:cNvPr id="12" name="Rounded Rectangle 11"/>
          <p:cNvSpPr/>
          <p:nvPr/>
        </p:nvSpPr>
        <p:spPr>
          <a:xfrm>
            <a:off x="5536184" y="3276171"/>
            <a:ext cx="1152128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700" dirty="0" smtClean="0"/>
              <a:t>Senior-</a:t>
            </a:r>
            <a:br>
              <a:rPr lang="sv-SE" sz="1700" dirty="0" smtClean="0"/>
            </a:br>
            <a:r>
              <a:rPr lang="sv-SE" sz="1700" dirty="0" smtClean="0"/>
              <a:t>Ansvarig</a:t>
            </a:r>
            <a:endParaRPr lang="sv-SE" sz="1700" dirty="0"/>
          </a:p>
        </p:txBody>
      </p:sp>
      <p:sp>
        <p:nvSpPr>
          <p:cNvPr id="13" name="Rounded Rectangle 12"/>
          <p:cNvSpPr/>
          <p:nvPr/>
        </p:nvSpPr>
        <p:spPr>
          <a:xfrm>
            <a:off x="7650589" y="4379847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M</a:t>
            </a:r>
            <a:r>
              <a:rPr lang="sv-SE" sz="1400" dirty="0" smtClean="0"/>
              <a:t>aterial</a:t>
            </a:r>
            <a:endParaRPr lang="sv-SE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811768" y="4211303"/>
            <a:ext cx="670136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Fot-bolls-skolan</a:t>
            </a:r>
            <a:endParaRPr lang="sv-SE" sz="1200" dirty="0"/>
          </a:p>
        </p:txBody>
      </p:sp>
      <p:sp>
        <p:nvSpPr>
          <p:cNvPr id="15" name="Rounded Rectangle 14"/>
          <p:cNvSpPr/>
          <p:nvPr/>
        </p:nvSpPr>
        <p:spPr>
          <a:xfrm>
            <a:off x="1503618" y="4207119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F08</a:t>
            </a:r>
            <a:endParaRPr lang="sv-SE" sz="1200" dirty="0"/>
          </a:p>
        </p:txBody>
      </p:sp>
      <p:sp>
        <p:nvSpPr>
          <p:cNvPr id="17" name="Rounded Rectangle 16"/>
          <p:cNvSpPr/>
          <p:nvPr/>
        </p:nvSpPr>
        <p:spPr>
          <a:xfrm>
            <a:off x="7634773" y="4650854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Anlägg</a:t>
            </a:r>
            <a:endParaRPr lang="sv-SE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7646621" y="4921861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Utbildning</a:t>
            </a:r>
            <a:endParaRPr lang="sv-SE" sz="1400" dirty="0"/>
          </a:p>
        </p:txBody>
      </p:sp>
      <p:sp>
        <p:nvSpPr>
          <p:cNvPr id="20" name="Rounded Rectangle 19"/>
          <p:cNvSpPr/>
          <p:nvPr/>
        </p:nvSpPr>
        <p:spPr>
          <a:xfrm>
            <a:off x="1998887" y="4211303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F09</a:t>
            </a:r>
            <a:endParaRPr lang="sv-SE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2479255" y="4211303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F10</a:t>
            </a:r>
            <a:endParaRPr lang="sv-SE" sz="1200" dirty="0"/>
          </a:p>
        </p:txBody>
      </p:sp>
      <p:sp>
        <p:nvSpPr>
          <p:cNvPr id="22" name="Rounded Rectangle 21"/>
          <p:cNvSpPr/>
          <p:nvPr/>
        </p:nvSpPr>
        <p:spPr>
          <a:xfrm>
            <a:off x="2979436" y="4215502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F11</a:t>
            </a:r>
            <a:endParaRPr lang="sv-SE" sz="1200" dirty="0"/>
          </a:p>
        </p:txBody>
      </p:sp>
      <p:sp>
        <p:nvSpPr>
          <p:cNvPr id="23" name="Rounded Rectangle 22"/>
          <p:cNvSpPr/>
          <p:nvPr/>
        </p:nvSpPr>
        <p:spPr>
          <a:xfrm>
            <a:off x="3254061" y="5234796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F12</a:t>
            </a:r>
            <a:endParaRPr lang="sv-SE" sz="1200" dirty="0"/>
          </a:p>
        </p:txBody>
      </p:sp>
      <p:sp>
        <p:nvSpPr>
          <p:cNvPr id="24" name="Rounded Rectangle 23"/>
          <p:cNvSpPr/>
          <p:nvPr/>
        </p:nvSpPr>
        <p:spPr>
          <a:xfrm>
            <a:off x="3749330" y="5238980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F13</a:t>
            </a:r>
            <a:endParaRPr lang="sv-SE" sz="1200" dirty="0"/>
          </a:p>
        </p:txBody>
      </p:sp>
      <p:sp>
        <p:nvSpPr>
          <p:cNvPr id="25" name="Rounded Rectangle 24"/>
          <p:cNvSpPr/>
          <p:nvPr/>
        </p:nvSpPr>
        <p:spPr>
          <a:xfrm>
            <a:off x="4229698" y="5238980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F14</a:t>
            </a:r>
            <a:endParaRPr lang="sv-SE" sz="1200" dirty="0"/>
          </a:p>
        </p:txBody>
      </p:sp>
      <p:sp>
        <p:nvSpPr>
          <p:cNvPr id="26" name="Rounded Rectangle 25"/>
          <p:cNvSpPr/>
          <p:nvPr/>
        </p:nvSpPr>
        <p:spPr>
          <a:xfrm>
            <a:off x="4729878" y="5243179"/>
            <a:ext cx="590282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F15+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656028" y="4231554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</a:t>
            </a:r>
          </a:p>
          <a:p>
            <a:pPr algn="ctr"/>
            <a:r>
              <a:rPr lang="sv-SE" sz="1200" dirty="0" smtClean="0"/>
              <a:t>Lag</a:t>
            </a:r>
            <a:endParaRPr lang="sv-SE" sz="1200" dirty="0"/>
          </a:p>
        </p:txBody>
      </p:sp>
      <p:sp>
        <p:nvSpPr>
          <p:cNvPr id="28" name="Rounded Rectangle 27"/>
          <p:cNvSpPr/>
          <p:nvPr/>
        </p:nvSpPr>
        <p:spPr>
          <a:xfrm>
            <a:off x="6156209" y="4235753"/>
            <a:ext cx="453698" cy="72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A</a:t>
            </a:r>
          </a:p>
          <a:p>
            <a:pPr algn="ctr"/>
            <a:r>
              <a:rPr lang="sv-SE" sz="1200" dirty="0" smtClean="0"/>
              <a:t>Lag</a:t>
            </a:r>
            <a:endParaRPr lang="sv-SE" sz="12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146836" y="4014010"/>
            <a:ext cx="205944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58970" y="4014010"/>
            <a:ext cx="5240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203028" y="3931656"/>
            <a:ext cx="0" cy="12125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480910" y="5144195"/>
            <a:ext cx="147581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225736" y="3040178"/>
            <a:ext cx="59308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7638698" y="5234796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Sponsorer</a:t>
            </a:r>
            <a:endParaRPr lang="sv-SE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504418" y="3101741"/>
            <a:ext cx="1304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/>
              <a:t>G</a:t>
            </a:r>
            <a:r>
              <a:rPr lang="sv-SE" sz="1400" dirty="0" smtClean="0"/>
              <a:t>emensamma</a:t>
            </a:r>
          </a:p>
          <a:p>
            <a:r>
              <a:rPr lang="sv-SE" sz="1400" dirty="0" smtClean="0"/>
              <a:t>Stödfunktioner</a:t>
            </a:r>
            <a:endParaRPr lang="sv-SE" sz="1400" dirty="0"/>
          </a:p>
        </p:txBody>
      </p:sp>
      <p:sp>
        <p:nvSpPr>
          <p:cNvPr id="44" name="Rounded Rectangle 43"/>
          <p:cNvSpPr/>
          <p:nvPr/>
        </p:nvSpPr>
        <p:spPr>
          <a:xfrm>
            <a:off x="7642666" y="5505803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Arrangemang</a:t>
            </a:r>
            <a:endParaRPr lang="sv-SE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1834567" y="4939661"/>
            <a:ext cx="792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Flicklag</a:t>
            </a:r>
            <a:endParaRPr lang="sv-SE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3641009" y="5946342"/>
            <a:ext cx="1218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Ungdomslag</a:t>
            </a:r>
            <a:endParaRPr lang="sv-SE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5696555" y="4958040"/>
            <a:ext cx="957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Seniorlag</a:t>
            </a:r>
            <a:endParaRPr lang="sv-SE" sz="1600" dirty="0"/>
          </a:p>
        </p:txBody>
      </p:sp>
      <p:sp>
        <p:nvSpPr>
          <p:cNvPr id="49" name="Rounded Rectangle 48"/>
          <p:cNvSpPr/>
          <p:nvPr/>
        </p:nvSpPr>
        <p:spPr>
          <a:xfrm>
            <a:off x="7642666" y="5776807"/>
            <a:ext cx="1224136" cy="210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Ekonomi</a:t>
            </a:r>
            <a:endParaRPr lang="sv-SE" sz="1400" dirty="0"/>
          </a:p>
        </p:txBody>
      </p:sp>
      <p:sp>
        <p:nvSpPr>
          <p:cNvPr id="39" name="Rounded Rectangle 3"/>
          <p:cNvSpPr/>
          <p:nvPr/>
        </p:nvSpPr>
        <p:spPr>
          <a:xfrm>
            <a:off x="988126" y="1679103"/>
            <a:ext cx="158274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Valberedning</a:t>
            </a:r>
            <a:endParaRPr lang="sv-SE" dirty="0"/>
          </a:p>
        </p:txBody>
      </p:sp>
      <p:cxnSp>
        <p:nvCxnSpPr>
          <p:cNvPr id="40" name="Straight Connector 34"/>
          <p:cNvCxnSpPr/>
          <p:nvPr/>
        </p:nvCxnSpPr>
        <p:spPr>
          <a:xfrm>
            <a:off x="2598036" y="1859123"/>
            <a:ext cx="89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72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IFK Skoghall DFs Styrelse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Bemanning som idag + ”</a:t>
            </a:r>
            <a:r>
              <a:rPr lang="sv-SE" dirty="0"/>
              <a:t>A</a:t>
            </a:r>
            <a:r>
              <a:rPr lang="sv-SE" dirty="0" smtClean="0"/>
              <a:t>nsvarig för ledningsgruppen”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Möts 4 ggr/år inklusive årsmöte, + vid behov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Ansvar: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/>
              <a:t>IFK Skoghall </a:t>
            </a:r>
            <a:r>
              <a:rPr lang="sv-SE" dirty="0" err="1"/>
              <a:t>DFs</a:t>
            </a:r>
            <a:r>
              <a:rPr lang="sv-SE" dirty="0"/>
              <a:t> </a:t>
            </a:r>
            <a:r>
              <a:rPr lang="sv-SE" dirty="0" smtClean="0"/>
              <a:t>Vision, Policy och Mål</a:t>
            </a:r>
            <a:endParaRPr lang="sv-S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Årsmöte (motioner, årsredovisning)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Övergripande ekonomiuppföljning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Föreningens alla avtal: Spelare, tränare, laget.se, Stadium…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Bemanna alla roller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Tar beslut om:</a:t>
            </a:r>
            <a:endParaRPr lang="sv-SE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sv-SE" dirty="0"/>
              <a:t>Verksamhetsplan/budget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sv-SE" dirty="0"/>
              <a:t>I större föreningsövergripande frågor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sv-SE" dirty="0"/>
              <a:t>T</a:t>
            </a:r>
            <a:r>
              <a:rPr lang="sv-SE" dirty="0" smtClean="0"/>
              <a:t>illsättning </a:t>
            </a:r>
            <a:r>
              <a:rPr lang="sv-SE" dirty="0"/>
              <a:t>av ledare med ekonomisk ersättning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sv-SE" dirty="0"/>
              <a:t>Organisationsförändringar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sv-SE" dirty="0"/>
              <a:t>Eventuella budgetändringar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43688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IFK Skoghall </a:t>
            </a:r>
            <a:r>
              <a:rPr lang="sv-SE" dirty="0" err="1" smtClean="0"/>
              <a:t>DFs</a:t>
            </a:r>
            <a:r>
              <a:rPr lang="sv-SE" dirty="0" smtClean="0"/>
              <a:t> Ledningsgrupp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Ledningsgrupp bestående av: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/>
              <a:t>”Ansvarig för ledningsgruppen”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Flick-, ungdoms- och senioransvarig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Alla lagledare</a:t>
            </a:r>
            <a:endParaRPr lang="sv-SE" dirty="0" smtClean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Ansvarig per stödfunktion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Föreningens </a:t>
            </a:r>
            <a:r>
              <a:rPr lang="sv-SE" dirty="0" err="1" smtClean="0"/>
              <a:t>huvudkassör</a:t>
            </a:r>
            <a:endParaRPr lang="sv-S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Träffas varje månad*</a:t>
            </a:r>
            <a:br>
              <a:rPr lang="sv-SE" dirty="0" smtClean="0"/>
            </a:br>
            <a:endParaRPr lang="sv-SE" dirty="0" smtClean="0"/>
          </a:p>
          <a:p>
            <a:pPr marL="0" indent="0">
              <a:buNone/>
            </a:pPr>
            <a:r>
              <a:rPr lang="sv-SE" sz="1400" dirty="0" smtClean="0"/>
              <a:t>*Vilka som deltar, kan bero på vilka frågor som behandlas.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13203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IFK Skoghall </a:t>
            </a:r>
            <a:r>
              <a:rPr lang="sv-SE" dirty="0" err="1" smtClean="0"/>
              <a:t>DFs</a:t>
            </a:r>
            <a:r>
              <a:rPr lang="sv-SE" dirty="0" smtClean="0"/>
              <a:t> Ledningsgrupp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Övergripande operativt ansvar</a:t>
            </a:r>
          </a:p>
          <a:p>
            <a:pPr>
              <a:buFont typeface="Wingdings" panose="05000000000000000000" pitchFamily="2" charset="2"/>
              <a:buChar char="ü"/>
            </a:pPr>
            <a:endParaRPr lang="sv-SE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6491" y="2345175"/>
            <a:ext cx="3962400" cy="3820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Förslag till budget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Ekonomiuppföljning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Material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Anläggningar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Anmäla lag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Arrangemang</a:t>
            </a:r>
          </a:p>
          <a:p>
            <a:pPr>
              <a:buFont typeface="Wingdings" panose="05000000000000000000" pitchFamily="2" charset="2"/>
              <a:buChar char="ü"/>
            </a:pPr>
            <a:endParaRPr lang="sv-S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3968" y="2362419"/>
            <a:ext cx="3962400" cy="33723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Administration:</a:t>
            </a:r>
            <a:br>
              <a:rPr lang="sv-SE" dirty="0" smtClean="0"/>
            </a:br>
            <a:r>
              <a:rPr lang="sv-SE" dirty="0" smtClean="0"/>
              <a:t>Licenser, </a:t>
            </a:r>
            <a:r>
              <a:rPr lang="sv-SE" dirty="0" err="1" smtClean="0"/>
              <a:t>Fogis</a:t>
            </a:r>
            <a:r>
              <a:rPr lang="sv-SE" dirty="0" smtClean="0"/>
              <a:t>, medlemmar, etc.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Utbildning av tränare, spelare och domare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Domare (ungdomslag)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Kiosk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/>
              <a:t>Sponsorer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sv-SE" dirty="0" smtClean="0"/>
          </a:p>
          <a:p>
            <a:pPr marL="457200" lvl="1" indent="0">
              <a:buNone/>
            </a:pPr>
            <a:endParaRPr lang="sv-SE" dirty="0" smtClean="0"/>
          </a:p>
          <a:p>
            <a:pPr>
              <a:buFont typeface="Wingdings" panose="05000000000000000000" pitchFamily="2" charset="2"/>
              <a:buChar char="ü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573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IFK Skoghall </a:t>
            </a:r>
            <a:r>
              <a:rPr lang="sv-SE" dirty="0" err="1" smtClean="0"/>
              <a:t>DFs</a:t>
            </a:r>
            <a:r>
              <a:rPr lang="sv-SE" dirty="0" smtClean="0"/>
              <a:t> Tränar-råd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Råd bestående av ungdomsansvarig, valde tränare </a:t>
            </a:r>
            <a:r>
              <a:rPr lang="sv-SE" dirty="0"/>
              <a:t>från </a:t>
            </a:r>
            <a:r>
              <a:rPr lang="sv-SE" dirty="0" smtClean="0"/>
              <a:t>ungdomslagen och seniorlagen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Träffas 4-6 ggr/år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Leds av A-lagets huvudtränare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Ansvarsområde: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Hur tränar och spelar vi fotboll i Skoghall</a:t>
            </a:r>
            <a:br>
              <a:rPr lang="sv-SE" dirty="0" smtClean="0"/>
            </a:br>
            <a:r>
              <a:rPr lang="sv-SE" dirty="0" smtClean="0"/>
              <a:t>(Röd tråd från flick till senior)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Lämpliga träningsgrupper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Lämpliga träningsformer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224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IFK Skoghall </a:t>
            </a:r>
            <a:r>
              <a:rPr lang="sv-SE" dirty="0" err="1"/>
              <a:t>DFs</a:t>
            </a:r>
            <a:r>
              <a:rPr lang="sv-SE" dirty="0"/>
              <a:t> </a:t>
            </a:r>
            <a:r>
              <a:rPr lang="sv-SE" dirty="0" smtClean="0"/>
              <a:t>Flickansvarig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En av flicklagens (F08-F11) lagledare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Koordinerar frågor som berör flicklagen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Ansvarar för genomförande av ”Fotbollsskolan”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 smtClean="0"/>
              <a:t>Introducerar nytt lag varje </a:t>
            </a:r>
            <a:r>
              <a:rPr lang="sv-SE" dirty="0" smtClean="0"/>
              <a:t>år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S</a:t>
            </a:r>
            <a:r>
              <a:rPr lang="sv-SE" dirty="0" smtClean="0"/>
              <a:t>kapar </a:t>
            </a:r>
            <a:r>
              <a:rPr lang="sv-SE" dirty="0"/>
              <a:t>lämpliga träningsgrupper för våra </a:t>
            </a:r>
            <a:r>
              <a:rPr lang="sv-SE" dirty="0" smtClean="0"/>
              <a:t>flicklag </a:t>
            </a:r>
            <a:r>
              <a:rPr lang="sv-SE" dirty="0"/>
              <a:t>sommar och vinter</a:t>
            </a:r>
          </a:p>
          <a:p>
            <a:pPr>
              <a:buFont typeface="Wingdings" panose="05000000000000000000" pitchFamily="2" charset="2"/>
              <a:buChar char="ü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429005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407</Words>
  <Application>Microsoft Office PowerPoint</Application>
  <PresentationFormat>Bildspel på skärmen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 Theme</vt:lpstr>
      <vt:lpstr>IFK Skoghall DF organisation och ledningsform  (Gäller från 1-januari 2016)</vt:lpstr>
      <vt:lpstr>Syfte och Mål</vt:lpstr>
      <vt:lpstr>Hur!</vt:lpstr>
      <vt:lpstr>IFK Skoghall DF organisation</vt:lpstr>
      <vt:lpstr>IFK Skoghall DFs Styrelse</vt:lpstr>
      <vt:lpstr>IFK Skoghall DFs Ledningsgrupp</vt:lpstr>
      <vt:lpstr>IFK Skoghall DFs Ledningsgrupp</vt:lpstr>
      <vt:lpstr>IFK Skoghall DFs Tränar-råd</vt:lpstr>
      <vt:lpstr>IFK Skoghall DFs Flickansvarig</vt:lpstr>
      <vt:lpstr>IFK Skoghall DFs Ungdomsansvarig</vt:lpstr>
      <vt:lpstr>IFK Skoghall DFs Senioransvarig</vt:lpstr>
      <vt:lpstr>Gemensamma Stödfunktioner</vt:lpstr>
    </vt:vector>
  </TitlesOfParts>
  <Company>Logica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Pettersson, Tim</dc:creator>
  <cp:lastModifiedBy>Pettersson, Tim</cp:lastModifiedBy>
  <cp:revision>72</cp:revision>
  <dcterms:created xsi:type="dcterms:W3CDTF">2015-05-21T12:58:46Z</dcterms:created>
  <dcterms:modified xsi:type="dcterms:W3CDTF">2015-11-18T07:31:38Z</dcterms:modified>
</cp:coreProperties>
</file>