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3" d="100"/>
          <a:sy n="83" d="100"/>
        </p:scale>
        <p:origin x="54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BD9DE2-EA24-4254-9C5A-2043A2E8BB3D}" type="datetimeFigureOut">
              <a:rPr lang="sv-SE" smtClean="0"/>
              <a:t>2025-04-09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77AFC-1FCB-4339-98BE-020A1E52BF1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233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>
          <a:extLst>
            <a:ext uri="{FF2B5EF4-FFF2-40B4-BE49-F238E27FC236}">
              <a16:creationId xmlns:a16="http://schemas.microsoft.com/office/drawing/2014/main" id="{78164F20-B0AE-3D3E-A718-134FFC760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75b32ebe9_0_0:notes">
            <a:extLst>
              <a:ext uri="{FF2B5EF4-FFF2-40B4-BE49-F238E27FC236}">
                <a16:creationId xmlns:a16="http://schemas.microsoft.com/office/drawing/2014/main" id="{6A420C00-7024-BBDE-82E7-0E9592B22B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2" name="Google Shape;152;g3375b32ebe9_0_0:notes">
            <a:extLst>
              <a:ext uri="{FF2B5EF4-FFF2-40B4-BE49-F238E27FC236}">
                <a16:creationId xmlns:a16="http://schemas.microsoft.com/office/drawing/2014/main" id="{A5C01494-F066-2366-4730-7D016BCA4B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279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Rubrikbild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21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Rubrik och lodrät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803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Lodrät rubrik och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542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Rubrik och innehål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4935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Avsnittsrubrik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62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vå dela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129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Jämförels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2910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Endast rubrik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27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Tom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921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Text med bild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3555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Bild med bild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6940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2652992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m.martin.morey@gmail.co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>
          <a:extLst>
            <a:ext uri="{FF2B5EF4-FFF2-40B4-BE49-F238E27FC236}">
              <a16:creationId xmlns:a16="http://schemas.microsoft.com/office/drawing/2014/main" id="{BD50BAC3-6593-66D1-E6C1-548D247115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375b32ebe9_0_0">
            <a:extLst>
              <a:ext uri="{FF2B5EF4-FFF2-40B4-BE49-F238E27FC236}">
                <a16:creationId xmlns:a16="http://schemas.microsoft.com/office/drawing/2014/main" id="{FBDFAD93-FDD5-D54A-8C4A-E5A17DCAFBC0}"/>
              </a:ext>
            </a:extLst>
          </p:cNvPr>
          <p:cNvSpPr txBox="1"/>
          <p:nvPr/>
        </p:nvSpPr>
        <p:spPr>
          <a:xfrm>
            <a:off x="838200" y="2666014"/>
            <a:ext cx="8137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. </a:t>
            </a:r>
            <a:b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g3375b32ebe9_0_0">
            <a:extLst>
              <a:ext uri="{FF2B5EF4-FFF2-40B4-BE49-F238E27FC236}">
                <a16:creationId xmlns:a16="http://schemas.microsoft.com/office/drawing/2014/main" id="{1D5F81BC-8888-5D9F-7716-871F8A0021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6157" y="340744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400"/>
              <a:buFont typeface="Arial Black"/>
              <a:buNone/>
            </a:pPr>
            <a:r>
              <a:rPr lang="sv-SE" b="1" dirty="0">
                <a:solidFill>
                  <a:srgbClr val="00529B"/>
                </a:solidFill>
                <a:latin typeface="Arial Black"/>
                <a:sym typeface="Arial Black"/>
              </a:rPr>
              <a:t>SPONSRING </a:t>
            </a:r>
            <a:endParaRPr dirty="0"/>
          </a:p>
        </p:txBody>
      </p:sp>
      <p:pic>
        <p:nvPicPr>
          <p:cNvPr id="156" name="Google Shape;156;g3375b32ebe9_0_0" descr="En bild som visar gräs, sportutrustning, boll, fotboll&#10;&#10;Automatiskt genererad beskrivning">
            <a:extLst>
              <a:ext uri="{FF2B5EF4-FFF2-40B4-BE49-F238E27FC236}">
                <a16:creationId xmlns:a16="http://schemas.microsoft.com/office/drawing/2014/main" id="{50C52F61-C467-88B2-3CA9-57B0B251603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74455" y="207206"/>
            <a:ext cx="2006899" cy="1128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g3375b32ebe9_0_0">
            <a:extLst>
              <a:ext uri="{FF2B5EF4-FFF2-40B4-BE49-F238E27FC236}">
                <a16:creationId xmlns:a16="http://schemas.microsoft.com/office/drawing/2014/main" id="{6D0D5C7D-92CF-3436-1714-A021508D71F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82900" y="5304248"/>
            <a:ext cx="1096550" cy="10965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38;p21">
            <a:extLst>
              <a:ext uri="{FF2B5EF4-FFF2-40B4-BE49-F238E27FC236}">
                <a16:creationId xmlns:a16="http://schemas.microsoft.com/office/drawing/2014/main" id="{4BC7EAB7-E805-1FA2-694B-B4F45DD27184}"/>
              </a:ext>
            </a:extLst>
          </p:cNvPr>
          <p:cNvSpPr txBox="1"/>
          <p:nvPr/>
        </p:nvSpPr>
        <p:spPr>
          <a:xfrm>
            <a:off x="823260" y="1336087"/>
            <a:ext cx="9859639" cy="5262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IFK Skoghall Damfotboll Flickor – 14, </a:t>
            </a: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har nu varit verksamma sedan 2020. Består idag av ca 50st  flickor. Laget tränar2-3 gånger i veckan och deltar i seriespel med 4st lag. Målet </a:t>
            </a:r>
            <a:r>
              <a:rPr lang="sv-SE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skall vara inkluderande och </a:t>
            </a:r>
            <a:r>
              <a:rPr lang="sv-SE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 alla tjejer </a:t>
            </a:r>
            <a:r>
              <a:rPr lang="sv-SE" sz="1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möjlighet</a:t>
            </a:r>
            <a:r>
              <a:rPr lang="sv-SE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att </a:t>
            </a:r>
            <a:r>
              <a:rPr lang="sv-SE" sz="1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träna</a:t>
            </a:r>
            <a:r>
              <a:rPr lang="sv-SE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och spela fotboll.</a:t>
            </a:r>
            <a:endParaRPr kumimoji="0" lang="sv-SE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För att fortsätta vår utvecklingsresa och nå våra mål söker vi nu finansiellt stöd från företag.</a:t>
            </a:r>
            <a:b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</a:b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Genom att sponsra laget kan vi erbjuda ditt/ert företag möjligheten att synas med företagets logotype på spelarnas kläder och associeras med en positiv och aktiv gemenskap. Vi deltar även gärna i en dialog, om hur vi kan på annat sätt stärka eller profilera ditt/ert företag ytterligare, för att passa era behov samt önskemål.</a:t>
            </a:r>
            <a:endParaRPr lang="sv-SE" sz="1400" kern="0" dirty="0">
              <a:solidFill>
                <a:srgbClr val="000000"/>
              </a:solidFill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sv-SE" sz="1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Pris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Upp till 3000 kr	Sponsring utan tryck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v-SE" sz="1400" kern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5000 kr		Mindre tryck på kläder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10.000kr		Större tryck på kläder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sv-SE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Vid intresse, behövs följande uppgifter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Företagets namn och organisationsnummer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v-SE" sz="1400" kern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Adress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Mailadress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sv-SE" sz="1400" kern="0" dirty="0">
                <a:solidFill>
                  <a:srgbClr val="000000"/>
                </a:solidFill>
                <a:latin typeface="Calibri"/>
                <a:cs typeface="Calibri"/>
                <a:sym typeface="Calibri"/>
              </a:rPr>
              <a:t>Kontaktperson / referens på företaget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Särskild märkning på fakturan, om inte vanligen, (Sponsring av IFK Skoghall Damfotboll Flickor – 14)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sv-SE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Era företagsuppgifter, information om vilket belopp ni önskar sponsra med samt ert förtags logotype (vektoriserad) skickar ni till:</a:t>
            </a:r>
            <a:b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</a:b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Martin Morey (sponsring IFK Skoghall Damfotboll Flickor -14)</a:t>
            </a:r>
            <a:b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</a:b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  <a:hlinkClick r:id="rId5"/>
              </a:rPr>
              <a:t>mm.martin.morey@gmail.com</a:t>
            </a:r>
            <a:b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</a:br>
            <a:r>
              <a:rPr kumimoji="0" lang="sv-SE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0707-604071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sv-SE" sz="14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46973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Blå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241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Black</vt:lpstr>
      <vt:lpstr>Calibri</vt:lpstr>
      <vt:lpstr>Play</vt:lpstr>
      <vt:lpstr>1_Office-tema</vt:lpstr>
      <vt:lpstr>SPONSRING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Morey Martin</dc:creator>
  <cp:lastModifiedBy>Johanna Elmer</cp:lastModifiedBy>
  <cp:revision>1</cp:revision>
  <dcterms:created xsi:type="dcterms:W3CDTF">2025-04-07T09:58:38Z</dcterms:created>
  <dcterms:modified xsi:type="dcterms:W3CDTF">2025-04-09T18:33:39Z</dcterms:modified>
</cp:coreProperties>
</file>