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75" r:id="rId9"/>
    <p:sldId id="263" r:id="rId10"/>
    <p:sldId id="268" r:id="rId11"/>
    <p:sldId id="274" r:id="rId12"/>
    <p:sldId id="269" r:id="rId13"/>
    <p:sldId id="265" r:id="rId14"/>
    <p:sldId id="270" r:id="rId15"/>
    <p:sldId id="273" r:id="rId16"/>
    <p:sldId id="271" r:id="rId17"/>
    <p:sldId id="272" r:id="rId18"/>
    <p:sldId id="266" r:id="rId19"/>
    <p:sldId id="267" r:id="rId20"/>
  </p:sldIdLst>
  <p:sldSz cx="12192000" cy="6858000"/>
  <p:notesSz cx="6858000" cy="9144000"/>
  <p:embeddedFontLst>
    <p:embeddedFont>
      <p:font typeface="Arial Black" panose="020B0A04020102020204" pitchFamily="34" charset="0"/>
      <p:regular r:id="rId22"/>
      <p:bold r:id="rId23"/>
    </p:embeddedFont>
    <p:embeddedFont>
      <p:font typeface="Play"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vTZlSEcn6VkOEu8svXFOZiBef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11EC7C-F374-409C-B495-B5B6EAA6F0BE}" v="23" dt="2025-04-08T17:33:30.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85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Elmer" userId="86370077-63b1-46aa-bab8-a86d18d560e0" providerId="ADAL" clId="{3811EC7C-F374-409C-B495-B5B6EAA6F0BE}"/>
    <pc:docChg chg="undo custSel addSld delSld modSld">
      <pc:chgData name="Johanna Elmer" userId="86370077-63b1-46aa-bab8-a86d18d560e0" providerId="ADAL" clId="{3811EC7C-F374-409C-B495-B5B6EAA6F0BE}" dt="2025-04-09T18:26:41.930" v="5044" actId="113"/>
      <pc:docMkLst>
        <pc:docMk/>
      </pc:docMkLst>
      <pc:sldChg chg="modSp mod">
        <pc:chgData name="Johanna Elmer" userId="86370077-63b1-46aa-bab8-a86d18d560e0" providerId="ADAL" clId="{3811EC7C-F374-409C-B495-B5B6EAA6F0BE}" dt="2025-04-09T18:26:41.930" v="5044" actId="113"/>
        <pc:sldMkLst>
          <pc:docMk/>
          <pc:sldMk cId="0" sldId="258"/>
        </pc:sldMkLst>
        <pc:spChg chg="mod">
          <ac:chgData name="Johanna Elmer" userId="86370077-63b1-46aa-bab8-a86d18d560e0" providerId="ADAL" clId="{3811EC7C-F374-409C-B495-B5B6EAA6F0BE}" dt="2025-04-09T18:26:41.930" v="5044" actId="113"/>
          <ac:spMkLst>
            <pc:docMk/>
            <pc:sldMk cId="0" sldId="258"/>
            <ac:spMk id="97" creationId="{00000000-0000-0000-0000-000000000000}"/>
          </ac:spMkLst>
        </pc:spChg>
        <pc:spChg chg="mod">
          <ac:chgData name="Johanna Elmer" userId="86370077-63b1-46aa-bab8-a86d18d560e0" providerId="ADAL" clId="{3811EC7C-F374-409C-B495-B5B6EAA6F0BE}" dt="2025-04-06T17:01:08.268" v="554" actId="20577"/>
          <ac:spMkLst>
            <pc:docMk/>
            <pc:sldMk cId="0" sldId="258"/>
            <ac:spMk id="98" creationId="{00000000-0000-0000-0000-000000000000}"/>
          </ac:spMkLst>
        </pc:spChg>
      </pc:sldChg>
      <pc:sldChg chg="delSp modSp mod">
        <pc:chgData name="Johanna Elmer" userId="86370077-63b1-46aa-bab8-a86d18d560e0" providerId="ADAL" clId="{3811EC7C-F374-409C-B495-B5B6EAA6F0BE}" dt="2025-04-06T18:59:55.937" v="4097" actId="20577"/>
        <pc:sldMkLst>
          <pc:docMk/>
          <pc:sldMk cId="0" sldId="259"/>
        </pc:sldMkLst>
        <pc:spChg chg="mod">
          <ac:chgData name="Johanna Elmer" userId="86370077-63b1-46aa-bab8-a86d18d560e0" providerId="ADAL" clId="{3811EC7C-F374-409C-B495-B5B6EAA6F0BE}" dt="2025-04-06T18:59:55.937" v="4097" actId="20577"/>
          <ac:spMkLst>
            <pc:docMk/>
            <pc:sldMk cId="0" sldId="259"/>
            <ac:spMk id="105" creationId="{00000000-0000-0000-0000-000000000000}"/>
          </ac:spMkLst>
        </pc:spChg>
      </pc:sldChg>
      <pc:sldChg chg="addSp modSp mod">
        <pc:chgData name="Johanna Elmer" userId="86370077-63b1-46aa-bab8-a86d18d560e0" providerId="ADAL" clId="{3811EC7C-F374-409C-B495-B5B6EAA6F0BE}" dt="2025-04-09T13:03:12.306" v="4726" actId="20577"/>
        <pc:sldMkLst>
          <pc:docMk/>
          <pc:sldMk cId="0" sldId="260"/>
        </pc:sldMkLst>
        <pc:spChg chg="add mod">
          <ac:chgData name="Johanna Elmer" userId="86370077-63b1-46aa-bab8-a86d18d560e0" providerId="ADAL" clId="{3811EC7C-F374-409C-B495-B5B6EAA6F0BE}" dt="2025-04-09T13:03:04.279" v="4715" actId="6549"/>
          <ac:spMkLst>
            <pc:docMk/>
            <pc:sldMk cId="0" sldId="260"/>
            <ac:spMk id="2" creationId="{1DB376AE-EA5E-18CA-6E13-0CFC07A7E880}"/>
          </ac:spMkLst>
        </pc:spChg>
        <pc:spChg chg="mod">
          <ac:chgData name="Johanna Elmer" userId="86370077-63b1-46aa-bab8-a86d18d560e0" providerId="ADAL" clId="{3811EC7C-F374-409C-B495-B5B6EAA6F0BE}" dt="2025-04-09T13:03:12.306" v="4726" actId="20577"/>
          <ac:spMkLst>
            <pc:docMk/>
            <pc:sldMk cId="0" sldId="260"/>
            <ac:spMk id="113" creationId="{00000000-0000-0000-0000-000000000000}"/>
          </ac:spMkLst>
        </pc:spChg>
      </pc:sldChg>
      <pc:sldChg chg="addSp delSp modSp mod">
        <pc:chgData name="Johanna Elmer" userId="86370077-63b1-46aa-bab8-a86d18d560e0" providerId="ADAL" clId="{3811EC7C-F374-409C-B495-B5B6EAA6F0BE}" dt="2025-04-08T17:48:11.498" v="4587" actId="20577"/>
        <pc:sldMkLst>
          <pc:docMk/>
          <pc:sldMk cId="0" sldId="262"/>
        </pc:sldMkLst>
        <pc:spChg chg="add del mod">
          <ac:chgData name="Johanna Elmer" userId="86370077-63b1-46aa-bab8-a86d18d560e0" providerId="ADAL" clId="{3811EC7C-F374-409C-B495-B5B6EAA6F0BE}" dt="2025-04-08T17:48:11.498" v="4587" actId="20577"/>
          <ac:spMkLst>
            <pc:docMk/>
            <pc:sldMk cId="0" sldId="262"/>
            <ac:spMk id="130" creationId="{00000000-0000-0000-0000-000000000000}"/>
          </ac:spMkLst>
        </pc:spChg>
        <pc:picChg chg="add del mod">
          <ac:chgData name="Johanna Elmer" userId="86370077-63b1-46aa-bab8-a86d18d560e0" providerId="ADAL" clId="{3811EC7C-F374-409C-B495-B5B6EAA6F0BE}" dt="2025-04-08T17:48:07.056" v="4583" actId="478"/>
          <ac:picMkLst>
            <pc:docMk/>
            <pc:sldMk cId="0" sldId="262"/>
            <ac:picMk id="3" creationId="{CD2A43FE-4072-8D4B-B6A1-B1A089B6A88F}"/>
          </ac:picMkLst>
        </pc:picChg>
      </pc:sldChg>
      <pc:sldChg chg="modSp mod">
        <pc:chgData name="Johanna Elmer" userId="86370077-63b1-46aa-bab8-a86d18d560e0" providerId="ADAL" clId="{3811EC7C-F374-409C-B495-B5B6EAA6F0BE}" dt="2025-04-06T19:02:57.350" v="4156" actId="20577"/>
        <pc:sldMkLst>
          <pc:docMk/>
          <pc:sldMk cId="0" sldId="263"/>
        </pc:sldMkLst>
        <pc:spChg chg="mod">
          <ac:chgData name="Johanna Elmer" userId="86370077-63b1-46aa-bab8-a86d18d560e0" providerId="ADAL" clId="{3811EC7C-F374-409C-B495-B5B6EAA6F0BE}" dt="2025-04-06T19:02:57.350" v="4156" actId="20577"/>
          <ac:spMkLst>
            <pc:docMk/>
            <pc:sldMk cId="0" sldId="263"/>
            <ac:spMk id="138" creationId="{00000000-0000-0000-0000-000000000000}"/>
          </ac:spMkLst>
        </pc:spChg>
      </pc:sldChg>
      <pc:sldChg chg="del">
        <pc:chgData name="Johanna Elmer" userId="86370077-63b1-46aa-bab8-a86d18d560e0" providerId="ADAL" clId="{3811EC7C-F374-409C-B495-B5B6EAA6F0BE}" dt="2025-04-06T18:00:16.296" v="2194" actId="47"/>
        <pc:sldMkLst>
          <pc:docMk/>
          <pc:sldMk cId="0" sldId="264"/>
        </pc:sldMkLst>
      </pc:sldChg>
      <pc:sldChg chg="addSp modSp mod">
        <pc:chgData name="Johanna Elmer" userId="86370077-63b1-46aa-bab8-a86d18d560e0" providerId="ADAL" clId="{3811EC7C-F374-409C-B495-B5B6EAA6F0BE}" dt="2025-04-07T06:11:18.784" v="4241" actId="20577"/>
        <pc:sldMkLst>
          <pc:docMk/>
          <pc:sldMk cId="0" sldId="265"/>
        </pc:sldMkLst>
        <pc:spChg chg="add mod">
          <ac:chgData name="Johanna Elmer" userId="86370077-63b1-46aa-bab8-a86d18d560e0" providerId="ADAL" clId="{3811EC7C-F374-409C-B495-B5B6EAA6F0BE}" dt="2025-04-07T06:11:18.784" v="4241" actId="20577"/>
          <ac:spMkLst>
            <pc:docMk/>
            <pc:sldMk cId="0" sldId="265"/>
            <ac:spMk id="2" creationId="{7486AA7A-C196-EE35-49E6-DDAF7ECDBF59}"/>
          </ac:spMkLst>
        </pc:spChg>
      </pc:sldChg>
      <pc:sldChg chg="modSp mod">
        <pc:chgData name="Johanna Elmer" userId="86370077-63b1-46aa-bab8-a86d18d560e0" providerId="ADAL" clId="{3811EC7C-F374-409C-B495-B5B6EAA6F0BE}" dt="2025-04-07T06:13:20.949" v="4273" actId="313"/>
        <pc:sldMkLst>
          <pc:docMk/>
          <pc:sldMk cId="0" sldId="266"/>
        </pc:sldMkLst>
        <pc:spChg chg="mod">
          <ac:chgData name="Johanna Elmer" userId="86370077-63b1-46aa-bab8-a86d18d560e0" providerId="ADAL" clId="{3811EC7C-F374-409C-B495-B5B6EAA6F0BE}" dt="2025-04-07T06:13:20.949" v="4273" actId="313"/>
          <ac:spMkLst>
            <pc:docMk/>
            <pc:sldMk cId="0" sldId="266"/>
            <ac:spMk id="162" creationId="{00000000-0000-0000-0000-000000000000}"/>
          </ac:spMkLst>
        </pc:spChg>
      </pc:sldChg>
      <pc:sldChg chg="modSp add mod">
        <pc:chgData name="Johanna Elmer" userId="86370077-63b1-46aa-bab8-a86d18d560e0" providerId="ADAL" clId="{3811EC7C-F374-409C-B495-B5B6EAA6F0BE}" dt="2025-04-07T06:10:31.709" v="4236" actId="113"/>
        <pc:sldMkLst>
          <pc:docMk/>
          <pc:sldMk cId="2555881547" sldId="268"/>
        </pc:sldMkLst>
        <pc:spChg chg="mod">
          <ac:chgData name="Johanna Elmer" userId="86370077-63b1-46aa-bab8-a86d18d560e0" providerId="ADAL" clId="{3811EC7C-F374-409C-B495-B5B6EAA6F0BE}" dt="2025-04-07T06:10:31.709" v="4236" actId="113"/>
          <ac:spMkLst>
            <pc:docMk/>
            <pc:sldMk cId="2555881547" sldId="268"/>
            <ac:spMk id="2" creationId="{B7919848-C760-EE86-D12E-A9A653C41BA2}"/>
          </ac:spMkLst>
        </pc:spChg>
        <pc:spChg chg="mod">
          <ac:chgData name="Johanna Elmer" userId="86370077-63b1-46aa-bab8-a86d18d560e0" providerId="ADAL" clId="{3811EC7C-F374-409C-B495-B5B6EAA6F0BE}" dt="2025-04-06T18:03:32.172" v="2386" actId="20577"/>
          <ac:spMkLst>
            <pc:docMk/>
            <pc:sldMk cId="2555881547" sldId="268"/>
            <ac:spMk id="155" creationId="{483FF3E1-5CED-CCDE-D180-2C9A4FDFDEE7}"/>
          </ac:spMkLst>
        </pc:spChg>
      </pc:sldChg>
      <pc:sldChg chg="modSp add mod">
        <pc:chgData name="Johanna Elmer" userId="86370077-63b1-46aa-bab8-a86d18d560e0" providerId="ADAL" clId="{3811EC7C-F374-409C-B495-B5B6EAA6F0BE}" dt="2025-04-09T12:03:46.931" v="4704" actId="313"/>
        <pc:sldMkLst>
          <pc:docMk/>
          <pc:sldMk cId="4194697318" sldId="269"/>
        </pc:sldMkLst>
        <pc:spChg chg="mod">
          <ac:chgData name="Johanna Elmer" userId="86370077-63b1-46aa-bab8-a86d18d560e0" providerId="ADAL" clId="{3811EC7C-F374-409C-B495-B5B6EAA6F0BE}" dt="2025-04-09T12:03:46.931" v="4704" actId="313"/>
          <ac:spMkLst>
            <pc:docMk/>
            <pc:sldMk cId="4194697318" sldId="269"/>
            <ac:spMk id="2" creationId="{4BC7EAB7-E805-1FA2-694B-B4F45DD27184}"/>
          </ac:spMkLst>
        </pc:spChg>
        <pc:spChg chg="mod">
          <ac:chgData name="Johanna Elmer" userId="86370077-63b1-46aa-bab8-a86d18d560e0" providerId="ADAL" clId="{3811EC7C-F374-409C-B495-B5B6EAA6F0BE}" dt="2025-04-06T18:25:00.108" v="2822" actId="20577"/>
          <ac:spMkLst>
            <pc:docMk/>
            <pc:sldMk cId="4194697318" sldId="269"/>
            <ac:spMk id="155" creationId="{1D5F81BC-8888-5D9F-7716-871F8A0021AC}"/>
          </ac:spMkLst>
        </pc:spChg>
      </pc:sldChg>
      <pc:sldChg chg="addSp delSp modSp add mod">
        <pc:chgData name="Johanna Elmer" userId="86370077-63b1-46aa-bab8-a86d18d560e0" providerId="ADAL" clId="{3811EC7C-F374-409C-B495-B5B6EAA6F0BE}" dt="2025-04-07T13:40:05.415" v="4346" actId="22"/>
        <pc:sldMkLst>
          <pc:docMk/>
          <pc:sldMk cId="558289081" sldId="270"/>
        </pc:sldMkLst>
        <pc:spChg chg="mod">
          <ac:chgData name="Johanna Elmer" userId="86370077-63b1-46aa-bab8-a86d18d560e0" providerId="ADAL" clId="{3811EC7C-F374-409C-B495-B5B6EAA6F0BE}" dt="2025-04-06T18:31:06.537" v="3215" actId="20577"/>
          <ac:spMkLst>
            <pc:docMk/>
            <pc:sldMk cId="558289081" sldId="270"/>
            <ac:spMk id="154" creationId="{8C1C30DD-0C0A-7FC4-46F2-DF3DEB0E6E95}"/>
          </ac:spMkLst>
        </pc:spChg>
        <pc:spChg chg="mod">
          <ac:chgData name="Johanna Elmer" userId="86370077-63b1-46aa-bab8-a86d18d560e0" providerId="ADAL" clId="{3811EC7C-F374-409C-B495-B5B6EAA6F0BE}" dt="2025-04-06T18:26:04.224" v="2907" actId="20577"/>
          <ac:spMkLst>
            <pc:docMk/>
            <pc:sldMk cId="558289081" sldId="270"/>
            <ac:spMk id="155" creationId="{E819BC49-BE7E-59E3-8D62-3BFC3F203CC5}"/>
          </ac:spMkLst>
        </pc:spChg>
      </pc:sldChg>
      <pc:sldChg chg="modSp add mod">
        <pc:chgData name="Johanna Elmer" userId="86370077-63b1-46aa-bab8-a86d18d560e0" providerId="ADAL" clId="{3811EC7C-F374-409C-B495-B5B6EAA6F0BE}" dt="2025-04-06T18:40:25.725" v="3695" actId="21"/>
        <pc:sldMkLst>
          <pc:docMk/>
          <pc:sldMk cId="1751806732" sldId="271"/>
        </pc:sldMkLst>
        <pc:spChg chg="mod">
          <ac:chgData name="Johanna Elmer" userId="86370077-63b1-46aa-bab8-a86d18d560e0" providerId="ADAL" clId="{3811EC7C-F374-409C-B495-B5B6EAA6F0BE}" dt="2025-04-06T18:40:25.725" v="3695" actId="21"/>
          <ac:spMkLst>
            <pc:docMk/>
            <pc:sldMk cId="1751806732" sldId="271"/>
            <ac:spMk id="154" creationId="{2AA6BD6D-0519-838B-91B1-5E547774285D}"/>
          </ac:spMkLst>
        </pc:spChg>
        <pc:spChg chg="mod">
          <ac:chgData name="Johanna Elmer" userId="86370077-63b1-46aa-bab8-a86d18d560e0" providerId="ADAL" clId="{3811EC7C-F374-409C-B495-B5B6EAA6F0BE}" dt="2025-04-06T18:35:05.629" v="3323" actId="20577"/>
          <ac:spMkLst>
            <pc:docMk/>
            <pc:sldMk cId="1751806732" sldId="271"/>
            <ac:spMk id="155" creationId="{EE02F09A-2CFF-7A2A-FA3D-D40455BD03CC}"/>
          </ac:spMkLst>
        </pc:spChg>
      </pc:sldChg>
      <pc:sldChg chg="addSp delSp modSp add mod">
        <pc:chgData name="Johanna Elmer" userId="86370077-63b1-46aa-bab8-a86d18d560e0" providerId="ADAL" clId="{3811EC7C-F374-409C-B495-B5B6EAA6F0BE}" dt="2025-04-09T11:48:58.530" v="4621" actId="20577"/>
        <pc:sldMkLst>
          <pc:docMk/>
          <pc:sldMk cId="518249757" sldId="272"/>
        </pc:sldMkLst>
        <pc:spChg chg="mod">
          <ac:chgData name="Johanna Elmer" userId="86370077-63b1-46aa-bab8-a86d18d560e0" providerId="ADAL" clId="{3811EC7C-F374-409C-B495-B5B6EAA6F0BE}" dt="2025-04-09T11:48:58.530" v="4621" actId="20577"/>
          <ac:spMkLst>
            <pc:docMk/>
            <pc:sldMk cId="518249757" sldId="272"/>
            <ac:spMk id="154" creationId="{94703F17-C64D-9498-130F-96F7DCAC8E39}"/>
          </ac:spMkLst>
        </pc:spChg>
        <pc:spChg chg="mod">
          <ac:chgData name="Johanna Elmer" userId="86370077-63b1-46aa-bab8-a86d18d560e0" providerId="ADAL" clId="{3811EC7C-F374-409C-B495-B5B6EAA6F0BE}" dt="2025-04-06T18:39:59.661" v="3661" actId="20577"/>
          <ac:spMkLst>
            <pc:docMk/>
            <pc:sldMk cId="518249757" sldId="272"/>
            <ac:spMk id="155" creationId="{AE64F15B-7615-B1A9-7BF0-DFE454278C0C}"/>
          </ac:spMkLst>
        </pc:spChg>
        <pc:picChg chg="add del mod">
          <ac:chgData name="Johanna Elmer" userId="86370077-63b1-46aa-bab8-a86d18d560e0" providerId="ADAL" clId="{3811EC7C-F374-409C-B495-B5B6EAA6F0BE}" dt="2025-04-09T11:39:19.910" v="4592" actId="478"/>
          <ac:picMkLst>
            <pc:docMk/>
            <pc:sldMk cId="518249757" sldId="272"/>
            <ac:picMk id="3" creationId="{8B5E2F11-877E-31B7-5F0B-22664425000C}"/>
          </ac:picMkLst>
        </pc:picChg>
        <pc:picChg chg="add mod">
          <ac:chgData name="Johanna Elmer" userId="86370077-63b1-46aa-bab8-a86d18d560e0" providerId="ADAL" clId="{3811EC7C-F374-409C-B495-B5B6EAA6F0BE}" dt="2025-04-09T11:40:43.111" v="4603" actId="14100"/>
          <ac:picMkLst>
            <pc:docMk/>
            <pc:sldMk cId="518249757" sldId="272"/>
            <ac:picMk id="4" creationId="{A4931052-47A8-3008-0618-CED565B83FBD}"/>
          </ac:picMkLst>
        </pc:picChg>
      </pc:sldChg>
      <pc:sldChg chg="addSp delSp modSp add mod">
        <pc:chgData name="Johanna Elmer" userId="86370077-63b1-46aa-bab8-a86d18d560e0" providerId="ADAL" clId="{3811EC7C-F374-409C-B495-B5B6EAA6F0BE}" dt="2025-04-07T13:46:41.299" v="4409" actId="1076"/>
        <pc:sldMkLst>
          <pc:docMk/>
          <pc:sldMk cId="970251687" sldId="273"/>
        </pc:sldMkLst>
        <pc:spChg chg="mod">
          <ac:chgData name="Johanna Elmer" userId="86370077-63b1-46aa-bab8-a86d18d560e0" providerId="ADAL" clId="{3811EC7C-F374-409C-B495-B5B6EAA6F0BE}" dt="2025-04-07T13:46:24.652" v="4406" actId="255"/>
          <ac:spMkLst>
            <pc:docMk/>
            <pc:sldMk cId="970251687" sldId="273"/>
            <ac:spMk id="154" creationId="{411BF1FB-9520-EFC6-0DCF-3B8D11BE9897}"/>
          </ac:spMkLst>
        </pc:spChg>
        <pc:spChg chg="mod">
          <ac:chgData name="Johanna Elmer" userId="86370077-63b1-46aa-bab8-a86d18d560e0" providerId="ADAL" clId="{3811EC7C-F374-409C-B495-B5B6EAA6F0BE}" dt="2025-04-07T13:40:18.995" v="4358" actId="20577"/>
          <ac:spMkLst>
            <pc:docMk/>
            <pc:sldMk cId="970251687" sldId="273"/>
            <ac:spMk id="155" creationId="{96C74F66-E591-F371-765B-CF66D1BCC239}"/>
          </ac:spMkLst>
        </pc:spChg>
        <pc:picChg chg="mod">
          <ac:chgData name="Johanna Elmer" userId="86370077-63b1-46aa-bab8-a86d18d560e0" providerId="ADAL" clId="{3811EC7C-F374-409C-B495-B5B6EAA6F0BE}" dt="2025-04-07T13:46:41.299" v="4409" actId="1076"/>
          <ac:picMkLst>
            <pc:docMk/>
            <pc:sldMk cId="970251687" sldId="273"/>
            <ac:picMk id="156" creationId="{BAF2C3A3-7201-F886-DFD1-D050C263A676}"/>
          </ac:picMkLst>
        </pc:picChg>
      </pc:sldChg>
      <pc:sldChg chg="addSp modSp add mod">
        <pc:chgData name="Johanna Elmer" userId="86370077-63b1-46aa-bab8-a86d18d560e0" providerId="ADAL" clId="{3811EC7C-F374-409C-B495-B5B6EAA6F0BE}" dt="2025-04-08T16:16:38.641" v="4553" actId="6549"/>
        <pc:sldMkLst>
          <pc:docMk/>
          <pc:sldMk cId="2195357205" sldId="274"/>
        </pc:sldMkLst>
        <pc:spChg chg="mod">
          <ac:chgData name="Johanna Elmer" userId="86370077-63b1-46aa-bab8-a86d18d560e0" providerId="ADAL" clId="{3811EC7C-F374-409C-B495-B5B6EAA6F0BE}" dt="2025-04-08T16:16:38.641" v="4553" actId="6549"/>
          <ac:spMkLst>
            <pc:docMk/>
            <pc:sldMk cId="2195357205" sldId="274"/>
            <ac:spMk id="2" creationId="{2E217414-D0F0-3E53-2768-5CBD8859A751}"/>
          </ac:spMkLst>
        </pc:spChg>
        <pc:spChg chg="add">
          <ac:chgData name="Johanna Elmer" userId="86370077-63b1-46aa-bab8-a86d18d560e0" providerId="ADAL" clId="{3811EC7C-F374-409C-B495-B5B6EAA6F0BE}" dt="2025-04-08T16:13:27.622" v="4512"/>
          <ac:spMkLst>
            <pc:docMk/>
            <pc:sldMk cId="2195357205" sldId="274"/>
            <ac:spMk id="3" creationId="{B848EBCB-0DD0-C40D-4AFE-93B7E748E42E}"/>
          </ac:spMkLst>
        </pc:spChg>
        <pc:spChg chg="add">
          <ac:chgData name="Johanna Elmer" userId="86370077-63b1-46aa-bab8-a86d18d560e0" providerId="ADAL" clId="{3811EC7C-F374-409C-B495-B5B6EAA6F0BE}" dt="2025-04-08T16:14:07.267" v="4517"/>
          <ac:spMkLst>
            <pc:docMk/>
            <pc:sldMk cId="2195357205" sldId="274"/>
            <ac:spMk id="4" creationId="{51F50B77-DB43-9D6F-BDAE-31391A733C41}"/>
          </ac:spMkLst>
        </pc:spChg>
        <pc:spChg chg="add">
          <ac:chgData name="Johanna Elmer" userId="86370077-63b1-46aa-bab8-a86d18d560e0" providerId="ADAL" clId="{3811EC7C-F374-409C-B495-B5B6EAA6F0BE}" dt="2025-04-08T16:14:48.071" v="4525"/>
          <ac:spMkLst>
            <pc:docMk/>
            <pc:sldMk cId="2195357205" sldId="274"/>
            <ac:spMk id="5" creationId="{C537A5C5-AC29-6B6E-D9C9-4C57CB5119BA}"/>
          </ac:spMkLst>
        </pc:spChg>
        <pc:spChg chg="mod">
          <ac:chgData name="Johanna Elmer" userId="86370077-63b1-46aa-bab8-a86d18d560e0" providerId="ADAL" clId="{3811EC7C-F374-409C-B495-B5B6EAA6F0BE}" dt="2025-04-08T16:11:50.340" v="4428" actId="20577"/>
          <ac:spMkLst>
            <pc:docMk/>
            <pc:sldMk cId="2195357205" sldId="274"/>
            <ac:spMk id="155" creationId="{BA1789AE-BB24-FCBB-6EAF-511CAF0A8D79}"/>
          </ac:spMkLst>
        </pc:spChg>
      </pc:sldChg>
      <pc:sldChg chg="add del">
        <pc:chgData name="Johanna Elmer" userId="86370077-63b1-46aa-bab8-a86d18d560e0" providerId="ADAL" clId="{3811EC7C-F374-409C-B495-B5B6EAA6F0BE}" dt="2025-04-07T13:40:32.809" v="4361"/>
        <pc:sldMkLst>
          <pc:docMk/>
          <pc:sldMk cId="4006021982" sldId="274"/>
        </pc:sldMkLst>
      </pc:sldChg>
      <pc:sldChg chg="modSp add del mod">
        <pc:chgData name="Johanna Elmer" userId="86370077-63b1-46aa-bab8-a86d18d560e0" providerId="ADAL" clId="{3811EC7C-F374-409C-B495-B5B6EAA6F0BE}" dt="2025-04-07T13:45:40.096" v="4403" actId="47"/>
        <pc:sldMkLst>
          <pc:docMk/>
          <pc:sldMk cId="4153868950" sldId="274"/>
        </pc:sldMkLst>
      </pc:sldChg>
      <pc:sldChg chg="delSp modSp add mod">
        <pc:chgData name="Johanna Elmer" userId="86370077-63b1-46aa-bab8-a86d18d560e0" providerId="ADAL" clId="{3811EC7C-F374-409C-B495-B5B6EAA6F0BE}" dt="2025-04-08T17:33:56.658" v="4582" actId="14100"/>
        <pc:sldMkLst>
          <pc:docMk/>
          <pc:sldMk cId="1820963891" sldId="275"/>
        </pc:sldMkLst>
        <pc:spChg chg="del mod">
          <ac:chgData name="Johanna Elmer" userId="86370077-63b1-46aa-bab8-a86d18d560e0" providerId="ADAL" clId="{3811EC7C-F374-409C-B495-B5B6EAA6F0BE}" dt="2025-04-08T17:33:49.390" v="4580" actId="478"/>
          <ac:spMkLst>
            <pc:docMk/>
            <pc:sldMk cId="1820963891" sldId="275"/>
            <ac:spMk id="130" creationId="{4633DDCA-84E7-2C2F-6C2F-7F73D6B8822A}"/>
          </ac:spMkLst>
        </pc:spChg>
        <pc:spChg chg="mod">
          <ac:chgData name="Johanna Elmer" userId="86370077-63b1-46aa-bab8-a86d18d560e0" providerId="ADAL" clId="{3811EC7C-F374-409C-B495-B5B6EAA6F0BE}" dt="2025-04-08T17:33:42.893" v="4578" actId="20577"/>
          <ac:spMkLst>
            <pc:docMk/>
            <pc:sldMk cId="1820963891" sldId="275"/>
            <ac:spMk id="131" creationId="{1D8ED171-CA0A-8E76-27DA-ECD3886D5505}"/>
          </ac:spMkLst>
        </pc:spChg>
        <pc:picChg chg="mod">
          <ac:chgData name="Johanna Elmer" userId="86370077-63b1-46aa-bab8-a86d18d560e0" providerId="ADAL" clId="{3811EC7C-F374-409C-B495-B5B6EAA6F0BE}" dt="2025-04-08T17:33:56.658" v="4582" actId="14100"/>
          <ac:picMkLst>
            <pc:docMk/>
            <pc:sldMk cId="1820963891" sldId="275"/>
            <ac:picMk id="3" creationId="{6315DCCC-6073-DE6E-2ECA-270C1773AB1C}"/>
          </ac:picMkLst>
        </pc:picChg>
      </pc:sldChg>
    </pc:docChg>
  </pc:docChgLst>
  <pc:docChgLst>
    <pc:chgData name="Johanna Elmer" userId="86370077-63b1-46aa-bab8-a86d18d560e0" providerId="ADAL" clId="{25C6662D-50F4-43E5-AA34-63CF871554BD}"/>
    <pc:docChg chg="undo custSel modSld">
      <pc:chgData name="Johanna Elmer" userId="86370077-63b1-46aa-bab8-a86d18d560e0" providerId="ADAL" clId="{25C6662D-50F4-43E5-AA34-63CF871554BD}" dt="2025-03-12T13:05:00.539" v="463" actId="1076"/>
      <pc:docMkLst>
        <pc:docMk/>
      </pc:docMkLst>
      <pc:sldChg chg="modSp mod">
        <pc:chgData name="Johanna Elmer" userId="86370077-63b1-46aa-bab8-a86d18d560e0" providerId="ADAL" clId="{25C6662D-50F4-43E5-AA34-63CF871554BD}" dt="2025-03-12T13:01:59.216" v="448" actId="20577"/>
        <pc:sldMkLst>
          <pc:docMk/>
          <pc:sldMk cId="0" sldId="258"/>
        </pc:sldMkLst>
        <pc:spChg chg="mod">
          <ac:chgData name="Johanna Elmer" userId="86370077-63b1-46aa-bab8-a86d18d560e0" providerId="ADAL" clId="{25C6662D-50F4-43E5-AA34-63CF871554BD}" dt="2025-03-12T13:01:59.216" v="448" actId="20577"/>
          <ac:spMkLst>
            <pc:docMk/>
            <pc:sldMk cId="0" sldId="258"/>
            <ac:spMk id="97" creationId="{00000000-0000-0000-0000-000000000000}"/>
          </ac:spMkLst>
        </pc:spChg>
      </pc:sldChg>
      <pc:sldChg chg="addSp modSp mod">
        <pc:chgData name="Johanna Elmer" userId="86370077-63b1-46aa-bab8-a86d18d560e0" providerId="ADAL" clId="{25C6662D-50F4-43E5-AA34-63CF871554BD}" dt="2025-03-12T13:05:00.539" v="463" actId="1076"/>
        <pc:sldMkLst>
          <pc:docMk/>
          <pc:sldMk cId="0" sldId="259"/>
        </pc:sldMkLst>
        <pc:spChg chg="mod">
          <ac:chgData name="Johanna Elmer" userId="86370077-63b1-46aa-bab8-a86d18d560e0" providerId="ADAL" clId="{25C6662D-50F4-43E5-AA34-63CF871554BD}" dt="2025-03-12T13:04:57.842" v="462" actId="1076"/>
          <ac:spMkLst>
            <pc:docMk/>
            <pc:sldMk cId="0" sldId="259"/>
            <ac:spMk id="105" creationId="{00000000-0000-0000-0000-000000000000}"/>
          </ac:spMkLst>
        </pc:spChg>
      </pc:sldChg>
      <pc:sldChg chg="modSp mod">
        <pc:chgData name="Johanna Elmer" userId="86370077-63b1-46aa-bab8-a86d18d560e0" providerId="ADAL" clId="{25C6662D-50F4-43E5-AA34-63CF871554BD}" dt="2025-03-05T13:54:39.222" v="356" actId="20577"/>
        <pc:sldMkLst>
          <pc:docMk/>
          <pc:sldMk cId="0" sldId="260"/>
        </pc:sldMkLst>
        <pc:spChg chg="mod">
          <ac:chgData name="Johanna Elmer" userId="86370077-63b1-46aa-bab8-a86d18d560e0" providerId="ADAL" clId="{25C6662D-50F4-43E5-AA34-63CF871554BD}" dt="2025-03-05T13:54:39.222" v="356" actId="20577"/>
          <ac:spMkLst>
            <pc:docMk/>
            <pc:sldMk cId="0" sldId="260"/>
            <ac:spMk id="113" creationId="{00000000-0000-0000-0000-000000000000}"/>
          </ac:spMkLst>
        </pc:spChg>
      </pc:sldChg>
      <pc:sldChg chg="modSp mod">
        <pc:chgData name="Johanna Elmer" userId="86370077-63b1-46aa-bab8-a86d18d560e0" providerId="ADAL" clId="{25C6662D-50F4-43E5-AA34-63CF871554BD}" dt="2025-03-05T13:58:13.991" v="422" actId="20577"/>
        <pc:sldMkLst>
          <pc:docMk/>
          <pc:sldMk cId="0" sldId="262"/>
        </pc:sldMkLst>
        <pc:spChg chg="mod">
          <ac:chgData name="Johanna Elmer" userId="86370077-63b1-46aa-bab8-a86d18d560e0" providerId="ADAL" clId="{25C6662D-50F4-43E5-AA34-63CF871554BD}" dt="2025-03-05T13:58:13.991" v="422" actId="20577"/>
          <ac:spMkLst>
            <pc:docMk/>
            <pc:sldMk cId="0" sldId="262"/>
            <ac:spMk id="13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C6E95BFB-1BB0-465C-5A08-0E186E7F1240}"/>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8339D774-CC1B-222A-F755-222414BABF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B7A076A7-5AE3-F34D-9398-53519D0332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473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6810BCE5-91F2-C880-0753-14B41A1A8DA7}"/>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0531E8AE-5DC1-2BB6-90C1-2F5D07AAEB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2A8D1688-4357-2300-DC58-CD0E471FC5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922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8164F20-B0AE-3D3E-A718-134FFC760A20}"/>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6A420C00-7024-BBDE-82E7-0E9592B22B0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A5C01494-F066-2366-4730-7D016BCA4B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79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75b32ebe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5C5757E-22EA-F012-7AEB-CD8B93176C31}"/>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D8B17491-411E-AF18-C582-78D8585172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D419D21A-C512-7D0B-C281-ABD2DDBA01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5328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74A6257F-0E82-2B24-79C5-50A6BB4B88AB}"/>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DB230D66-BCEE-1B9E-40C6-615AA182329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F733F1FB-D784-235A-BF00-AF934F731B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2036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E9C5DEA2-79F3-582B-2CB8-375B724AA07F}"/>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5989763B-3E17-A423-DD2D-89E6AA8AFC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14615DAF-1D1C-B420-A73E-97C04548FC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0570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2C1EED73-F004-D62C-9D76-FF43D36C81CC}"/>
            </a:ext>
          </a:extLst>
        </p:cNvPr>
        <p:cNvGrpSpPr/>
        <p:nvPr/>
      </p:nvGrpSpPr>
      <p:grpSpPr>
        <a:xfrm>
          <a:off x="0" y="0"/>
          <a:ext cx="0" cy="0"/>
          <a:chOff x="0" y="0"/>
          <a:chExt cx="0" cy="0"/>
        </a:xfrm>
      </p:grpSpPr>
      <p:sp>
        <p:nvSpPr>
          <p:cNvPr id="151" name="Google Shape;151;g3375b32ebe9_0_0:notes">
            <a:extLst>
              <a:ext uri="{FF2B5EF4-FFF2-40B4-BE49-F238E27FC236}">
                <a16:creationId xmlns:a16="http://schemas.microsoft.com/office/drawing/2014/main" id="{A6005622-84CE-2869-338F-0B0BDF4921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g3375b32ebe9_0_0:notes">
            <a:extLst>
              <a:ext uri="{FF2B5EF4-FFF2-40B4-BE49-F238E27FC236}">
                <a16:creationId xmlns:a16="http://schemas.microsoft.com/office/drawing/2014/main" id="{9DA0E700-E2D9-7393-E9F5-6D5F238DBB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97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ECB802F6-4621-FECE-401C-155C7A303B45}"/>
            </a:ext>
          </a:extLst>
        </p:cNvPr>
        <p:cNvGrpSpPr/>
        <p:nvPr/>
      </p:nvGrpSpPr>
      <p:grpSpPr>
        <a:xfrm>
          <a:off x="0" y="0"/>
          <a:ext cx="0" cy="0"/>
          <a:chOff x="0" y="0"/>
          <a:chExt cx="0" cy="0"/>
        </a:xfrm>
      </p:grpSpPr>
      <p:sp>
        <p:nvSpPr>
          <p:cNvPr id="127" name="Google Shape;127;p20:notes">
            <a:extLst>
              <a:ext uri="{FF2B5EF4-FFF2-40B4-BE49-F238E27FC236}">
                <a16:creationId xmlns:a16="http://schemas.microsoft.com/office/drawing/2014/main" id="{936A9FA6-14D5-86FD-1D8A-95DF276A499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20:notes">
            <a:extLst>
              <a:ext uri="{FF2B5EF4-FFF2-40B4-BE49-F238E27FC236}">
                <a16:creationId xmlns:a16="http://schemas.microsoft.com/office/drawing/2014/main" id="{6AAD2A07-555C-26D9-D866-21177BE3E6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764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 name="Google Shape;13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hyperlink" Target="mailto:mm.martin.morey@gmai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529B"/>
              </a:buClr>
              <a:buSzPts val="6000"/>
              <a:buFont typeface="Arial Black"/>
              <a:buNone/>
            </a:pPr>
            <a:r>
              <a:rPr lang="sv-SE" b="1">
                <a:solidFill>
                  <a:srgbClr val="00529B"/>
                </a:solidFill>
                <a:latin typeface="Arial Black"/>
                <a:ea typeface="Arial Black"/>
                <a:cs typeface="Arial Black"/>
                <a:sym typeface="Arial Black"/>
              </a:rPr>
              <a:t>FÖRÄLDRAMÖTE</a:t>
            </a:r>
            <a:br>
              <a:rPr lang="sv-SE" b="1">
                <a:solidFill>
                  <a:srgbClr val="00529B"/>
                </a:solidFill>
                <a:latin typeface="Arial Black"/>
                <a:ea typeface="Arial Black"/>
                <a:cs typeface="Arial Black"/>
                <a:sym typeface="Arial Black"/>
              </a:rPr>
            </a:br>
            <a:r>
              <a:rPr lang="sv-SE" b="1">
                <a:solidFill>
                  <a:srgbClr val="00529B"/>
                </a:solidFill>
                <a:latin typeface="Arial Black"/>
                <a:ea typeface="Arial Black"/>
                <a:cs typeface="Arial Black"/>
                <a:sym typeface="Arial Black"/>
              </a:rPr>
              <a:t>2025</a:t>
            </a:r>
            <a:endParaRPr/>
          </a:p>
        </p:txBody>
      </p:sp>
      <p:pic>
        <p:nvPicPr>
          <p:cNvPr id="85" name="Google Shape;85;p1"/>
          <p:cNvPicPr preferRelativeResize="0"/>
          <p:nvPr/>
        </p:nvPicPr>
        <p:blipFill rotWithShape="1">
          <a:blip r:embed="rId3">
            <a:alphaModFix/>
          </a:blip>
          <a:srcRect/>
          <a:stretch/>
        </p:blipFill>
        <p:spPr>
          <a:xfrm>
            <a:off x="5159575" y="4013595"/>
            <a:ext cx="1872849" cy="18728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A977FBCD-4696-8CD5-F47A-E5BAA98A7B1C}"/>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B30D7492-FD3F-10EB-29E3-011658E1E223}"/>
              </a:ext>
            </a:extLst>
          </p:cNvPr>
          <p:cNvSpPr txBox="1"/>
          <p:nvPr/>
        </p:nvSpPr>
        <p:spPr>
          <a:xfrm>
            <a:off x="838200" y="2666014"/>
            <a:ext cx="813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483FF3E1-5CED-CCDE-D180-2C9A4FDFDEE7}"/>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ea typeface="Arial Black"/>
                <a:cs typeface="Arial Black"/>
                <a:sym typeface="Arial Black"/>
              </a:rPr>
              <a:t>CUPER</a:t>
            </a:r>
            <a:endParaRPr dirty="0"/>
          </a:p>
        </p:txBody>
      </p:sp>
      <p:pic>
        <p:nvPicPr>
          <p:cNvPr id="156" name="Google Shape;156;g3375b32ebe9_0_0" descr="En bild som visar gräs, sportutrustning, boll, fotboll&#10;&#10;Automatiskt genererad beskrivning">
            <a:extLst>
              <a:ext uri="{FF2B5EF4-FFF2-40B4-BE49-F238E27FC236}">
                <a16:creationId xmlns:a16="http://schemas.microsoft.com/office/drawing/2014/main" id="{71382589-E995-CD04-3D2B-FC56EBFD78F2}"/>
              </a:ext>
            </a:extLst>
          </p:cNvPr>
          <p:cNvPicPr preferRelativeResize="0"/>
          <p:nvPr/>
        </p:nvPicPr>
        <p:blipFill rotWithShape="1">
          <a:blip r:embed="rId3">
            <a:alphaModFix/>
          </a:blip>
          <a:srcRect/>
          <a:stretch/>
        </p:blipFill>
        <p:spPr>
          <a:xfrm>
            <a:off x="9224275" y="1537134"/>
            <a:ext cx="2006899" cy="1128881"/>
          </a:xfrm>
          <a:prstGeom prst="rect">
            <a:avLst/>
          </a:prstGeom>
          <a:noFill/>
          <a:ln>
            <a:noFill/>
          </a:ln>
        </p:spPr>
      </p:pic>
      <p:pic>
        <p:nvPicPr>
          <p:cNvPr id="157" name="Google Shape;157;g3375b32ebe9_0_0">
            <a:extLst>
              <a:ext uri="{FF2B5EF4-FFF2-40B4-BE49-F238E27FC236}">
                <a16:creationId xmlns:a16="http://schemas.microsoft.com/office/drawing/2014/main" id="{05D60789-9C94-BBB9-AA20-FE3CBCEF9DB6}"/>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sp>
        <p:nvSpPr>
          <p:cNvPr id="2" name="Google Shape;138;p21">
            <a:extLst>
              <a:ext uri="{FF2B5EF4-FFF2-40B4-BE49-F238E27FC236}">
                <a16:creationId xmlns:a16="http://schemas.microsoft.com/office/drawing/2014/main" id="{B7919848-C760-EE86-D12E-A9A653C41BA2}"/>
              </a:ext>
            </a:extLst>
          </p:cNvPr>
          <p:cNvSpPr txBox="1"/>
          <p:nvPr/>
        </p:nvSpPr>
        <p:spPr>
          <a:xfrm>
            <a:off x="838200" y="2666014"/>
            <a:ext cx="8137634"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b="1" dirty="0">
                <a:solidFill>
                  <a:srgbClr val="00529B"/>
                </a:solidFill>
                <a:latin typeface="Calibri"/>
                <a:cs typeface="Calibri"/>
                <a:sym typeface="Calibri"/>
              </a:rPr>
              <a:t>Sunne sommarland cup</a:t>
            </a:r>
          </a:p>
          <a:p>
            <a:pPr marL="0" marR="0" lvl="0" indent="0" algn="l" rtl="0">
              <a:lnSpc>
                <a:spcPct val="100000"/>
              </a:lnSpc>
              <a:spcBef>
                <a:spcPts val="0"/>
              </a:spcBef>
              <a:spcAft>
                <a:spcPts val="0"/>
              </a:spcAft>
              <a:buNone/>
            </a:pPr>
            <a:r>
              <a:rPr lang="sv-SE" dirty="0">
                <a:latin typeface="Calibri"/>
                <a:ea typeface="Calibri"/>
                <a:cs typeface="Calibri"/>
                <a:sym typeface="Calibri"/>
              </a:rPr>
              <a:t>Övernattning 2 nätter</a:t>
            </a:r>
          </a:p>
          <a:p>
            <a:pPr marL="0" marR="0" lvl="0" indent="0" algn="l" rtl="0">
              <a:lnSpc>
                <a:spcPct val="100000"/>
              </a:lnSpc>
              <a:spcBef>
                <a:spcPts val="0"/>
              </a:spcBef>
              <a:spcAft>
                <a:spcPts val="0"/>
              </a:spcAft>
              <a:buNone/>
            </a:pPr>
            <a:r>
              <a:rPr lang="sv-SE" dirty="0">
                <a:latin typeface="Calibri"/>
                <a:ea typeface="Calibri"/>
                <a:cs typeface="Calibri"/>
                <a:sym typeface="Calibri"/>
              </a:rPr>
              <a:t>Packlista skickas ut innan cup</a:t>
            </a:r>
          </a:p>
          <a:p>
            <a:pPr marL="0" marR="0" lvl="0" indent="0" algn="l" rtl="0">
              <a:lnSpc>
                <a:spcPct val="100000"/>
              </a:lnSpc>
              <a:spcBef>
                <a:spcPts val="0"/>
              </a:spcBef>
              <a:spcAft>
                <a:spcPts val="0"/>
              </a:spcAft>
              <a:buNone/>
            </a:pPr>
            <a:r>
              <a:rPr lang="sv-SE" dirty="0">
                <a:latin typeface="Calibri"/>
                <a:ea typeface="Calibri"/>
                <a:cs typeface="Calibri"/>
                <a:sym typeface="Calibri"/>
              </a:rPr>
              <a:t>Inträde sommarland Lördag ingår – </a:t>
            </a:r>
            <a:r>
              <a:rPr lang="sv-SE" b="1" dirty="0">
                <a:latin typeface="Calibri"/>
                <a:ea typeface="Calibri"/>
                <a:cs typeface="Calibri"/>
                <a:sym typeface="Calibri"/>
              </a:rPr>
              <a:t>Föräldrars ansvar</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r>
              <a:rPr lang="sv-SE" b="1" dirty="0">
                <a:latin typeface="Calibri"/>
                <a:ea typeface="Calibri"/>
                <a:cs typeface="Calibri"/>
                <a:sym typeface="Calibri"/>
              </a:rPr>
              <a:t>Mat </a:t>
            </a:r>
          </a:p>
          <a:p>
            <a:pPr marL="0" marR="0" lvl="0" indent="0" algn="l" rtl="0">
              <a:lnSpc>
                <a:spcPct val="100000"/>
              </a:lnSpc>
              <a:spcBef>
                <a:spcPts val="0"/>
              </a:spcBef>
              <a:spcAft>
                <a:spcPts val="0"/>
              </a:spcAft>
              <a:buNone/>
            </a:pPr>
            <a:r>
              <a:rPr lang="sv-SE" dirty="0">
                <a:latin typeface="Calibri"/>
                <a:ea typeface="Calibri"/>
                <a:cs typeface="Calibri"/>
                <a:sym typeface="Calibri"/>
              </a:rPr>
              <a:t>Fredag-  middag</a:t>
            </a:r>
          </a:p>
          <a:p>
            <a:pPr marL="0" marR="0" lvl="0" indent="0" algn="l" rtl="0">
              <a:lnSpc>
                <a:spcPct val="100000"/>
              </a:lnSpc>
              <a:spcBef>
                <a:spcPts val="0"/>
              </a:spcBef>
              <a:spcAft>
                <a:spcPts val="0"/>
              </a:spcAft>
              <a:buNone/>
            </a:pPr>
            <a:r>
              <a:rPr lang="sv-SE" dirty="0">
                <a:latin typeface="Calibri"/>
                <a:ea typeface="Calibri"/>
                <a:cs typeface="Calibri"/>
                <a:sym typeface="Calibri"/>
              </a:rPr>
              <a:t>Lördag-  frukost, lunch &amp; middag</a:t>
            </a:r>
          </a:p>
          <a:p>
            <a:pPr marL="0" marR="0" lvl="0" indent="0" algn="l" rtl="0">
              <a:lnSpc>
                <a:spcPct val="100000"/>
              </a:lnSpc>
              <a:spcBef>
                <a:spcPts val="0"/>
              </a:spcBef>
              <a:spcAft>
                <a:spcPts val="0"/>
              </a:spcAft>
              <a:buNone/>
            </a:pPr>
            <a:r>
              <a:rPr lang="sv-SE" dirty="0">
                <a:latin typeface="Calibri"/>
                <a:ea typeface="Calibri"/>
                <a:cs typeface="Calibri"/>
                <a:sym typeface="Calibri"/>
              </a:rPr>
              <a:t>Söndag- frukost &amp; lunch</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r>
              <a:rPr lang="sv-SE" dirty="0">
                <a:latin typeface="Calibri"/>
                <a:ea typeface="Calibri"/>
                <a:cs typeface="Calibri"/>
                <a:sym typeface="Calibri"/>
              </a:rPr>
              <a:t>Meddela ert barns ev. allergier</a:t>
            </a: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r>
              <a:rPr lang="sv-SE" b="1" dirty="0">
                <a:solidFill>
                  <a:srgbClr val="00529B"/>
                </a:solidFill>
                <a:latin typeface="Calibri"/>
                <a:cs typeface="Calibri"/>
                <a:sym typeface="Calibri"/>
              </a:rPr>
              <a:t>Kalles kaviar cup 2026</a:t>
            </a:r>
          </a:p>
          <a:p>
            <a:pPr marL="0" marR="0" lvl="0" indent="0" algn="l" rtl="0">
              <a:lnSpc>
                <a:spcPct val="100000"/>
              </a:lnSpc>
              <a:spcBef>
                <a:spcPts val="0"/>
              </a:spcBef>
              <a:spcAft>
                <a:spcPts val="0"/>
              </a:spcAft>
              <a:buNone/>
            </a:pPr>
            <a:r>
              <a:rPr lang="sv-SE" dirty="0">
                <a:latin typeface="Calibri"/>
                <a:ea typeface="Calibri"/>
                <a:cs typeface="Calibri"/>
                <a:sym typeface="Calibri"/>
              </a:rPr>
              <a:t>Anmälan redan till hösten</a:t>
            </a:r>
            <a:endParaRPr lang="sv-SE" sz="14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5588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D2535DB-0179-3BE5-A1CE-938158727972}"/>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4D9F5523-D8B4-3FE1-059A-50416F042FBD}"/>
              </a:ext>
            </a:extLst>
          </p:cNvPr>
          <p:cNvSpPr txBox="1"/>
          <p:nvPr/>
        </p:nvSpPr>
        <p:spPr>
          <a:xfrm>
            <a:off x="838200" y="2666014"/>
            <a:ext cx="813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BA1789AE-BB24-FCBB-6EAF-511CAF0A8D79}"/>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sym typeface="Arial Black"/>
              </a:rPr>
              <a:t>SOMMARFOTBOLL</a:t>
            </a:r>
            <a:endParaRPr dirty="0"/>
          </a:p>
        </p:txBody>
      </p:sp>
      <p:pic>
        <p:nvPicPr>
          <p:cNvPr id="156" name="Google Shape;156;g3375b32ebe9_0_0" descr="En bild som visar gräs, sportutrustning, boll, fotboll&#10;&#10;Automatiskt genererad beskrivning">
            <a:extLst>
              <a:ext uri="{FF2B5EF4-FFF2-40B4-BE49-F238E27FC236}">
                <a16:creationId xmlns:a16="http://schemas.microsoft.com/office/drawing/2014/main" id="{508366CD-61C5-8287-3D9D-547C03F67B95}"/>
              </a:ext>
            </a:extLst>
          </p:cNvPr>
          <p:cNvPicPr preferRelativeResize="0"/>
          <p:nvPr/>
        </p:nvPicPr>
        <p:blipFill rotWithShape="1">
          <a:blip r:embed="rId3">
            <a:alphaModFix/>
          </a:blip>
          <a:srcRect/>
          <a:stretch/>
        </p:blipFill>
        <p:spPr>
          <a:xfrm>
            <a:off x="9224275" y="1537134"/>
            <a:ext cx="2006899" cy="1128881"/>
          </a:xfrm>
          <a:prstGeom prst="rect">
            <a:avLst/>
          </a:prstGeom>
          <a:noFill/>
          <a:ln>
            <a:noFill/>
          </a:ln>
        </p:spPr>
      </p:pic>
      <p:pic>
        <p:nvPicPr>
          <p:cNvPr id="157" name="Google Shape;157;g3375b32ebe9_0_0">
            <a:extLst>
              <a:ext uri="{FF2B5EF4-FFF2-40B4-BE49-F238E27FC236}">
                <a16:creationId xmlns:a16="http://schemas.microsoft.com/office/drawing/2014/main" id="{B2B29538-1094-7ECB-F179-9E607B1D1B02}"/>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sp>
        <p:nvSpPr>
          <p:cNvPr id="2" name="Google Shape;138;p21">
            <a:extLst>
              <a:ext uri="{FF2B5EF4-FFF2-40B4-BE49-F238E27FC236}">
                <a16:creationId xmlns:a16="http://schemas.microsoft.com/office/drawing/2014/main" id="{2E217414-D0F0-3E53-2768-5CBD8859A751}"/>
              </a:ext>
            </a:extLst>
          </p:cNvPr>
          <p:cNvSpPr txBox="1"/>
          <p:nvPr/>
        </p:nvSpPr>
        <p:spPr>
          <a:xfrm>
            <a:off x="838200" y="2666014"/>
            <a:ext cx="8137634"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b="1" dirty="0">
                <a:solidFill>
                  <a:srgbClr val="00529B"/>
                </a:solidFill>
                <a:latin typeface="Calibri"/>
                <a:cs typeface="Calibri"/>
                <a:sym typeface="Calibri"/>
              </a:rPr>
              <a:t>Sommarlovsfotboll</a:t>
            </a:r>
          </a:p>
          <a:p>
            <a:pPr marL="0" marR="0" lvl="0" indent="0" algn="l" rtl="0">
              <a:lnSpc>
                <a:spcPct val="100000"/>
              </a:lnSpc>
              <a:spcBef>
                <a:spcPts val="0"/>
              </a:spcBef>
              <a:spcAft>
                <a:spcPts val="0"/>
              </a:spcAft>
              <a:buNone/>
            </a:pPr>
            <a:r>
              <a:rPr lang="sv-SE" dirty="0">
                <a:latin typeface="Calibri"/>
                <a:cs typeface="Calibri"/>
                <a:sym typeface="Calibri"/>
              </a:rPr>
              <a:t>När: 16-19 Juni</a:t>
            </a:r>
          </a:p>
          <a:p>
            <a:pPr marL="0" marR="0" lvl="0" indent="0" algn="l" rtl="0">
              <a:lnSpc>
                <a:spcPct val="100000"/>
              </a:lnSpc>
              <a:spcBef>
                <a:spcPts val="0"/>
              </a:spcBef>
              <a:spcAft>
                <a:spcPts val="0"/>
              </a:spcAft>
              <a:buNone/>
            </a:pPr>
            <a:r>
              <a:rPr lang="sv-SE" dirty="0">
                <a:latin typeface="Calibri"/>
                <a:cs typeface="Calibri"/>
                <a:sym typeface="Calibri"/>
              </a:rPr>
              <a:t>Plats: Lunnevi IP</a:t>
            </a:r>
          </a:p>
          <a:p>
            <a:pPr marL="0" marR="0" lvl="0" indent="0" algn="l" rtl="0">
              <a:lnSpc>
                <a:spcPct val="100000"/>
              </a:lnSpc>
              <a:spcBef>
                <a:spcPts val="0"/>
              </a:spcBef>
              <a:spcAft>
                <a:spcPts val="0"/>
              </a:spcAft>
              <a:buNone/>
            </a:pPr>
            <a:r>
              <a:rPr lang="sv-SE" dirty="0">
                <a:latin typeface="Calibri"/>
                <a:cs typeface="Calibri"/>
                <a:sym typeface="Calibri"/>
              </a:rPr>
              <a:t>Tid: 9-12</a:t>
            </a:r>
          </a:p>
          <a:p>
            <a:pPr marL="0" marR="0" lvl="0" indent="0" algn="l" rtl="0">
              <a:lnSpc>
                <a:spcPct val="100000"/>
              </a:lnSpc>
              <a:spcBef>
                <a:spcPts val="0"/>
              </a:spcBef>
              <a:spcAft>
                <a:spcPts val="0"/>
              </a:spcAft>
              <a:buNone/>
            </a:pPr>
            <a:endParaRPr lang="sv-SE" dirty="0">
              <a:latin typeface="Calibri"/>
              <a:cs typeface="Calibri"/>
              <a:sym typeface="Calibri"/>
            </a:endParaRPr>
          </a:p>
          <a:p>
            <a:pPr marL="0" marR="0" lvl="0" indent="0" algn="l" rtl="0">
              <a:lnSpc>
                <a:spcPct val="100000"/>
              </a:lnSpc>
              <a:spcBef>
                <a:spcPts val="0"/>
              </a:spcBef>
              <a:spcAft>
                <a:spcPts val="0"/>
              </a:spcAft>
              <a:buNone/>
            </a:pPr>
            <a:r>
              <a:rPr lang="sv-SE" dirty="0">
                <a:latin typeface="Calibri"/>
                <a:cs typeface="Calibri"/>
                <a:sym typeface="Calibri"/>
              </a:rPr>
              <a:t>Fotbollsträningarna leds av unga ledare från F16/F17 och vi har möjlighet</a:t>
            </a:r>
          </a:p>
          <a:p>
            <a:pPr marL="0" marR="0" lvl="0" indent="0" algn="l" rtl="0">
              <a:lnSpc>
                <a:spcPct val="100000"/>
              </a:lnSpc>
              <a:spcBef>
                <a:spcPts val="0"/>
              </a:spcBef>
              <a:spcAft>
                <a:spcPts val="0"/>
              </a:spcAft>
              <a:buNone/>
            </a:pPr>
            <a:r>
              <a:rPr lang="sv-SE" dirty="0">
                <a:latin typeface="Calibri"/>
                <a:cs typeface="Calibri"/>
                <a:sym typeface="Calibri"/>
              </a:rPr>
              <a:t>att ta emot 5 grupper samtidig. Vi är på A-plan, B-plan och C-plan på Lunnevi.</a:t>
            </a:r>
          </a:p>
          <a:p>
            <a:pPr marL="0" marR="0" lvl="0" indent="0" algn="l" rtl="0">
              <a:lnSpc>
                <a:spcPct val="100000"/>
              </a:lnSpc>
              <a:spcBef>
                <a:spcPts val="0"/>
              </a:spcBef>
              <a:spcAft>
                <a:spcPts val="0"/>
              </a:spcAft>
              <a:buNone/>
            </a:pPr>
            <a:endParaRPr lang="sv-SE" dirty="0">
              <a:latin typeface="Calibri"/>
              <a:cs typeface="Calibri"/>
              <a:sym typeface="Calibri"/>
            </a:endParaRPr>
          </a:p>
          <a:p>
            <a:pPr marL="0" marR="0" lvl="0" indent="0" algn="l" rtl="0">
              <a:lnSpc>
                <a:spcPct val="100000"/>
              </a:lnSpc>
              <a:spcBef>
                <a:spcPts val="0"/>
              </a:spcBef>
              <a:spcAft>
                <a:spcPts val="0"/>
              </a:spcAft>
              <a:buNone/>
            </a:pPr>
            <a:r>
              <a:rPr lang="sv-SE" dirty="0">
                <a:latin typeface="Calibri"/>
                <a:cs typeface="Calibri"/>
                <a:sym typeface="Calibri"/>
              </a:rPr>
              <a:t>ANMÄLAN senast 4 maj 2025.</a:t>
            </a:r>
          </a:p>
          <a:p>
            <a:pPr marL="0" marR="0" lvl="0" indent="0" algn="l" rtl="0">
              <a:lnSpc>
                <a:spcPct val="100000"/>
              </a:lnSpc>
              <a:spcBef>
                <a:spcPts val="0"/>
              </a:spcBef>
              <a:spcAft>
                <a:spcPts val="0"/>
              </a:spcAft>
              <a:buNone/>
            </a:pPr>
            <a:endParaRPr lang="sv-SE" dirty="0">
              <a:latin typeface="Calibri"/>
              <a:cs typeface="Calibri"/>
              <a:sym typeface="Calibri"/>
            </a:endParaRPr>
          </a:p>
          <a:p>
            <a:pPr marL="0" marR="0" lvl="0" indent="0" algn="l" rtl="0">
              <a:lnSpc>
                <a:spcPct val="100000"/>
              </a:lnSpc>
              <a:spcBef>
                <a:spcPts val="0"/>
              </a:spcBef>
              <a:spcAft>
                <a:spcPts val="0"/>
              </a:spcAft>
              <a:buNone/>
            </a:pPr>
            <a:r>
              <a:rPr lang="sv-SE" dirty="0">
                <a:latin typeface="Calibri"/>
                <a:cs typeface="Calibri"/>
                <a:sym typeface="Calibri"/>
              </a:rPr>
              <a:t>Pris:</a:t>
            </a:r>
          </a:p>
          <a:p>
            <a:pPr marL="0" marR="0" lvl="0" indent="0" algn="l" rtl="0">
              <a:lnSpc>
                <a:spcPct val="100000"/>
              </a:lnSpc>
              <a:spcBef>
                <a:spcPts val="0"/>
              </a:spcBef>
              <a:spcAft>
                <a:spcPts val="0"/>
              </a:spcAft>
              <a:buNone/>
            </a:pPr>
            <a:r>
              <a:rPr lang="sv-SE" dirty="0">
                <a:latin typeface="Calibri"/>
                <a:cs typeface="Calibri"/>
                <a:sym typeface="Calibri"/>
              </a:rPr>
              <a:t>500 kr per person som </a:t>
            </a:r>
            <a:r>
              <a:rPr lang="sv-SE" dirty="0" err="1">
                <a:latin typeface="Calibri"/>
                <a:cs typeface="Calibri"/>
                <a:sym typeface="Calibri"/>
              </a:rPr>
              <a:t>fakturerars</a:t>
            </a:r>
            <a:r>
              <a:rPr lang="sv-SE" dirty="0">
                <a:latin typeface="Calibri"/>
                <a:cs typeface="Calibri"/>
                <a:sym typeface="Calibri"/>
              </a:rPr>
              <a:t>. I detta ingår 12 timmars roliga fotbollspass!</a:t>
            </a:r>
          </a:p>
          <a:p>
            <a:pPr marL="0" marR="0" lvl="0" indent="0" algn="l" rtl="0">
              <a:lnSpc>
                <a:spcPct val="100000"/>
              </a:lnSpc>
              <a:spcBef>
                <a:spcPts val="0"/>
              </a:spcBef>
              <a:spcAft>
                <a:spcPts val="0"/>
              </a:spcAft>
              <a:buNone/>
            </a:pPr>
            <a:endParaRPr lang="sv-SE" dirty="0">
              <a:latin typeface="Calibri"/>
              <a:cs typeface="Calibri"/>
              <a:sym typeface="Calibri"/>
            </a:endParaRPr>
          </a:p>
          <a:p>
            <a:pPr marL="0" marR="0" lvl="0" indent="0" algn="l" rtl="0">
              <a:lnSpc>
                <a:spcPct val="100000"/>
              </a:lnSpc>
              <a:spcBef>
                <a:spcPts val="0"/>
              </a:spcBef>
              <a:spcAft>
                <a:spcPts val="0"/>
              </a:spcAft>
              <a:buNone/>
            </a:pPr>
            <a:r>
              <a:rPr lang="sv-SE" dirty="0">
                <a:latin typeface="Calibri"/>
                <a:cs typeface="Calibri"/>
                <a:sym typeface="Calibri"/>
              </a:rPr>
              <a:t>Mat:</a:t>
            </a:r>
          </a:p>
          <a:p>
            <a:pPr marL="0" marR="0" lvl="0" indent="0" algn="l" rtl="0">
              <a:lnSpc>
                <a:spcPct val="100000"/>
              </a:lnSpc>
              <a:spcBef>
                <a:spcPts val="0"/>
              </a:spcBef>
              <a:spcAft>
                <a:spcPts val="0"/>
              </a:spcAft>
              <a:buNone/>
            </a:pPr>
            <a:r>
              <a:rPr lang="sv-SE" dirty="0">
                <a:latin typeface="Calibri"/>
                <a:cs typeface="Calibri"/>
                <a:sym typeface="Calibri"/>
              </a:rPr>
              <a:t>Alla deltagare tar med eget mellanmål som tex frukt/smörgås/pannkaka/yoghurt för eget</a:t>
            </a:r>
          </a:p>
          <a:p>
            <a:pPr marL="0" marR="0" lvl="0" indent="0" algn="l" rtl="0">
              <a:lnSpc>
                <a:spcPct val="100000"/>
              </a:lnSpc>
              <a:spcBef>
                <a:spcPts val="0"/>
              </a:spcBef>
              <a:spcAft>
                <a:spcPts val="0"/>
              </a:spcAft>
              <a:buNone/>
            </a:pPr>
            <a:r>
              <a:rPr lang="sv-SE" dirty="0">
                <a:latin typeface="Calibri"/>
                <a:cs typeface="Calibri"/>
                <a:sym typeface="Calibri"/>
              </a:rPr>
              <a:t>behov som äts i paus efter halva tiden. </a:t>
            </a:r>
            <a:endParaRPr lang="sv-SE" b="1" dirty="0">
              <a:solidFill>
                <a:srgbClr val="00529B"/>
              </a:solidFill>
              <a:latin typeface="Calibri"/>
              <a:cs typeface="Calibri"/>
              <a:sym typeface="Calibri"/>
            </a:endParaRPr>
          </a:p>
        </p:txBody>
      </p:sp>
    </p:spTree>
    <p:extLst>
      <p:ext uri="{BB962C8B-B14F-4D97-AF65-F5344CB8AC3E}">
        <p14:creationId xmlns:p14="http://schemas.microsoft.com/office/powerpoint/2010/main" val="219535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BD50BAC3-6593-66D1-E6C1-548D247115DD}"/>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FBDFAD93-FDD5-D54A-8C4A-E5A17DCAFBC0}"/>
              </a:ext>
            </a:extLst>
          </p:cNvPr>
          <p:cNvSpPr txBox="1"/>
          <p:nvPr/>
        </p:nvSpPr>
        <p:spPr>
          <a:xfrm>
            <a:off x="838200" y="2666014"/>
            <a:ext cx="813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1D5F81BC-8888-5D9F-7716-871F8A0021AC}"/>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sym typeface="Arial Black"/>
              </a:rPr>
              <a:t>KOMMUNIKATION</a:t>
            </a:r>
            <a:endParaRPr dirty="0"/>
          </a:p>
        </p:txBody>
      </p:sp>
      <p:pic>
        <p:nvPicPr>
          <p:cNvPr id="156" name="Google Shape;156;g3375b32ebe9_0_0" descr="En bild som visar gräs, sportutrustning, boll, fotboll&#10;&#10;Automatiskt genererad beskrivning">
            <a:extLst>
              <a:ext uri="{FF2B5EF4-FFF2-40B4-BE49-F238E27FC236}">
                <a16:creationId xmlns:a16="http://schemas.microsoft.com/office/drawing/2014/main" id="{50C52F61-C467-88B2-3CA9-57B0B2516036}"/>
              </a:ext>
            </a:extLst>
          </p:cNvPr>
          <p:cNvPicPr preferRelativeResize="0"/>
          <p:nvPr/>
        </p:nvPicPr>
        <p:blipFill rotWithShape="1">
          <a:blip r:embed="rId3">
            <a:alphaModFix/>
          </a:blip>
          <a:srcRect/>
          <a:stretch/>
        </p:blipFill>
        <p:spPr>
          <a:xfrm>
            <a:off x="9224275" y="1537134"/>
            <a:ext cx="2006899" cy="1128881"/>
          </a:xfrm>
          <a:prstGeom prst="rect">
            <a:avLst/>
          </a:prstGeom>
          <a:noFill/>
          <a:ln>
            <a:noFill/>
          </a:ln>
        </p:spPr>
      </p:pic>
      <p:pic>
        <p:nvPicPr>
          <p:cNvPr id="157" name="Google Shape;157;g3375b32ebe9_0_0">
            <a:extLst>
              <a:ext uri="{FF2B5EF4-FFF2-40B4-BE49-F238E27FC236}">
                <a16:creationId xmlns:a16="http://schemas.microsoft.com/office/drawing/2014/main" id="{6D0D5C7D-92CF-3436-1714-A021508D71FA}"/>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sp>
        <p:nvSpPr>
          <p:cNvPr id="2" name="Google Shape;138;p21">
            <a:extLst>
              <a:ext uri="{FF2B5EF4-FFF2-40B4-BE49-F238E27FC236}">
                <a16:creationId xmlns:a16="http://schemas.microsoft.com/office/drawing/2014/main" id="{4BC7EAB7-E805-1FA2-694B-B4F45DD27184}"/>
              </a:ext>
            </a:extLst>
          </p:cNvPr>
          <p:cNvSpPr txBox="1"/>
          <p:nvPr/>
        </p:nvSpPr>
        <p:spPr>
          <a:xfrm>
            <a:off x="838200" y="2666014"/>
            <a:ext cx="8137634"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b="1" dirty="0">
                <a:solidFill>
                  <a:srgbClr val="00529B"/>
                </a:solidFill>
                <a:latin typeface="Calibri"/>
                <a:cs typeface="Calibri"/>
                <a:sym typeface="Calibri"/>
              </a:rPr>
              <a:t>Forum</a:t>
            </a:r>
          </a:p>
          <a:p>
            <a:pPr marL="0" marR="0" lvl="0" indent="0" algn="l" rtl="0">
              <a:lnSpc>
                <a:spcPct val="100000"/>
              </a:lnSpc>
              <a:spcBef>
                <a:spcPts val="0"/>
              </a:spcBef>
              <a:spcAft>
                <a:spcPts val="0"/>
              </a:spcAft>
              <a:buNone/>
            </a:pPr>
            <a:endParaRPr lang="sv-SE" b="1" dirty="0">
              <a:solidFill>
                <a:srgbClr val="00529B"/>
              </a:solidFill>
              <a:latin typeface="Calibri"/>
              <a:cs typeface="Calibri"/>
              <a:sym typeface="Calibri"/>
            </a:endParaRPr>
          </a:p>
          <a:p>
            <a:pPr marL="0" marR="0" lvl="0" indent="0" algn="l" rtl="0">
              <a:lnSpc>
                <a:spcPct val="100000"/>
              </a:lnSpc>
              <a:spcBef>
                <a:spcPts val="0"/>
              </a:spcBef>
              <a:spcAft>
                <a:spcPts val="0"/>
              </a:spcAft>
              <a:buNone/>
            </a:pPr>
            <a:r>
              <a:rPr lang="sv-SE" b="1" dirty="0">
                <a:solidFill>
                  <a:schemeClr val="tx1"/>
                </a:solidFill>
                <a:latin typeface="Calibri"/>
                <a:cs typeface="Calibri"/>
                <a:sym typeface="Calibri"/>
              </a:rPr>
              <a:t>Laget.se </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Kallelser och info kring laget</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Informationskanalen vi ledare använder</a:t>
            </a:r>
          </a:p>
          <a:p>
            <a:pPr marL="0" marR="0" lvl="0" indent="0" algn="l" rtl="0">
              <a:lnSpc>
                <a:spcPct val="100000"/>
              </a:lnSpc>
              <a:spcBef>
                <a:spcPts val="0"/>
              </a:spcBef>
              <a:spcAft>
                <a:spcPts val="0"/>
              </a:spcAft>
              <a:buNone/>
            </a:pPr>
            <a:endParaRPr lang="sv-SE" dirty="0">
              <a:solidFill>
                <a:schemeClr val="tx1"/>
              </a:solidFill>
              <a:latin typeface="Calibri"/>
              <a:cs typeface="Calibri"/>
              <a:sym typeface="Calibri"/>
            </a:endParaRPr>
          </a:p>
          <a:p>
            <a:pPr marL="0" marR="0" lvl="0" indent="0" algn="l" rtl="0">
              <a:lnSpc>
                <a:spcPct val="100000"/>
              </a:lnSpc>
              <a:spcBef>
                <a:spcPts val="0"/>
              </a:spcBef>
              <a:spcAft>
                <a:spcPts val="0"/>
              </a:spcAft>
              <a:buNone/>
            </a:pPr>
            <a:r>
              <a:rPr lang="sv-SE" b="1" dirty="0">
                <a:solidFill>
                  <a:schemeClr val="tx1"/>
                </a:solidFill>
                <a:latin typeface="Calibri"/>
                <a:cs typeface="Calibri"/>
                <a:sym typeface="Calibri"/>
              </a:rPr>
              <a:t>Facebookgrupp</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Finns en idag för föräldrar</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IFK Skoghall dam f-2014</a:t>
            </a:r>
          </a:p>
          <a:p>
            <a:pPr marL="0" marR="0" lvl="0" indent="0" algn="l" rtl="0">
              <a:lnSpc>
                <a:spcPct val="100000"/>
              </a:lnSpc>
              <a:spcBef>
                <a:spcPts val="0"/>
              </a:spcBef>
              <a:spcAft>
                <a:spcPts val="0"/>
              </a:spcAft>
              <a:buNone/>
            </a:pPr>
            <a:endParaRPr lang="sv-SE" dirty="0">
              <a:solidFill>
                <a:schemeClr val="tx1"/>
              </a:solidFill>
              <a:latin typeface="Calibri"/>
              <a:cs typeface="Calibri"/>
              <a:sym typeface="Calibri"/>
            </a:endParaRPr>
          </a:p>
          <a:p>
            <a:pPr marL="0" marR="0" lvl="0" indent="0" algn="l" rtl="0">
              <a:lnSpc>
                <a:spcPct val="100000"/>
              </a:lnSpc>
              <a:spcBef>
                <a:spcPts val="0"/>
              </a:spcBef>
              <a:spcAft>
                <a:spcPts val="0"/>
              </a:spcAft>
              <a:buNone/>
            </a:pPr>
            <a:r>
              <a:rPr lang="sv-SE" b="1" dirty="0" err="1">
                <a:solidFill>
                  <a:schemeClr val="tx1"/>
                </a:solidFill>
                <a:latin typeface="Calibri"/>
                <a:cs typeface="Calibri"/>
                <a:sym typeface="Calibri"/>
              </a:rPr>
              <a:t>Whatsup</a:t>
            </a:r>
            <a:r>
              <a:rPr lang="sv-SE" b="1" dirty="0">
                <a:solidFill>
                  <a:schemeClr val="tx1"/>
                </a:solidFill>
                <a:latin typeface="Calibri"/>
                <a:cs typeface="Calibri"/>
                <a:sym typeface="Calibri"/>
              </a:rPr>
              <a:t>/</a:t>
            </a:r>
            <a:r>
              <a:rPr lang="sv-SE" b="1" dirty="0" err="1">
                <a:solidFill>
                  <a:schemeClr val="tx1"/>
                </a:solidFill>
                <a:latin typeface="Calibri"/>
                <a:cs typeface="Calibri"/>
                <a:sym typeface="Calibri"/>
              </a:rPr>
              <a:t>Instagram</a:t>
            </a:r>
            <a:endParaRPr lang="sv-SE" b="1" dirty="0">
              <a:solidFill>
                <a:schemeClr val="tx1"/>
              </a:solidFill>
              <a:latin typeface="Calibri"/>
              <a:cs typeface="Calibri"/>
              <a:sym typeface="Calibri"/>
            </a:endParaRP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Behövs inför cup?</a:t>
            </a:r>
          </a:p>
          <a:p>
            <a:pPr marL="0" marR="0" lvl="0" indent="0" algn="l" rtl="0">
              <a:lnSpc>
                <a:spcPct val="100000"/>
              </a:lnSpc>
              <a:spcBef>
                <a:spcPts val="0"/>
              </a:spcBef>
              <a:spcAft>
                <a:spcPts val="0"/>
              </a:spcAft>
              <a:buNone/>
            </a:pPr>
            <a:endParaRPr lang="sv-SE" dirty="0">
              <a:solidFill>
                <a:schemeClr val="tx1"/>
              </a:solidFill>
              <a:latin typeface="Calibri"/>
              <a:cs typeface="Calibri"/>
              <a:sym typeface="Calibri"/>
            </a:endParaRPr>
          </a:p>
          <a:p>
            <a:pPr marL="0" marR="0" lvl="0" indent="0" algn="l" rtl="0">
              <a:lnSpc>
                <a:spcPct val="100000"/>
              </a:lnSpc>
              <a:spcBef>
                <a:spcPts val="0"/>
              </a:spcBef>
              <a:spcAft>
                <a:spcPts val="0"/>
              </a:spcAft>
              <a:buNone/>
            </a:pPr>
            <a:endParaRPr lang="sv-SE" dirty="0">
              <a:solidFill>
                <a:schemeClr val="tx1"/>
              </a:solidFill>
              <a:latin typeface="Calibri"/>
              <a:cs typeface="Calibri"/>
              <a:sym typeface="Calibri"/>
            </a:endParaRPr>
          </a:p>
          <a:p>
            <a:pPr marL="0" marR="0" lvl="0" indent="0" algn="l" rtl="0">
              <a:lnSpc>
                <a:spcPct val="100000"/>
              </a:lnSpc>
              <a:spcBef>
                <a:spcPts val="0"/>
              </a:spcBef>
              <a:spcAft>
                <a:spcPts val="0"/>
              </a:spcAft>
              <a:buNone/>
            </a:pPr>
            <a:endParaRPr lang="sv-SE" dirty="0">
              <a:solidFill>
                <a:srgbClr val="00529B"/>
              </a:solidFill>
              <a:latin typeface="Calibri"/>
              <a:cs typeface="Calibri"/>
              <a:sym typeface="Calibri"/>
            </a:endParaRPr>
          </a:p>
        </p:txBody>
      </p:sp>
    </p:spTree>
    <p:extLst>
      <p:ext uri="{BB962C8B-B14F-4D97-AF65-F5344CB8AC3E}">
        <p14:creationId xmlns:p14="http://schemas.microsoft.com/office/powerpoint/2010/main" val="4194697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375b32ebe9_0_0"/>
          <p:cNvSpPr txBox="1"/>
          <p:nvPr/>
        </p:nvSpPr>
        <p:spPr>
          <a:xfrm>
            <a:off x="838200" y="2666014"/>
            <a:ext cx="81375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KLÄDER /STADIUM</a:t>
            </a:r>
            <a:endParaRPr/>
          </a:p>
        </p:txBody>
      </p:sp>
      <p:pic>
        <p:nvPicPr>
          <p:cNvPr id="156" name="Google Shape;156;g3375b32ebe9_0_0" descr="En bild som visar gräs, sportutrustning, boll, fotboll&#10;&#10;Automatiskt genererad beskrivning"/>
          <p:cNvPicPr preferRelativeResize="0"/>
          <p:nvPr/>
        </p:nvPicPr>
        <p:blipFill rotWithShape="1">
          <a:blip r:embed="rId3">
            <a:alphaModFix/>
          </a:blip>
          <a:srcRect/>
          <a:stretch/>
        </p:blipFill>
        <p:spPr>
          <a:xfrm>
            <a:off x="9224275" y="1537134"/>
            <a:ext cx="2006899" cy="1128881"/>
          </a:xfrm>
          <a:prstGeom prst="rect">
            <a:avLst/>
          </a:prstGeom>
          <a:noFill/>
          <a:ln>
            <a:noFill/>
          </a:ln>
        </p:spPr>
      </p:pic>
      <p:pic>
        <p:nvPicPr>
          <p:cNvPr id="157" name="Google Shape;157;g3375b32ebe9_0_0"/>
          <p:cNvPicPr preferRelativeResize="0"/>
          <p:nvPr/>
        </p:nvPicPr>
        <p:blipFill rotWithShape="1">
          <a:blip r:embed="rId4">
            <a:alphaModFix/>
          </a:blip>
          <a:srcRect/>
          <a:stretch/>
        </p:blipFill>
        <p:spPr>
          <a:xfrm>
            <a:off x="10682900" y="5304248"/>
            <a:ext cx="1096550" cy="1096550"/>
          </a:xfrm>
          <a:prstGeom prst="rect">
            <a:avLst/>
          </a:prstGeom>
          <a:noFill/>
          <a:ln>
            <a:noFill/>
          </a:ln>
        </p:spPr>
      </p:pic>
      <p:sp>
        <p:nvSpPr>
          <p:cNvPr id="2" name="Google Shape;138;p21">
            <a:extLst>
              <a:ext uri="{FF2B5EF4-FFF2-40B4-BE49-F238E27FC236}">
                <a16:creationId xmlns:a16="http://schemas.microsoft.com/office/drawing/2014/main" id="{7486AA7A-C196-EE35-49E6-DDAF7ECDBF59}"/>
              </a:ext>
            </a:extLst>
          </p:cNvPr>
          <p:cNvSpPr txBox="1"/>
          <p:nvPr/>
        </p:nvSpPr>
        <p:spPr>
          <a:xfrm>
            <a:off x="838200" y="2666014"/>
            <a:ext cx="8137634"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Sporpengar till föreningsoverall?</a:t>
            </a:r>
          </a:p>
          <a:p>
            <a:pPr marL="0" marR="0" lvl="0" indent="0" algn="l" rtl="0">
              <a:lnSpc>
                <a:spcPct val="100000"/>
              </a:lnSpc>
              <a:spcBef>
                <a:spcPts val="0"/>
              </a:spcBef>
              <a:spcAft>
                <a:spcPts val="0"/>
              </a:spcAft>
              <a:buNone/>
            </a:pPr>
            <a:r>
              <a:rPr lang="sv-SE" dirty="0">
                <a:solidFill>
                  <a:schemeClr val="tx1"/>
                </a:solidFill>
                <a:latin typeface="Calibri"/>
                <a:cs typeface="Calibri"/>
                <a:sym typeface="Calibri"/>
              </a:rPr>
              <a:t>Träningskläder finns på Stadiums förenings sida, IFK Skoghall Dam</a:t>
            </a: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CBEC18CE-BB53-784D-0313-65194A2D6F93}"/>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8C1C30DD-0C0A-7FC4-46F2-DF3DEB0E6E95}"/>
              </a:ext>
            </a:extLst>
          </p:cNvPr>
          <p:cNvSpPr txBox="1"/>
          <p:nvPr/>
        </p:nvSpPr>
        <p:spPr>
          <a:xfrm>
            <a:off x="838200" y="2666014"/>
            <a:ext cx="8137500" cy="1815841"/>
          </a:xfrm>
          <a:prstGeom prst="rect">
            <a:avLst/>
          </a:prstGeom>
          <a:noFill/>
          <a:ln>
            <a:noFill/>
          </a:ln>
        </p:spPr>
        <p:txBody>
          <a:bodyPr spcFirstLastPara="1" wrap="square" lIns="91425" tIns="45700" rIns="91425" bIns="45700" anchor="t" anchorCtr="0">
            <a:spAutoFit/>
          </a:bodyPr>
          <a:lstStyle/>
          <a:p>
            <a:r>
              <a:rPr lang="sv-SE" sz="1400" b="1" i="0" u="none" strike="noStrike" cap="none" dirty="0">
                <a:solidFill>
                  <a:srgbClr val="00529B"/>
                </a:solidFill>
                <a:latin typeface="Calibri"/>
                <a:ea typeface="Calibri"/>
                <a:cs typeface="Calibri"/>
                <a:sym typeface="Calibri"/>
              </a:rPr>
              <a:t>Aktiviteter 2025</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Lagförsäljning vår</a:t>
            </a:r>
          </a:p>
          <a:p>
            <a:pPr marL="0" marR="0" lvl="0" indent="0" algn="l" rtl="0">
              <a:lnSpc>
                <a:spcPct val="100000"/>
              </a:lnSpc>
              <a:spcBef>
                <a:spcPts val="0"/>
              </a:spcBef>
              <a:spcAft>
                <a:spcPts val="0"/>
              </a:spcAft>
              <a:buNone/>
            </a:pPr>
            <a:r>
              <a:rPr lang="sv-SE" dirty="0">
                <a:latin typeface="Calibri"/>
                <a:ea typeface="Calibri"/>
                <a:cs typeface="Calibri"/>
                <a:sym typeface="Calibri"/>
              </a:rPr>
              <a:t>Lagförsäljning höst?</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dirty="0">
                <a:latin typeface="Calibri"/>
                <a:ea typeface="Calibri"/>
                <a:cs typeface="Calibri"/>
                <a:sym typeface="Calibri"/>
              </a:rPr>
              <a:t>Bingolotter </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Julkalender</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Behövs en ansvarig per aktivitet</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E819BC49-BE7E-59E3-8D62-3BFC3F203CC5}"/>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ea typeface="Arial Black"/>
                <a:cs typeface="Arial Black"/>
                <a:sym typeface="Arial Black"/>
              </a:rPr>
              <a:t>FÖRSÄLJNINGAR</a:t>
            </a:r>
            <a:endParaRPr dirty="0"/>
          </a:p>
        </p:txBody>
      </p:sp>
      <p:pic>
        <p:nvPicPr>
          <p:cNvPr id="156" name="Google Shape;156;g3375b32ebe9_0_0" descr="En bild som visar gräs, sportutrustning, boll, fotboll&#10;&#10;Automatiskt genererad beskrivning">
            <a:extLst>
              <a:ext uri="{FF2B5EF4-FFF2-40B4-BE49-F238E27FC236}">
                <a16:creationId xmlns:a16="http://schemas.microsoft.com/office/drawing/2014/main" id="{7A1AEE60-3C86-B60E-2AD0-59759E600113}"/>
              </a:ext>
            </a:extLst>
          </p:cNvPr>
          <p:cNvPicPr preferRelativeResize="0"/>
          <p:nvPr/>
        </p:nvPicPr>
        <p:blipFill rotWithShape="1">
          <a:blip r:embed="rId3">
            <a:alphaModFix/>
          </a:blip>
          <a:srcRect/>
          <a:stretch/>
        </p:blipFill>
        <p:spPr>
          <a:xfrm>
            <a:off x="9224275" y="1537134"/>
            <a:ext cx="2006899" cy="1128881"/>
          </a:xfrm>
          <a:prstGeom prst="rect">
            <a:avLst/>
          </a:prstGeom>
          <a:noFill/>
          <a:ln>
            <a:noFill/>
          </a:ln>
        </p:spPr>
      </p:pic>
      <p:pic>
        <p:nvPicPr>
          <p:cNvPr id="157" name="Google Shape;157;g3375b32ebe9_0_0">
            <a:extLst>
              <a:ext uri="{FF2B5EF4-FFF2-40B4-BE49-F238E27FC236}">
                <a16:creationId xmlns:a16="http://schemas.microsoft.com/office/drawing/2014/main" id="{7856B68F-A87A-76E1-3B1B-ACBDF55AB390}"/>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extLst>
      <p:ext uri="{BB962C8B-B14F-4D97-AF65-F5344CB8AC3E}">
        <p14:creationId xmlns:p14="http://schemas.microsoft.com/office/powerpoint/2010/main" val="558289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175657E0-EFC2-CC30-B7C4-C02EC159488F}"/>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411BF1FB-9520-EFC6-0DCF-3B8D11BE9897}"/>
              </a:ext>
            </a:extLst>
          </p:cNvPr>
          <p:cNvSpPr txBox="1"/>
          <p:nvPr/>
        </p:nvSpPr>
        <p:spPr>
          <a:xfrm>
            <a:off x="838200" y="2105653"/>
            <a:ext cx="9840768" cy="4947468"/>
          </a:xfrm>
          <a:prstGeom prst="rect">
            <a:avLst/>
          </a:prstGeom>
          <a:noFill/>
          <a:ln>
            <a:noFill/>
          </a:ln>
        </p:spPr>
        <p:txBody>
          <a:bodyPr spcFirstLastPara="1" wrap="square" lIns="91425" tIns="45700" rIns="91425" bIns="45700" anchor="t" anchorCtr="0">
            <a:spAutoFit/>
          </a:bodyPr>
          <a:lstStyle/>
          <a:p>
            <a:r>
              <a:rPr lang="sv-SE" sz="1250" b="1" dirty="0">
                <a:latin typeface="Calibri"/>
                <a:cs typeface="Calibri"/>
              </a:rPr>
              <a:t>IFK Skoghall Damfotboll Flickor – 14, </a:t>
            </a:r>
            <a:r>
              <a:rPr lang="sv-SE" sz="1250" dirty="0">
                <a:latin typeface="Calibri"/>
                <a:cs typeface="Calibri"/>
              </a:rPr>
              <a:t>har nu varit verksamma sedan 2020. Består idag av ca 50st  flickor. Laget tränar2-3 gånger i veckan och deltar i seriespel med 4st lag. Målet skall vara inkluderande och </a:t>
            </a:r>
            <a:r>
              <a:rPr lang="sv-SE" sz="1250" b="1" dirty="0">
                <a:latin typeface="Calibri"/>
                <a:cs typeface="Calibri"/>
              </a:rPr>
              <a:t>ge alla tjejer </a:t>
            </a:r>
            <a:r>
              <a:rPr lang="sv-SE" sz="1250" b="1" dirty="0" err="1">
                <a:latin typeface="Calibri"/>
                <a:cs typeface="Calibri"/>
              </a:rPr>
              <a:t>möjlighet</a:t>
            </a:r>
            <a:r>
              <a:rPr lang="sv-SE" sz="1250" b="1" dirty="0">
                <a:latin typeface="Calibri"/>
                <a:cs typeface="Calibri"/>
              </a:rPr>
              <a:t> att </a:t>
            </a:r>
            <a:r>
              <a:rPr lang="sv-SE" sz="1250" b="1" dirty="0" err="1">
                <a:latin typeface="Calibri"/>
                <a:cs typeface="Calibri"/>
              </a:rPr>
              <a:t>träna</a:t>
            </a:r>
            <a:r>
              <a:rPr lang="sv-SE" sz="1250" b="1" dirty="0">
                <a:latin typeface="Calibri"/>
                <a:cs typeface="Calibri"/>
              </a:rPr>
              <a:t> och spela fotboll</a:t>
            </a:r>
            <a:r>
              <a:rPr lang="sv-SE" sz="1250" dirty="0">
                <a:latin typeface="Calibri"/>
                <a:cs typeface="Calibri"/>
              </a:rPr>
              <a:t>.</a:t>
            </a:r>
          </a:p>
          <a:p>
            <a:r>
              <a:rPr lang="sv-SE" sz="1250" dirty="0">
                <a:latin typeface="Calibri"/>
                <a:cs typeface="Calibri"/>
              </a:rPr>
              <a:t>För att fortsätta vår utvecklingsresa och nå våra mål söker vi nu finansiellt stöd från företag.</a:t>
            </a:r>
            <a:br>
              <a:rPr lang="sv-SE" sz="1250" dirty="0">
                <a:latin typeface="Calibri"/>
                <a:cs typeface="Calibri"/>
              </a:rPr>
            </a:br>
            <a:r>
              <a:rPr lang="sv-SE" sz="1250" dirty="0">
                <a:latin typeface="Calibri"/>
                <a:cs typeface="Calibri"/>
              </a:rPr>
              <a:t>Genom att sponsra laget kan vi erbjuda ditt/ert företag möjligheten att synas med företagets logotype på spelarnas kläder och associeras med en positiv och aktiv gemenskap. Vi deltar även gärna i en dialog, om hur vi kan på annat sätt stärka eller profilera ditt/ert företag ytterligare, för att passa era behov samt önskemål.</a:t>
            </a:r>
          </a:p>
          <a:p>
            <a:br>
              <a:rPr lang="sv-SE" sz="1250" dirty="0">
                <a:latin typeface="Calibri"/>
                <a:cs typeface="Calibri"/>
              </a:rPr>
            </a:br>
            <a:r>
              <a:rPr lang="sv-SE" sz="1250" b="1" dirty="0">
                <a:latin typeface="Calibri"/>
                <a:cs typeface="Calibri"/>
              </a:rPr>
              <a:t>Pris</a:t>
            </a:r>
          </a:p>
          <a:p>
            <a:r>
              <a:rPr lang="sv-SE" sz="1250" dirty="0">
                <a:latin typeface="Calibri"/>
                <a:cs typeface="Calibri"/>
              </a:rPr>
              <a:t>Upp till 3000 kr Sponsring utan tryck</a:t>
            </a:r>
          </a:p>
          <a:p>
            <a:r>
              <a:rPr lang="sv-SE" sz="1250" dirty="0">
                <a:latin typeface="Calibri"/>
                <a:cs typeface="Calibri"/>
              </a:rPr>
              <a:t>5000 kr Mindre tryck på kläder</a:t>
            </a:r>
          </a:p>
          <a:p>
            <a:r>
              <a:rPr lang="sv-SE" sz="1250" dirty="0">
                <a:latin typeface="Calibri"/>
                <a:cs typeface="Calibri"/>
              </a:rPr>
              <a:t>10.000kr Större tryck på kläder</a:t>
            </a:r>
          </a:p>
          <a:p>
            <a:br>
              <a:rPr lang="sv-SE" sz="1250" dirty="0">
                <a:latin typeface="Calibri"/>
                <a:cs typeface="Calibri"/>
              </a:rPr>
            </a:br>
            <a:r>
              <a:rPr lang="sv-SE" sz="1250" b="1" dirty="0">
                <a:latin typeface="Calibri"/>
                <a:cs typeface="Calibri"/>
              </a:rPr>
              <a:t>Vid intresse, behövs följande uppgifter</a:t>
            </a:r>
          </a:p>
          <a:p>
            <a:r>
              <a:rPr lang="sv-SE" sz="1250" dirty="0">
                <a:latin typeface="Calibri"/>
                <a:cs typeface="Calibri"/>
              </a:rPr>
              <a:t>Företagets namn och organisationsnummer</a:t>
            </a:r>
          </a:p>
          <a:p>
            <a:r>
              <a:rPr lang="sv-SE" sz="1250" dirty="0">
                <a:latin typeface="Calibri"/>
                <a:cs typeface="Calibri"/>
              </a:rPr>
              <a:t>Adress</a:t>
            </a:r>
          </a:p>
          <a:p>
            <a:r>
              <a:rPr lang="sv-SE" sz="1250" dirty="0">
                <a:latin typeface="Calibri"/>
                <a:cs typeface="Calibri"/>
              </a:rPr>
              <a:t>Mailadress</a:t>
            </a:r>
          </a:p>
          <a:p>
            <a:r>
              <a:rPr lang="sv-SE" sz="1250" dirty="0">
                <a:latin typeface="Calibri"/>
                <a:cs typeface="Calibri"/>
              </a:rPr>
              <a:t>Kontaktperson / referens på företaget</a:t>
            </a:r>
          </a:p>
          <a:p>
            <a:r>
              <a:rPr lang="sv-SE" sz="1250" dirty="0">
                <a:latin typeface="Calibri"/>
                <a:cs typeface="Calibri"/>
              </a:rPr>
              <a:t>Särskild märkning på fakturan, om inte vanligen, (Sponsring av IFK Skoghall Damfotboll Flickor – 14)</a:t>
            </a:r>
          </a:p>
          <a:p>
            <a:br>
              <a:rPr lang="sv-SE" sz="1250" dirty="0">
                <a:latin typeface="Calibri"/>
                <a:cs typeface="Calibri"/>
              </a:rPr>
            </a:br>
            <a:r>
              <a:rPr lang="sv-SE" sz="1250" dirty="0">
                <a:latin typeface="Calibri"/>
                <a:cs typeface="Calibri"/>
              </a:rPr>
              <a:t>Era företagsuppgifter, information om vilket belopp ni önskar sponsra med samt ert förtags logotype (vektoriserad) skickar ni till:</a:t>
            </a:r>
            <a:br>
              <a:rPr lang="sv-SE" sz="1250" dirty="0">
                <a:latin typeface="Calibri"/>
                <a:cs typeface="Calibri"/>
              </a:rPr>
            </a:br>
            <a:r>
              <a:rPr lang="sv-SE" sz="1250" dirty="0">
                <a:latin typeface="Calibri"/>
                <a:cs typeface="Calibri"/>
              </a:rPr>
              <a:t>Martin </a:t>
            </a:r>
            <a:r>
              <a:rPr lang="sv-SE" sz="1250" dirty="0" err="1">
                <a:latin typeface="Calibri"/>
                <a:cs typeface="Calibri"/>
              </a:rPr>
              <a:t>Morey</a:t>
            </a:r>
            <a:r>
              <a:rPr lang="sv-SE" sz="1250" dirty="0">
                <a:latin typeface="Calibri"/>
                <a:cs typeface="Calibri"/>
              </a:rPr>
              <a:t> (sponsring IFK Skoghall Damfotboll Flickor -14)</a:t>
            </a:r>
            <a:br>
              <a:rPr lang="sv-SE" sz="1250" dirty="0">
                <a:latin typeface="Calibri"/>
                <a:cs typeface="Calibri"/>
              </a:rPr>
            </a:br>
            <a:r>
              <a:rPr lang="sv-SE" sz="1250" dirty="0">
                <a:solidFill>
                  <a:srgbClr val="FFC000"/>
                </a:solidFill>
                <a:latin typeface="Calibri"/>
                <a:cs typeface="Calibri"/>
                <a:hlinkClick r:id="rId3">
                  <a:extLst>
                    <a:ext uri="{A12FA001-AC4F-418D-AE19-62706E023703}">
                      <ahyp:hlinkClr xmlns:ahyp="http://schemas.microsoft.com/office/drawing/2018/hyperlinkcolor" val="tx"/>
                    </a:ext>
                  </a:extLst>
                </a:hlinkClick>
              </a:rPr>
              <a:t>mm.martin.morey@gmail.com</a:t>
            </a:r>
            <a:br>
              <a:rPr lang="sv-SE" sz="1250" dirty="0">
                <a:latin typeface="Calibri"/>
                <a:cs typeface="Calibri"/>
                <a:hlinkClick r:id="rId3">
                  <a:extLst>
                    <a:ext uri="{A12FA001-AC4F-418D-AE19-62706E023703}">
                      <ahyp:hlinkClr xmlns:ahyp="http://schemas.microsoft.com/office/drawing/2018/hyperlinkcolor" val="tx"/>
                    </a:ext>
                  </a:extLst>
                </a:hlinkClick>
              </a:rPr>
            </a:br>
            <a:r>
              <a:rPr lang="sv-SE" sz="1250" dirty="0">
                <a:latin typeface="Calibri"/>
                <a:cs typeface="Calibri"/>
              </a:rPr>
              <a:t>0707-604071</a:t>
            </a:r>
          </a:p>
          <a:p>
            <a:br>
              <a:rPr lang="sv-SE" dirty="0">
                <a:latin typeface="Calibri"/>
                <a:cs typeface="Calibri"/>
              </a:rPr>
            </a:br>
            <a:endParaRPr dirty="0">
              <a:latin typeface="Calibri"/>
              <a:cs typeface="Calibri"/>
              <a:sym typeface="Calibri"/>
            </a:endParaRPr>
          </a:p>
        </p:txBody>
      </p:sp>
      <p:sp>
        <p:nvSpPr>
          <p:cNvPr id="155" name="Google Shape;155;g3375b32ebe9_0_0">
            <a:extLst>
              <a:ext uri="{FF2B5EF4-FFF2-40B4-BE49-F238E27FC236}">
                <a16:creationId xmlns:a16="http://schemas.microsoft.com/office/drawing/2014/main" id="{96C74F66-E591-F371-765B-CF66D1BCC239}"/>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ea typeface="Arial Black"/>
                <a:cs typeface="Arial Black"/>
                <a:sym typeface="Arial Black"/>
              </a:rPr>
              <a:t>SPONSRING</a:t>
            </a:r>
            <a:endParaRPr dirty="0"/>
          </a:p>
        </p:txBody>
      </p:sp>
      <p:pic>
        <p:nvPicPr>
          <p:cNvPr id="156" name="Google Shape;156;g3375b32ebe9_0_0" descr="En bild som visar gräs, sportutrustning, boll, fotboll&#10;&#10;Automatiskt genererad beskrivning">
            <a:extLst>
              <a:ext uri="{FF2B5EF4-FFF2-40B4-BE49-F238E27FC236}">
                <a16:creationId xmlns:a16="http://schemas.microsoft.com/office/drawing/2014/main" id="{BAF2C3A3-7201-F886-DFD1-D050C263A676}"/>
              </a:ext>
            </a:extLst>
          </p:cNvPr>
          <p:cNvPicPr preferRelativeResize="0"/>
          <p:nvPr/>
        </p:nvPicPr>
        <p:blipFill rotWithShape="1">
          <a:blip r:embed="rId4">
            <a:alphaModFix/>
          </a:blip>
          <a:srcRect/>
          <a:stretch/>
        </p:blipFill>
        <p:spPr>
          <a:xfrm>
            <a:off x="9086906" y="710229"/>
            <a:ext cx="2006899" cy="1128881"/>
          </a:xfrm>
          <a:prstGeom prst="rect">
            <a:avLst/>
          </a:prstGeom>
          <a:noFill/>
          <a:ln>
            <a:noFill/>
          </a:ln>
        </p:spPr>
      </p:pic>
      <p:pic>
        <p:nvPicPr>
          <p:cNvPr id="157" name="Google Shape;157;g3375b32ebe9_0_0">
            <a:extLst>
              <a:ext uri="{FF2B5EF4-FFF2-40B4-BE49-F238E27FC236}">
                <a16:creationId xmlns:a16="http://schemas.microsoft.com/office/drawing/2014/main" id="{F9E0D783-9786-CFB6-29AD-FB6944E98A41}"/>
              </a:ext>
            </a:extLst>
          </p:cNvPr>
          <p:cNvPicPr preferRelativeResize="0"/>
          <p:nvPr/>
        </p:nvPicPr>
        <p:blipFill rotWithShape="1">
          <a:blip r:embed="rId5">
            <a:alphaModFix/>
          </a:blip>
          <a:srcRect/>
          <a:stretch/>
        </p:blipFill>
        <p:spPr>
          <a:xfrm>
            <a:off x="10682900" y="5304248"/>
            <a:ext cx="1096550" cy="1096550"/>
          </a:xfrm>
          <a:prstGeom prst="rect">
            <a:avLst/>
          </a:prstGeom>
          <a:noFill/>
          <a:ln>
            <a:noFill/>
          </a:ln>
        </p:spPr>
      </p:pic>
    </p:spTree>
    <p:extLst>
      <p:ext uri="{BB962C8B-B14F-4D97-AF65-F5344CB8AC3E}">
        <p14:creationId xmlns:p14="http://schemas.microsoft.com/office/powerpoint/2010/main" val="97025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2D4DE7E5-A100-288A-7AD2-5EC40D026EDF}"/>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2AA6BD6D-0519-838B-91B1-5E547774285D}"/>
              </a:ext>
            </a:extLst>
          </p:cNvPr>
          <p:cNvSpPr txBox="1"/>
          <p:nvPr/>
        </p:nvSpPr>
        <p:spPr>
          <a:xfrm>
            <a:off x="838200" y="2666014"/>
            <a:ext cx="8137500" cy="3323946"/>
          </a:xfrm>
          <a:prstGeom prst="rect">
            <a:avLst/>
          </a:prstGeom>
          <a:noFill/>
          <a:ln>
            <a:noFill/>
          </a:ln>
        </p:spPr>
        <p:txBody>
          <a:bodyPr spcFirstLastPara="1" wrap="square" lIns="91425" tIns="45700" rIns="91425" bIns="45700" anchor="t" anchorCtr="0">
            <a:spAutoFit/>
          </a:bodyPr>
          <a:lstStyle/>
          <a:p>
            <a:r>
              <a:rPr lang="sv-SE" b="1" dirty="0">
                <a:solidFill>
                  <a:srgbClr val="00529B"/>
                </a:solidFill>
                <a:latin typeface="Calibri"/>
                <a:ea typeface="Calibri"/>
                <a:cs typeface="Calibri"/>
                <a:sym typeface="Calibri"/>
              </a:rPr>
              <a:t>Ekonomi F11</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b="1" dirty="0">
                <a:latin typeface="Calibri"/>
                <a:ea typeface="Calibri"/>
                <a:cs typeface="Calibri"/>
                <a:sym typeface="Calibri"/>
              </a:rPr>
              <a:t>Intäkter</a:t>
            </a:r>
          </a:p>
          <a:p>
            <a:pPr marL="0" marR="0" lvl="0" indent="0" algn="l" rtl="0">
              <a:lnSpc>
                <a:spcPct val="100000"/>
              </a:lnSpc>
              <a:spcBef>
                <a:spcPts val="0"/>
              </a:spcBef>
              <a:spcAft>
                <a:spcPts val="0"/>
              </a:spcAft>
              <a:buNone/>
            </a:pPr>
            <a:r>
              <a:rPr lang="sv-SE" dirty="0">
                <a:latin typeface="Calibri"/>
                <a:ea typeface="Calibri"/>
                <a:cs typeface="Calibri"/>
                <a:sym typeface="Calibri"/>
              </a:rPr>
              <a:t>Insamlade pengar cirka 80 </a:t>
            </a:r>
            <a:r>
              <a:rPr lang="sv-SE" dirty="0" err="1">
                <a:latin typeface="Calibri"/>
                <a:ea typeface="Calibri"/>
                <a:cs typeface="Calibri"/>
                <a:sym typeface="Calibri"/>
              </a:rPr>
              <a:t>ksek</a:t>
            </a:r>
            <a:endParaRPr lang="sv-SE" dirty="0">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Försäljningar 2025</a:t>
            </a:r>
          </a:p>
          <a:p>
            <a:pPr marL="0" marR="0" lvl="0" indent="0" algn="l" rtl="0">
              <a:lnSpc>
                <a:spcPct val="100000"/>
              </a:lnSpc>
              <a:spcBef>
                <a:spcPts val="0"/>
              </a:spcBef>
              <a:spcAft>
                <a:spcPts val="0"/>
              </a:spcAft>
              <a:buNone/>
            </a:pPr>
            <a:r>
              <a:rPr lang="sv-SE" dirty="0">
                <a:latin typeface="Calibri"/>
                <a:ea typeface="Calibri"/>
                <a:cs typeface="Calibri"/>
                <a:sym typeface="Calibri"/>
              </a:rPr>
              <a:t>Sponsring 2025</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1" i="0" u="none" strike="noStrike" cap="none" dirty="0">
                <a:solidFill>
                  <a:srgbClr val="000000"/>
                </a:solidFill>
                <a:latin typeface="Calibri"/>
                <a:ea typeface="Calibri"/>
                <a:cs typeface="Calibri"/>
                <a:sym typeface="Calibri"/>
              </a:rPr>
              <a:t>Kostnader</a:t>
            </a:r>
          </a:p>
          <a:p>
            <a:pPr marL="0" marR="0" lvl="0" indent="0" algn="l" rtl="0">
              <a:lnSpc>
                <a:spcPct val="100000"/>
              </a:lnSpc>
              <a:spcBef>
                <a:spcPts val="0"/>
              </a:spcBef>
              <a:spcAft>
                <a:spcPts val="0"/>
              </a:spcAft>
              <a:buNone/>
            </a:pPr>
            <a:r>
              <a:rPr lang="sv-SE" dirty="0">
                <a:latin typeface="Calibri"/>
                <a:ea typeface="Calibri"/>
                <a:cs typeface="Calibri"/>
                <a:sym typeface="Calibri"/>
              </a:rPr>
              <a:t>Sunne sommarland cup ca. 40 </a:t>
            </a:r>
            <a:r>
              <a:rPr lang="sv-SE" dirty="0" err="1">
                <a:latin typeface="Calibri"/>
                <a:ea typeface="Calibri"/>
                <a:cs typeface="Calibri"/>
                <a:sym typeface="Calibri"/>
              </a:rPr>
              <a:t>ksek</a:t>
            </a:r>
            <a:endParaRPr lang="sv-SE" dirty="0">
              <a:latin typeface="Calibri"/>
              <a:ea typeface="Calibri"/>
              <a:cs typeface="Calibri"/>
              <a:sym typeface="Calibri"/>
            </a:endParaRPr>
          </a:p>
          <a:p>
            <a:pPr marL="0" marR="0" lvl="0" indent="0" algn="l" rtl="0">
              <a:lnSpc>
                <a:spcPct val="100000"/>
              </a:lnSpc>
              <a:spcBef>
                <a:spcPts val="0"/>
              </a:spcBef>
              <a:spcAft>
                <a:spcPts val="0"/>
              </a:spcAft>
              <a:buNone/>
            </a:pPr>
            <a:r>
              <a:rPr lang="sv-SE" dirty="0">
                <a:latin typeface="Calibri"/>
                <a:ea typeface="Calibri"/>
                <a:cs typeface="Calibri"/>
                <a:sym typeface="Calibri"/>
              </a:rPr>
              <a:t>Sociala aktiviteter/kick off</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Avslutning</a:t>
            </a:r>
          </a:p>
          <a:p>
            <a:pPr marL="0" marR="0" lvl="0" indent="0" algn="l" rtl="0">
              <a:lnSpc>
                <a:spcPct val="100000"/>
              </a:lnSpc>
              <a:spcBef>
                <a:spcPts val="0"/>
              </a:spcBef>
              <a:spcAft>
                <a:spcPts val="0"/>
              </a:spcAft>
              <a:buNone/>
            </a:pPr>
            <a:r>
              <a:rPr lang="sv-SE" dirty="0">
                <a:latin typeface="Calibri"/>
                <a:ea typeface="Calibri"/>
                <a:cs typeface="Calibri"/>
                <a:sym typeface="Calibri"/>
              </a:rPr>
              <a:t>Målvaktshandskar</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EE02F09A-2CFF-7A2A-FA3D-D40455BD03CC}"/>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sym typeface="Arial Black"/>
              </a:rPr>
              <a:t>EKONOMI</a:t>
            </a:r>
            <a:endParaRPr dirty="0"/>
          </a:p>
        </p:txBody>
      </p:sp>
      <p:pic>
        <p:nvPicPr>
          <p:cNvPr id="156" name="Google Shape;156;g3375b32ebe9_0_0" descr="En bild som visar gräs, sportutrustning, boll, fotboll&#10;&#10;Automatiskt genererad beskrivning">
            <a:extLst>
              <a:ext uri="{FF2B5EF4-FFF2-40B4-BE49-F238E27FC236}">
                <a16:creationId xmlns:a16="http://schemas.microsoft.com/office/drawing/2014/main" id="{099D3D68-35B4-90B4-F91F-640CB9BD8EDA}"/>
              </a:ext>
            </a:extLst>
          </p:cNvPr>
          <p:cNvPicPr preferRelativeResize="0"/>
          <p:nvPr/>
        </p:nvPicPr>
        <p:blipFill rotWithShape="1">
          <a:blip r:embed="rId3">
            <a:alphaModFix/>
          </a:blip>
          <a:srcRect/>
          <a:stretch/>
        </p:blipFill>
        <p:spPr>
          <a:xfrm>
            <a:off x="9224275" y="1537134"/>
            <a:ext cx="2006899" cy="1128881"/>
          </a:xfrm>
          <a:prstGeom prst="rect">
            <a:avLst/>
          </a:prstGeom>
          <a:noFill/>
          <a:ln>
            <a:noFill/>
          </a:ln>
        </p:spPr>
      </p:pic>
      <p:pic>
        <p:nvPicPr>
          <p:cNvPr id="157" name="Google Shape;157;g3375b32ebe9_0_0">
            <a:extLst>
              <a:ext uri="{FF2B5EF4-FFF2-40B4-BE49-F238E27FC236}">
                <a16:creationId xmlns:a16="http://schemas.microsoft.com/office/drawing/2014/main" id="{52C9B15F-45D2-4528-C15C-8FD9106AF6C9}"/>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extLst>
      <p:ext uri="{BB962C8B-B14F-4D97-AF65-F5344CB8AC3E}">
        <p14:creationId xmlns:p14="http://schemas.microsoft.com/office/powerpoint/2010/main" val="175180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07C646A1-F66A-719C-A1D2-47BE2DE74DC0}"/>
            </a:ext>
          </a:extLst>
        </p:cNvPr>
        <p:cNvGrpSpPr/>
        <p:nvPr/>
      </p:nvGrpSpPr>
      <p:grpSpPr>
        <a:xfrm>
          <a:off x="0" y="0"/>
          <a:ext cx="0" cy="0"/>
          <a:chOff x="0" y="0"/>
          <a:chExt cx="0" cy="0"/>
        </a:xfrm>
      </p:grpSpPr>
      <p:sp>
        <p:nvSpPr>
          <p:cNvPr id="154" name="Google Shape;154;g3375b32ebe9_0_0">
            <a:extLst>
              <a:ext uri="{FF2B5EF4-FFF2-40B4-BE49-F238E27FC236}">
                <a16:creationId xmlns:a16="http://schemas.microsoft.com/office/drawing/2014/main" id="{94703F17-C64D-9498-130F-96F7DCAC8E39}"/>
              </a:ext>
            </a:extLst>
          </p:cNvPr>
          <p:cNvSpPr txBox="1"/>
          <p:nvPr/>
        </p:nvSpPr>
        <p:spPr>
          <a:xfrm>
            <a:off x="848139" y="2666014"/>
            <a:ext cx="4239427" cy="2462172"/>
          </a:xfrm>
          <a:prstGeom prst="rect">
            <a:avLst/>
          </a:prstGeom>
          <a:noFill/>
          <a:ln>
            <a:noFill/>
          </a:ln>
        </p:spPr>
        <p:txBody>
          <a:bodyPr spcFirstLastPara="1" wrap="square" lIns="91425" tIns="45700" rIns="91425" bIns="45700" anchor="t" anchorCtr="0">
            <a:spAutoFit/>
          </a:bodyPr>
          <a:lstStyle/>
          <a:p>
            <a:r>
              <a:rPr lang="sv-SE" b="1" dirty="0">
                <a:solidFill>
                  <a:srgbClr val="00529B"/>
                </a:solidFill>
                <a:latin typeface="Calibri"/>
                <a:ea typeface="Calibri"/>
                <a:cs typeface="Calibri"/>
                <a:sym typeface="Calibri"/>
              </a:rPr>
              <a:t>Tid &amp; Plats</a:t>
            </a:r>
          </a:p>
          <a:p>
            <a:r>
              <a:rPr lang="sv-SE" sz="1400" i="0" u="none" strike="noStrike" cap="none" dirty="0">
                <a:solidFill>
                  <a:schemeClr val="tx1"/>
                </a:solidFill>
                <a:latin typeface="Calibri"/>
                <a:ea typeface="Calibri"/>
                <a:cs typeface="Calibri"/>
                <a:sym typeface="Calibri"/>
              </a:rPr>
              <a:t>1:a Maj, kl. 9-12:15</a:t>
            </a:r>
          </a:p>
          <a:p>
            <a:r>
              <a:rPr lang="sv-SE" dirty="0" err="1">
                <a:solidFill>
                  <a:schemeClr val="tx1"/>
                </a:solidFill>
                <a:latin typeface="Calibri"/>
                <a:ea typeface="Calibri"/>
                <a:cs typeface="Calibri"/>
                <a:sym typeface="Calibri"/>
              </a:rPr>
              <a:t>Mörmo</a:t>
            </a:r>
            <a:r>
              <a:rPr lang="sv-SE" dirty="0">
                <a:solidFill>
                  <a:schemeClr val="tx1"/>
                </a:solidFill>
                <a:latin typeface="Calibri"/>
                <a:ea typeface="Calibri"/>
                <a:cs typeface="Calibri"/>
                <a:sym typeface="Calibri"/>
              </a:rPr>
              <a:t> IP</a:t>
            </a:r>
            <a:endParaRPr lang="sv-SE" sz="1400" i="0" u="none" strike="noStrike" cap="none" dirty="0">
              <a:solidFill>
                <a:schemeClr val="tx1"/>
              </a:solidFill>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r>
              <a:rPr lang="sv-SE" b="1" dirty="0">
                <a:solidFill>
                  <a:srgbClr val="00529B"/>
                </a:solidFill>
                <a:latin typeface="Calibri"/>
                <a:ea typeface="Calibri"/>
                <a:cs typeface="Calibri"/>
                <a:sym typeface="Calibri"/>
              </a:rPr>
              <a:t>Ansvar för vårt lag</a:t>
            </a:r>
          </a:p>
          <a:p>
            <a:r>
              <a:rPr lang="sv-SE" dirty="0">
                <a:solidFill>
                  <a:schemeClr val="tx1"/>
                </a:solidFill>
                <a:latin typeface="Calibri"/>
                <a:ea typeface="Calibri"/>
                <a:cs typeface="Calibri"/>
                <a:sym typeface="Calibri"/>
              </a:rPr>
              <a:t>F2014 grillar och säljer hamburgare. Ansvarar för grillen och rengöring. Hämta grill och gasolgrill på Lunnevi. Alternativt fråga IFK herr om vi kan låna deras men ta med egen gas.</a:t>
            </a:r>
          </a:p>
          <a:p>
            <a:pPr marL="0" marR="0" lvl="0" indent="0" algn="l" rtl="0">
              <a:lnSpc>
                <a:spcPct val="100000"/>
              </a:lnSpc>
              <a:spcBef>
                <a:spcPts val="0"/>
              </a:spcBef>
              <a:spcAft>
                <a:spcPts val="0"/>
              </a:spcAft>
              <a:buNone/>
            </a:pP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55" name="Google Shape;155;g3375b32ebe9_0_0">
            <a:extLst>
              <a:ext uri="{FF2B5EF4-FFF2-40B4-BE49-F238E27FC236}">
                <a16:creationId xmlns:a16="http://schemas.microsoft.com/office/drawing/2014/main" id="{AE64F15B-7615-B1A9-7BF0-DFE454278C0C}"/>
              </a:ext>
            </a:extLst>
          </p:cNvPr>
          <p:cNvSpPr txBox="1">
            <a:spLocks noGrp="1"/>
          </p:cNvSpPr>
          <p:nvPr>
            <p:ph type="title"/>
          </p:nvPr>
        </p:nvSpPr>
        <p:spPr>
          <a:xfrm>
            <a:off x="838200" y="10414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sym typeface="Arial Black"/>
              </a:rPr>
              <a:t>FLICKFOTBOLLENSDAG</a:t>
            </a:r>
            <a:endParaRPr dirty="0"/>
          </a:p>
        </p:txBody>
      </p:sp>
      <p:pic>
        <p:nvPicPr>
          <p:cNvPr id="156" name="Google Shape;156;g3375b32ebe9_0_0" descr="En bild som visar gräs, sportutrustning, boll, fotboll&#10;&#10;Automatiskt genererad beskrivning">
            <a:extLst>
              <a:ext uri="{FF2B5EF4-FFF2-40B4-BE49-F238E27FC236}">
                <a16:creationId xmlns:a16="http://schemas.microsoft.com/office/drawing/2014/main" id="{7D3023CC-8362-3C84-ED9D-0EAAD932962E}"/>
              </a:ext>
            </a:extLst>
          </p:cNvPr>
          <p:cNvPicPr preferRelativeResize="0"/>
          <p:nvPr/>
        </p:nvPicPr>
        <p:blipFill rotWithShape="1">
          <a:blip r:embed="rId3">
            <a:alphaModFix/>
          </a:blip>
          <a:srcRect/>
          <a:stretch/>
        </p:blipFill>
        <p:spPr>
          <a:xfrm>
            <a:off x="9224275" y="1537134"/>
            <a:ext cx="2006899" cy="1128881"/>
          </a:xfrm>
          <a:prstGeom prst="rect">
            <a:avLst/>
          </a:prstGeom>
          <a:noFill/>
          <a:ln>
            <a:noFill/>
          </a:ln>
        </p:spPr>
      </p:pic>
      <p:pic>
        <p:nvPicPr>
          <p:cNvPr id="157" name="Google Shape;157;g3375b32ebe9_0_0">
            <a:extLst>
              <a:ext uri="{FF2B5EF4-FFF2-40B4-BE49-F238E27FC236}">
                <a16:creationId xmlns:a16="http://schemas.microsoft.com/office/drawing/2014/main" id="{A71B9992-4034-D938-0E30-BA08D96BF373}"/>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pic>
        <p:nvPicPr>
          <p:cNvPr id="4" name="Picture 3">
            <a:extLst>
              <a:ext uri="{FF2B5EF4-FFF2-40B4-BE49-F238E27FC236}">
                <a16:creationId xmlns:a16="http://schemas.microsoft.com/office/drawing/2014/main" id="{A4931052-47A8-3008-0618-CED565B83FBD}"/>
              </a:ext>
            </a:extLst>
          </p:cNvPr>
          <p:cNvPicPr>
            <a:picLocks noChangeAspect="1"/>
          </p:cNvPicPr>
          <p:nvPr/>
        </p:nvPicPr>
        <p:blipFill>
          <a:blip r:embed="rId5"/>
          <a:stretch>
            <a:fillRect/>
          </a:stretch>
        </p:blipFill>
        <p:spPr>
          <a:xfrm>
            <a:off x="5209801" y="3842426"/>
            <a:ext cx="6724880" cy="2569274"/>
          </a:xfrm>
          <a:prstGeom prst="rect">
            <a:avLst/>
          </a:prstGeom>
        </p:spPr>
      </p:pic>
    </p:spTree>
    <p:extLst>
      <p:ext uri="{BB962C8B-B14F-4D97-AF65-F5344CB8AC3E}">
        <p14:creationId xmlns:p14="http://schemas.microsoft.com/office/powerpoint/2010/main" val="518249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p:nvPr/>
        </p:nvSpPr>
        <p:spPr>
          <a:xfrm>
            <a:off x="838200" y="2666014"/>
            <a:ext cx="8137634" cy="37548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Inga instruktioner under match till spelare. Vi tränar dem i hur de ska spela, positionera sig och genomföra matcherna. Vi leder och ni hejar på̊. Det vilseleder mer </a:t>
            </a:r>
            <a:r>
              <a:rPr lang="sv-SE" sz="1400" b="0" i="0" u="none" strike="noStrike" cap="none" dirty="0" err="1">
                <a:solidFill>
                  <a:srgbClr val="000000"/>
                </a:solidFill>
                <a:latin typeface="Calibri"/>
                <a:ea typeface="Calibri"/>
                <a:cs typeface="Calibri"/>
                <a:sym typeface="Calibri"/>
              </a:rPr>
              <a:t>än</a:t>
            </a:r>
            <a:r>
              <a:rPr lang="sv-SE" sz="1400" b="0" i="0" u="none" strike="noStrike" cap="none" dirty="0">
                <a:solidFill>
                  <a:srgbClr val="000000"/>
                </a:solidFill>
                <a:latin typeface="Calibri"/>
                <a:ea typeface="Calibri"/>
                <a:cs typeface="Calibri"/>
                <a:sym typeface="Calibri"/>
              </a:rPr>
              <a:t> det hjälper när många skriker och instruerar. </a:t>
            </a:r>
            <a:endParaRPr dirty="0"/>
          </a:p>
          <a:p>
            <a:pPr marL="0" marR="0" lvl="0" indent="0" algn="l" rtl="0">
              <a:lnSpc>
                <a:spcPct val="100000"/>
              </a:lnSpc>
              <a:spcBef>
                <a:spcPts val="0"/>
              </a:spcBef>
              <a:spcAft>
                <a:spcPts val="0"/>
              </a:spcAft>
              <a:buNone/>
            </a:pPr>
            <a:br>
              <a:rPr lang="sv-SE" sz="1400" b="0" i="0" u="none" strike="noStrike" cap="none" dirty="0">
                <a:solidFill>
                  <a:srgbClr val="000000"/>
                </a:solidFill>
                <a:latin typeface="Calibri"/>
                <a:ea typeface="Calibri"/>
                <a:cs typeface="Calibri"/>
                <a:sym typeface="Calibri"/>
              </a:rPr>
            </a:br>
            <a:r>
              <a:rPr lang="sv-SE" sz="1400" b="0" i="0" u="none" strike="noStrike" cap="none" dirty="0">
                <a:solidFill>
                  <a:srgbClr val="000000"/>
                </a:solidFill>
                <a:latin typeface="Calibri"/>
                <a:ea typeface="Calibri"/>
                <a:cs typeface="Calibri"/>
                <a:sym typeface="Calibri"/>
              </a:rPr>
              <a:t>Under en match ska en spelare ta mellan 50-800 000 beslut. Beslut ni inte ska ta </a:t>
            </a:r>
            <a:r>
              <a:rPr lang="sv-SE" sz="1400" b="0" i="0" u="none" strike="noStrike" cap="none" dirty="0" err="1">
                <a:solidFill>
                  <a:srgbClr val="000000"/>
                </a:solidFill>
                <a:latin typeface="Calibri"/>
                <a:ea typeface="Calibri"/>
                <a:cs typeface="Calibri"/>
                <a:sym typeface="Calibri"/>
              </a:rPr>
              <a:t>åt</a:t>
            </a:r>
            <a:r>
              <a:rPr lang="sv-SE" sz="1400" b="0" i="0" u="none" strike="noStrike" cap="none" dirty="0">
                <a:solidFill>
                  <a:srgbClr val="000000"/>
                </a:solidFill>
                <a:latin typeface="Calibri"/>
                <a:ea typeface="Calibri"/>
                <a:cs typeface="Calibri"/>
                <a:sym typeface="Calibri"/>
              </a:rPr>
              <a:t> dem. Det klarar de av </a:t>
            </a:r>
            <a:r>
              <a:rPr lang="sv-SE" sz="1400" b="0" i="0" u="none" strike="noStrike" cap="none" dirty="0" err="1">
                <a:solidFill>
                  <a:srgbClr val="000000"/>
                </a:solidFill>
                <a:latin typeface="Calibri"/>
                <a:ea typeface="Calibri"/>
                <a:cs typeface="Calibri"/>
                <a:sym typeface="Calibri"/>
              </a:rPr>
              <a:t>själva</a:t>
            </a:r>
            <a:r>
              <a:rPr lang="sv-SE" sz="1400" b="0" i="0" u="none" strike="noStrike" cap="none" dirty="0">
                <a:solidFill>
                  <a:srgbClr val="000000"/>
                </a:solidFill>
                <a:latin typeface="Calibri"/>
                <a:ea typeface="Calibri"/>
                <a:cs typeface="Calibri"/>
                <a:sym typeface="Calibri"/>
              </a:rPr>
              <a:t>. </a:t>
            </a:r>
            <a:r>
              <a:rPr lang="sv-SE" sz="1400" b="0" i="0" u="none" strike="noStrike" cap="none" dirty="0" err="1">
                <a:solidFill>
                  <a:srgbClr val="000000"/>
                </a:solidFill>
                <a:latin typeface="Calibri"/>
                <a:ea typeface="Calibri"/>
                <a:cs typeface="Calibri"/>
                <a:sym typeface="Calibri"/>
              </a:rPr>
              <a:t>När</a:t>
            </a:r>
            <a:r>
              <a:rPr lang="sv-SE" sz="1400" b="0" i="0" u="none" strike="noStrike" cap="none" dirty="0">
                <a:solidFill>
                  <a:srgbClr val="000000"/>
                </a:solidFill>
                <a:latin typeface="Calibri"/>
                <a:ea typeface="Calibri"/>
                <a:cs typeface="Calibri"/>
                <a:sym typeface="Calibri"/>
              </a:rPr>
              <a:t> ni som föräldrar instruerar skapar det uteslutande förvirring och ett </a:t>
            </a:r>
            <a:r>
              <a:rPr lang="sv-SE" sz="1400" b="0" i="0" u="none" strike="noStrike" cap="none" dirty="0" err="1">
                <a:solidFill>
                  <a:srgbClr val="000000"/>
                </a:solidFill>
                <a:latin typeface="Calibri"/>
                <a:ea typeface="Calibri"/>
                <a:cs typeface="Calibri"/>
                <a:sym typeface="Calibri"/>
              </a:rPr>
              <a:t>störande</a:t>
            </a:r>
            <a:r>
              <a:rPr lang="sv-SE" sz="1400" b="0" i="0" u="none" strike="noStrike" cap="none" dirty="0">
                <a:solidFill>
                  <a:srgbClr val="000000"/>
                </a:solidFill>
                <a:latin typeface="Calibri"/>
                <a:ea typeface="Calibri"/>
                <a:cs typeface="Calibri"/>
                <a:sym typeface="Calibri"/>
              </a:rPr>
              <a:t> moment som i </a:t>
            </a:r>
            <a:r>
              <a:rPr lang="sv-SE" sz="1400" b="0" i="0" u="none" strike="noStrike" cap="none" dirty="0" err="1">
                <a:solidFill>
                  <a:srgbClr val="000000"/>
                </a:solidFill>
                <a:latin typeface="Calibri"/>
                <a:ea typeface="Calibri"/>
                <a:cs typeface="Calibri"/>
                <a:sym typeface="Calibri"/>
              </a:rPr>
              <a:t>många</a:t>
            </a:r>
            <a:r>
              <a:rPr lang="sv-SE" sz="1400" b="0" i="0" u="none" strike="noStrike" cap="none" dirty="0">
                <a:solidFill>
                  <a:srgbClr val="000000"/>
                </a:solidFill>
                <a:latin typeface="Calibri"/>
                <a:ea typeface="Calibri"/>
                <a:cs typeface="Calibri"/>
                <a:sym typeface="Calibri"/>
              </a:rPr>
              <a:t> fall </a:t>
            </a:r>
            <a:r>
              <a:rPr lang="sv-SE" sz="1400" b="0" i="0" u="none" strike="noStrike" cap="none" dirty="0" err="1">
                <a:solidFill>
                  <a:srgbClr val="000000"/>
                </a:solidFill>
                <a:latin typeface="Calibri"/>
                <a:ea typeface="Calibri"/>
                <a:cs typeface="Calibri"/>
                <a:sym typeface="Calibri"/>
              </a:rPr>
              <a:t>förstör</a:t>
            </a:r>
            <a:r>
              <a:rPr lang="sv-SE" sz="1400" b="0" i="0" u="none" strike="noStrike" cap="none" dirty="0">
                <a:solidFill>
                  <a:srgbClr val="000000"/>
                </a:solidFill>
                <a:latin typeface="Calibri"/>
                <a:ea typeface="Calibri"/>
                <a:cs typeface="Calibri"/>
                <a:sym typeface="Calibri"/>
              </a:rPr>
              <a:t> det spel vi </a:t>
            </a:r>
            <a:r>
              <a:rPr lang="sv-SE" sz="1400" b="0" i="0" u="none" strike="noStrike" cap="none" dirty="0" err="1">
                <a:solidFill>
                  <a:srgbClr val="000000"/>
                </a:solidFill>
                <a:latin typeface="Calibri"/>
                <a:ea typeface="Calibri"/>
                <a:cs typeface="Calibri"/>
                <a:sym typeface="Calibri"/>
              </a:rPr>
              <a:t>övat</a:t>
            </a:r>
            <a:r>
              <a:rPr lang="sv-SE" sz="1400" b="0" i="0" u="none" strike="noStrike" cap="none" dirty="0">
                <a:solidFill>
                  <a:srgbClr val="000000"/>
                </a:solidFill>
                <a:latin typeface="Calibri"/>
                <a:ea typeface="Calibri"/>
                <a:cs typeface="Calibri"/>
                <a:sym typeface="Calibri"/>
              </a:rPr>
              <a:t> </a:t>
            </a:r>
            <a:r>
              <a:rPr lang="sv-SE" sz="1400" b="0" i="0" u="none" strike="noStrike" cap="none" dirty="0" err="1">
                <a:solidFill>
                  <a:srgbClr val="000000"/>
                </a:solidFill>
                <a:latin typeface="Calibri"/>
                <a:ea typeface="Calibri"/>
                <a:cs typeface="Calibri"/>
                <a:sym typeface="Calibri"/>
              </a:rPr>
              <a:t>pa</a:t>
            </a:r>
            <a:r>
              <a:rPr lang="sv-SE" sz="1400" b="0" i="0" u="none" strike="noStrike" cap="none" dirty="0">
                <a:solidFill>
                  <a:srgbClr val="000000"/>
                </a:solidFill>
                <a:latin typeface="Calibri"/>
                <a:ea typeface="Calibri"/>
                <a:cs typeface="Calibri"/>
                <a:sym typeface="Calibri"/>
              </a:rPr>
              <a:t>̊ under </a:t>
            </a:r>
            <a:r>
              <a:rPr lang="sv-SE" sz="1400" b="0" i="0" u="none" strike="noStrike" cap="none" dirty="0" err="1">
                <a:solidFill>
                  <a:srgbClr val="000000"/>
                </a:solidFill>
                <a:latin typeface="Calibri"/>
                <a:ea typeface="Calibri"/>
                <a:cs typeface="Calibri"/>
                <a:sym typeface="Calibri"/>
              </a:rPr>
              <a:t>träning</a:t>
            </a:r>
            <a:r>
              <a:rPr lang="sv-SE" sz="1400" b="0" i="0" u="none" strike="noStrike" cap="none" dirty="0">
                <a:solidFill>
                  <a:srgbClr val="000000"/>
                </a:solidFill>
                <a:latin typeface="Calibri"/>
                <a:ea typeface="Calibri"/>
                <a:cs typeface="Calibri"/>
                <a:sym typeface="Calibri"/>
              </a:rPr>
              <a:t>.</a:t>
            </a:r>
            <a:br>
              <a:rPr lang="sv-SE" sz="1400" b="0" i="0" u="none" strike="noStrike" cap="none" dirty="0">
                <a:solidFill>
                  <a:srgbClr val="000000"/>
                </a:solidFill>
                <a:latin typeface="Calibri"/>
                <a:ea typeface="Calibri"/>
                <a:cs typeface="Calibri"/>
                <a:sym typeface="Calibri"/>
              </a:rPr>
            </a:br>
            <a:br>
              <a:rPr lang="sv-SE" sz="1400" b="0" i="0" u="none" strike="noStrike" cap="none" dirty="0">
                <a:solidFill>
                  <a:srgbClr val="000000"/>
                </a:solidFill>
                <a:latin typeface="Calibri"/>
                <a:ea typeface="Calibri"/>
                <a:cs typeface="Calibri"/>
                <a:sym typeface="Calibri"/>
              </a:rPr>
            </a:br>
            <a:r>
              <a:rPr lang="sv-SE" sz="1400" b="0" i="0" u="none" strike="noStrike" cap="none" dirty="0">
                <a:solidFill>
                  <a:srgbClr val="000000"/>
                </a:solidFill>
                <a:latin typeface="Calibri"/>
                <a:ea typeface="Calibri"/>
                <a:cs typeface="Calibri"/>
                <a:sym typeface="Calibri"/>
              </a:rPr>
              <a:t>Vi ledare </a:t>
            </a:r>
            <a:r>
              <a:rPr lang="sv-SE" sz="1400" b="0" i="0" u="none" strike="noStrike" cap="none" dirty="0" err="1">
                <a:solidFill>
                  <a:srgbClr val="000000"/>
                </a:solidFill>
                <a:latin typeface="Calibri"/>
                <a:ea typeface="Calibri"/>
                <a:cs typeface="Calibri"/>
                <a:sym typeface="Calibri"/>
              </a:rPr>
              <a:t>sköter</a:t>
            </a:r>
            <a:r>
              <a:rPr lang="sv-SE" sz="1400" b="0" i="0" u="none" strike="noStrike" cap="none" dirty="0">
                <a:solidFill>
                  <a:srgbClr val="000000"/>
                </a:solidFill>
                <a:latin typeface="Calibri"/>
                <a:ea typeface="Calibri"/>
                <a:cs typeface="Calibri"/>
                <a:sym typeface="Calibri"/>
              </a:rPr>
              <a:t> den biten då </a:t>
            </a:r>
            <a:r>
              <a:rPr lang="sv-SE" sz="1400" b="0" i="0" u="none" strike="noStrike" cap="none" dirty="0" err="1">
                <a:solidFill>
                  <a:srgbClr val="000000"/>
                </a:solidFill>
                <a:latin typeface="Calibri"/>
                <a:ea typeface="Calibri"/>
                <a:cs typeface="Calibri"/>
                <a:sym typeface="Calibri"/>
              </a:rPr>
              <a:t>vårt</a:t>
            </a:r>
            <a:r>
              <a:rPr lang="sv-SE" sz="1400" b="0" i="0" u="none" strike="noStrike" cap="none" dirty="0">
                <a:solidFill>
                  <a:srgbClr val="000000"/>
                </a:solidFill>
                <a:latin typeface="Calibri"/>
                <a:ea typeface="Calibri"/>
                <a:cs typeface="Calibri"/>
                <a:sym typeface="Calibri"/>
              </a:rPr>
              <a:t> </a:t>
            </a:r>
            <a:r>
              <a:rPr lang="sv-SE" sz="1400" b="0" i="0" u="none" strike="noStrike" cap="none" dirty="0" err="1">
                <a:solidFill>
                  <a:srgbClr val="000000"/>
                </a:solidFill>
                <a:latin typeface="Calibri"/>
                <a:ea typeface="Calibri"/>
                <a:cs typeface="Calibri"/>
                <a:sym typeface="Calibri"/>
              </a:rPr>
              <a:t>stöd</a:t>
            </a:r>
            <a:r>
              <a:rPr lang="sv-SE" sz="1400" b="0" i="0" u="none" strike="noStrike" cap="none" dirty="0">
                <a:solidFill>
                  <a:srgbClr val="000000"/>
                </a:solidFill>
                <a:latin typeface="Calibri"/>
                <a:ea typeface="Calibri"/>
                <a:cs typeface="Calibri"/>
                <a:sym typeface="Calibri"/>
              </a:rPr>
              <a:t> </a:t>
            </a:r>
            <a:r>
              <a:rPr lang="sv-SE" sz="1400" b="0" i="0" u="none" strike="noStrike" cap="none" dirty="0" err="1">
                <a:solidFill>
                  <a:srgbClr val="000000"/>
                </a:solidFill>
                <a:latin typeface="Calibri"/>
                <a:ea typeface="Calibri"/>
                <a:cs typeface="Calibri"/>
                <a:sym typeface="Calibri"/>
              </a:rPr>
              <a:t>från</a:t>
            </a:r>
            <a:r>
              <a:rPr lang="sv-SE" sz="1400" b="0" i="0" u="none" strike="noStrike" cap="none" dirty="0">
                <a:solidFill>
                  <a:srgbClr val="000000"/>
                </a:solidFill>
                <a:latin typeface="Calibri"/>
                <a:ea typeface="Calibri"/>
                <a:cs typeface="Calibri"/>
                <a:sym typeface="Calibri"/>
              </a:rPr>
              <a:t> sidan </a:t>
            </a:r>
            <a:r>
              <a:rPr lang="sv-SE" sz="1400" b="0" i="0" u="none" strike="noStrike" cap="none" dirty="0" err="1">
                <a:solidFill>
                  <a:srgbClr val="000000"/>
                </a:solidFill>
                <a:latin typeface="Calibri"/>
                <a:ea typeface="Calibri"/>
                <a:cs typeface="Calibri"/>
                <a:sym typeface="Calibri"/>
              </a:rPr>
              <a:t>är</a:t>
            </a:r>
            <a:r>
              <a:rPr lang="sv-SE" sz="1400" b="0" i="0" u="none" strike="noStrike" cap="none" dirty="0">
                <a:solidFill>
                  <a:srgbClr val="000000"/>
                </a:solidFill>
                <a:latin typeface="Calibri"/>
                <a:ea typeface="Calibri"/>
                <a:cs typeface="Calibri"/>
                <a:sym typeface="Calibri"/>
              </a:rPr>
              <a:t> kopplade till vårt spel, det vi tränar </a:t>
            </a:r>
            <a:r>
              <a:rPr lang="sv-SE" sz="1400" b="0" i="0" u="none" strike="noStrike" cap="none" dirty="0" err="1">
                <a:solidFill>
                  <a:srgbClr val="000000"/>
                </a:solidFill>
                <a:latin typeface="Calibri"/>
                <a:ea typeface="Calibri"/>
                <a:cs typeface="Calibri"/>
                <a:sym typeface="Calibri"/>
              </a:rPr>
              <a:t>pa</a:t>
            </a:r>
            <a:r>
              <a:rPr lang="sv-SE" sz="1400" b="0" i="0" u="none" strike="noStrike" cap="none" dirty="0">
                <a:solidFill>
                  <a:srgbClr val="000000"/>
                </a:solidFill>
                <a:latin typeface="Calibri"/>
                <a:ea typeface="Calibri"/>
                <a:cs typeface="Calibri"/>
                <a:sym typeface="Calibri"/>
              </a:rPr>
              <a:t>̊ och något tjejerna </a:t>
            </a:r>
            <a:r>
              <a:rPr lang="sv-SE" sz="1400" b="0" i="0" u="none" strike="noStrike" cap="none" dirty="0" err="1">
                <a:solidFill>
                  <a:srgbClr val="000000"/>
                </a:solidFill>
                <a:latin typeface="Calibri"/>
                <a:ea typeface="Calibri"/>
                <a:cs typeface="Calibri"/>
                <a:sym typeface="Calibri"/>
              </a:rPr>
              <a:t>förstår</a:t>
            </a:r>
            <a:r>
              <a:rPr lang="sv-SE" sz="1400" b="0" i="0" u="none" strike="noStrike" cap="none" dirty="0">
                <a:solidFill>
                  <a:srgbClr val="000000"/>
                </a:solidFill>
                <a:latin typeface="Calibri"/>
                <a:ea typeface="Calibri"/>
                <a:cs typeface="Calibri"/>
                <a:sym typeface="Calibri"/>
              </a:rPr>
              <a:t> och </a:t>
            </a:r>
            <a:r>
              <a:rPr lang="sv-SE" sz="1400" b="0" i="0" u="none" strike="noStrike" cap="none" dirty="0" err="1">
                <a:solidFill>
                  <a:srgbClr val="000000"/>
                </a:solidFill>
                <a:latin typeface="Calibri"/>
                <a:ea typeface="Calibri"/>
                <a:cs typeface="Calibri"/>
                <a:sym typeface="Calibri"/>
              </a:rPr>
              <a:t>är</a:t>
            </a:r>
            <a:r>
              <a:rPr lang="sv-SE" sz="1400" b="0" i="0" u="none" strike="noStrike" cap="none" dirty="0">
                <a:solidFill>
                  <a:srgbClr val="000000"/>
                </a:solidFill>
                <a:latin typeface="Calibri"/>
                <a:ea typeface="Calibri"/>
                <a:cs typeface="Calibri"/>
                <a:sym typeface="Calibri"/>
              </a:rPr>
              <a:t> vana att höra i fotbollsmiljön. </a:t>
            </a: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err="1">
                <a:solidFill>
                  <a:srgbClr val="000000"/>
                </a:solidFill>
                <a:latin typeface="Calibri"/>
                <a:ea typeface="Calibri"/>
                <a:cs typeface="Calibri"/>
                <a:sym typeface="Calibri"/>
              </a:rPr>
              <a:t>Hjälp</a:t>
            </a:r>
            <a:r>
              <a:rPr lang="sv-SE" sz="1400" b="0" i="0" u="none" strike="noStrike" cap="none" dirty="0">
                <a:solidFill>
                  <a:srgbClr val="000000"/>
                </a:solidFill>
                <a:latin typeface="Calibri"/>
                <a:ea typeface="Calibri"/>
                <a:cs typeface="Calibri"/>
                <a:sym typeface="Calibri"/>
              </a:rPr>
              <a:t> barnen komma  i tid</a:t>
            </a:r>
            <a:br>
              <a:rPr lang="sv-SE" sz="1400" b="0" i="0" u="none" strike="noStrike" cap="none" dirty="0">
                <a:solidFill>
                  <a:srgbClr val="000000"/>
                </a:solidFill>
                <a:latin typeface="Calibri"/>
                <a:ea typeface="Calibri"/>
                <a:cs typeface="Calibri"/>
                <a:sym typeface="Calibri"/>
              </a:rPr>
            </a:br>
            <a:br>
              <a:rPr lang="sv-SE" sz="1400" b="0" i="0" u="none" strike="noStrike" cap="none" dirty="0">
                <a:solidFill>
                  <a:srgbClr val="000000"/>
                </a:solidFill>
                <a:latin typeface="Calibri"/>
                <a:ea typeface="Calibri"/>
                <a:cs typeface="Calibri"/>
                <a:sym typeface="Calibri"/>
              </a:rPr>
            </a:br>
            <a:r>
              <a:rPr lang="sv-SE" sz="1400" b="0" i="0" u="none" strike="noStrike" cap="none" dirty="0" err="1">
                <a:solidFill>
                  <a:srgbClr val="000000"/>
                </a:solidFill>
                <a:latin typeface="Calibri"/>
                <a:ea typeface="Calibri"/>
                <a:cs typeface="Calibri"/>
                <a:sym typeface="Calibri"/>
              </a:rPr>
              <a:t>Är</a:t>
            </a:r>
            <a:r>
              <a:rPr lang="sv-SE" sz="1400" b="0" i="0" u="none" strike="noStrike" cap="none" dirty="0">
                <a:solidFill>
                  <a:srgbClr val="000000"/>
                </a:solidFill>
                <a:latin typeface="Calibri"/>
                <a:ea typeface="Calibri"/>
                <a:cs typeface="Calibri"/>
                <a:sym typeface="Calibri"/>
              </a:rPr>
              <a:t> du intresserad så kommer ditt barn vara intresserat </a:t>
            </a:r>
            <a:br>
              <a:rPr lang="sv-SE" sz="1400" b="0" i="0" u="none" strike="noStrike" cap="none" dirty="0">
                <a:solidFill>
                  <a:srgbClr val="000000"/>
                </a:solidFill>
                <a:latin typeface="Calibri"/>
                <a:ea typeface="Calibri"/>
                <a:cs typeface="Calibri"/>
                <a:sym typeface="Calibri"/>
              </a:rPr>
            </a:br>
            <a:r>
              <a:rPr lang="sv-SE" sz="1400" b="0" i="0" u="none" strike="noStrike" cap="none" dirty="0">
                <a:solidFill>
                  <a:srgbClr val="000000"/>
                </a:solidFill>
                <a:latin typeface="Calibri"/>
                <a:ea typeface="Calibri"/>
                <a:cs typeface="Calibri"/>
                <a:sym typeface="Calibri"/>
              </a:rPr>
              <a:t>Anmäl och avanmäl i tid</a:t>
            </a:r>
            <a:br>
              <a:rPr lang="sv-SE" sz="1400" b="0" i="0" u="none" strike="noStrike" cap="none" dirty="0">
                <a:solidFill>
                  <a:srgbClr val="000000"/>
                </a:solidFill>
                <a:latin typeface="Calibri"/>
                <a:ea typeface="Calibri"/>
                <a:cs typeface="Calibri"/>
                <a:sym typeface="Calibri"/>
              </a:rPr>
            </a:br>
            <a:r>
              <a:rPr lang="sv-SE" sz="1400" b="0" i="0" u="none" strike="noStrike" cap="none" dirty="0">
                <a:solidFill>
                  <a:srgbClr val="000000"/>
                </a:solidFill>
                <a:latin typeface="Calibri"/>
                <a:ea typeface="Calibri"/>
                <a:cs typeface="Calibri"/>
                <a:sym typeface="Calibri"/>
              </a:rPr>
              <a:t>Åsikter om hur vi bedriver verksamheten tas direkt med oss ledare. </a:t>
            </a:r>
            <a:endParaRPr dirty="0"/>
          </a:p>
          <a:p>
            <a:pPr marL="0" marR="0" lvl="0" indent="0" algn="l" rtl="0">
              <a:lnSpc>
                <a:spcPct val="100000"/>
              </a:lnSpc>
              <a:spcBef>
                <a:spcPts val="0"/>
              </a:spcBef>
              <a:spcAft>
                <a:spcPts val="0"/>
              </a:spcAft>
              <a:buNone/>
            </a:pPr>
            <a:br>
              <a:rPr lang="sv-SE" sz="1400" b="0" i="0" u="none" strike="noStrike" cap="none" dirty="0">
                <a:solidFill>
                  <a:srgbClr val="000000"/>
                </a:solidFill>
                <a:latin typeface="Calibri"/>
                <a:ea typeface="Calibri"/>
                <a:cs typeface="Calibri"/>
                <a:sym typeface="Calibri"/>
              </a:rPr>
            </a:br>
            <a:endParaRPr sz="1400" b="0" i="0" u="none" strike="noStrike" cap="none" dirty="0">
              <a:solidFill>
                <a:srgbClr val="000000"/>
              </a:solidFill>
              <a:latin typeface="Calibri"/>
              <a:ea typeface="Calibri"/>
              <a:cs typeface="Calibri"/>
              <a:sym typeface="Calibri"/>
            </a:endParaRPr>
          </a:p>
        </p:txBody>
      </p:sp>
      <p:sp>
        <p:nvSpPr>
          <p:cNvPr id="163" name="Google Shape;163;p23"/>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FÖRÄLDRAR</a:t>
            </a:r>
            <a:endParaRPr/>
          </a:p>
        </p:txBody>
      </p:sp>
      <p:pic>
        <p:nvPicPr>
          <p:cNvPr id="164" name="Google Shape;164;p23" descr="En bild som visar gräs, sportutrustning, boll, fotboll&#10;&#10;Automatiskt genererad beskrivning"/>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65" name="Google Shape;165;p23"/>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4"/>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IFK SKOGHALL DAM </a:t>
            </a:r>
            <a:endParaRPr/>
          </a:p>
        </p:txBody>
      </p:sp>
      <p:pic>
        <p:nvPicPr>
          <p:cNvPr id="172" name="Google Shape;172;p4" descr="En bild som visar gräs, sportutrustning, boll, fotboll&#10;&#10;Automatiskt genererad beskrivning"/>
          <p:cNvPicPr preferRelativeResize="0"/>
          <p:nvPr/>
        </p:nvPicPr>
        <p:blipFill rotWithShape="1">
          <a:blip r:embed="rId3">
            <a:alphaModFix/>
          </a:blip>
          <a:srcRect/>
          <a:stretch/>
        </p:blipFill>
        <p:spPr>
          <a:xfrm>
            <a:off x="838199" y="2209705"/>
            <a:ext cx="6188901" cy="3481257"/>
          </a:xfrm>
          <a:prstGeom prst="rect">
            <a:avLst/>
          </a:prstGeom>
          <a:noFill/>
          <a:ln>
            <a:noFill/>
          </a:ln>
        </p:spPr>
      </p:pic>
      <p:pic>
        <p:nvPicPr>
          <p:cNvPr id="173" name="Google Shape;173;p4"/>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IFK SKOGHALL DAM </a:t>
            </a:r>
            <a:endParaRPr/>
          </a:p>
        </p:txBody>
      </p:sp>
      <p:sp>
        <p:nvSpPr>
          <p:cNvPr id="91" name="Google Shape;91;p2"/>
          <p:cNvSpPr txBox="1"/>
          <p:nvPr/>
        </p:nvSpPr>
        <p:spPr>
          <a:xfrm>
            <a:off x="838200" y="2215077"/>
            <a:ext cx="7773649"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1" i="0" u="none" strike="noStrike" cap="none">
                <a:solidFill>
                  <a:srgbClr val="00529B"/>
                </a:solidFill>
                <a:latin typeface="Calibri"/>
                <a:ea typeface="Calibri"/>
                <a:cs typeface="Calibri"/>
                <a:sym typeface="Calibri"/>
              </a:rPr>
              <a:t>Verksamhetsidé</a:t>
            </a:r>
            <a:br>
              <a:rPr lang="sv-SE" sz="1400" b="0" i="0" u="none" strike="noStrike" cap="none">
                <a:solidFill>
                  <a:schemeClr val="dk1"/>
                </a:solidFill>
                <a:latin typeface="Calibri"/>
                <a:ea typeface="Calibri"/>
                <a:cs typeface="Calibri"/>
                <a:sym typeface="Calibri"/>
              </a:rPr>
            </a:br>
            <a:r>
              <a:rPr lang="sv-SE" sz="1400" b="0" i="0" u="none" strike="noStrike" cap="none">
                <a:solidFill>
                  <a:srgbClr val="000000"/>
                </a:solidFill>
                <a:latin typeface="Calibri"/>
                <a:ea typeface="Calibri"/>
                <a:cs typeface="Calibri"/>
                <a:sym typeface="Calibri"/>
              </a:rPr>
              <a:t>Skoghall Dam skall vara inkluderande och </a:t>
            </a:r>
            <a:r>
              <a:rPr lang="sv-SE" sz="1400" b="1" i="0" u="none" strike="noStrike" cap="none">
                <a:solidFill>
                  <a:srgbClr val="000000"/>
                </a:solidFill>
                <a:latin typeface="Calibri"/>
                <a:ea typeface="Calibri"/>
                <a:cs typeface="Calibri"/>
                <a:sym typeface="Calibri"/>
              </a:rPr>
              <a:t>ge alla tjejer möjlighet att träna och spela fotboll, </a:t>
            </a:r>
            <a:r>
              <a:rPr lang="sv-SE" sz="1400" b="0" i="0" u="none" strike="noStrike" cap="none">
                <a:solidFill>
                  <a:srgbClr val="000000"/>
                </a:solidFill>
                <a:latin typeface="Calibri"/>
                <a:ea typeface="Calibri"/>
                <a:cs typeface="Calibri"/>
                <a:sym typeface="Calibri"/>
              </a:rPr>
              <a:t>genom att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sz="1400" b="0" i="0" u="none" strike="noStrike" cap="none">
                <a:solidFill>
                  <a:srgbClr val="000000"/>
                </a:solidFill>
                <a:latin typeface="Calibri"/>
                <a:ea typeface="Calibri"/>
                <a:cs typeface="Calibri"/>
                <a:sym typeface="Calibri"/>
              </a:rPr>
              <a:t>erbjuda fotbollsaktiviteter från fotbollsskolan till senior.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sv-SE" sz="1400" b="0" i="0" u="none" strike="noStrike" cap="none">
                <a:solidFill>
                  <a:schemeClr val="dk1"/>
                </a:solidFill>
                <a:latin typeface="Calibri"/>
                <a:ea typeface="Calibri"/>
                <a:cs typeface="Calibri"/>
                <a:sym typeface="Calibri"/>
              </a:rPr>
            </a:br>
            <a:r>
              <a:rPr lang="sv-SE" sz="1400" b="1" i="0" u="none" strike="noStrike" cap="none">
                <a:solidFill>
                  <a:schemeClr val="dk2"/>
                </a:solidFill>
                <a:latin typeface="Calibri"/>
                <a:ea typeface="Calibri"/>
                <a:cs typeface="Calibri"/>
                <a:sym typeface="Calibri"/>
              </a:rPr>
              <a:t>Värdegrund</a:t>
            </a:r>
            <a:endParaRPr/>
          </a:p>
          <a:p>
            <a:pPr marL="0" marR="0" lvl="0" indent="0" algn="l" rtl="0">
              <a:lnSpc>
                <a:spcPct val="100000"/>
              </a:lnSpc>
              <a:spcBef>
                <a:spcPts val="0"/>
              </a:spcBef>
              <a:spcAft>
                <a:spcPts val="0"/>
              </a:spcAft>
              <a:buNone/>
            </a:pPr>
            <a:r>
              <a:rPr lang="sv-SE" sz="1400" b="0" i="0" u="none" strike="noStrike" cap="none">
                <a:solidFill>
                  <a:srgbClr val="000000"/>
                </a:solidFill>
                <a:latin typeface="Calibri"/>
                <a:ea typeface="Calibri"/>
                <a:cs typeface="Calibri"/>
                <a:sym typeface="Calibri"/>
              </a:rPr>
              <a:t>IFK Skoghall DF:s aktiviteter skall: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sv-SE" sz="1400" b="0" i="0" u="none" strike="noStrike" cap="none">
                <a:solidFill>
                  <a:srgbClr val="000000"/>
                </a:solidFill>
                <a:latin typeface="Calibri"/>
                <a:ea typeface="Calibri"/>
                <a:cs typeface="Calibri"/>
                <a:sym typeface="Calibri"/>
              </a:rPr>
              <a:t>byggas på ideell grund och vara tillgängliga för alla flickor till och med 15 års ålder, därefter enligt egna förutsättningar och ambitioner. </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a:buChar char="•"/>
            </a:pPr>
            <a:r>
              <a:rPr lang="sv-SE" sz="1400" b="0" i="0" u="none" strike="noStrike" cap="none">
                <a:solidFill>
                  <a:srgbClr val="000000"/>
                </a:solidFill>
                <a:latin typeface="Calibri"/>
                <a:ea typeface="Calibri"/>
                <a:cs typeface="Calibri"/>
                <a:sym typeface="Calibri"/>
              </a:rPr>
              <a:t>verka för Fair Play i alla situationer och genomföras på ett tryggt, säkert och miljömedvetet sätt </a:t>
            </a:r>
            <a:endParaRPr sz="1400" b="0" i="0" u="none" strike="noStrike" cap="none">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a:buChar char="•"/>
            </a:pPr>
            <a:r>
              <a:rPr lang="sv-SE" sz="1400" b="0" i="0" u="none" strike="noStrike" cap="none">
                <a:solidFill>
                  <a:srgbClr val="000000"/>
                </a:solidFill>
                <a:latin typeface="Calibri"/>
                <a:ea typeface="Calibri"/>
                <a:cs typeface="Calibri"/>
                <a:sym typeface="Calibri"/>
              </a:rPr>
              <a:t>verka för ett livslångt fotbollsintresse och en hälsosam livsstil med fysisk och social aktivitet i </a:t>
            </a:r>
            <a:endParaRPr/>
          </a:p>
          <a:p>
            <a:pPr marL="285750" marR="0" lvl="0" indent="-285750" algn="l" rtl="0">
              <a:lnSpc>
                <a:spcPct val="100000"/>
              </a:lnSpc>
              <a:spcBef>
                <a:spcPts val="0"/>
              </a:spcBef>
              <a:spcAft>
                <a:spcPts val="0"/>
              </a:spcAft>
              <a:buClr>
                <a:srgbClr val="000000"/>
              </a:buClr>
              <a:buSzPts val="1400"/>
              <a:buFont typeface="Arial"/>
              <a:buChar char="•"/>
            </a:pPr>
            <a:r>
              <a:rPr lang="sv-SE" sz="1400" b="0" i="0" u="none" strike="noStrike" cap="none">
                <a:solidFill>
                  <a:srgbClr val="000000"/>
                </a:solidFill>
                <a:latin typeface="Calibri"/>
                <a:ea typeface="Calibri"/>
                <a:cs typeface="Calibri"/>
                <a:sym typeface="Calibri"/>
              </a:rPr>
              <a:t>centrum </a:t>
            </a:r>
            <a:endParaRPr/>
          </a:p>
          <a:p>
            <a:pPr marL="285750" marR="0" lvl="0" indent="-285750" algn="l" rtl="0">
              <a:lnSpc>
                <a:spcPct val="100000"/>
              </a:lnSpc>
              <a:spcBef>
                <a:spcPts val="0"/>
              </a:spcBef>
              <a:spcAft>
                <a:spcPts val="0"/>
              </a:spcAft>
              <a:buClr>
                <a:srgbClr val="000000"/>
              </a:buClr>
              <a:buSzPts val="1400"/>
              <a:buFont typeface="Arial"/>
              <a:buChar char="•"/>
            </a:pPr>
            <a:r>
              <a:rPr lang="sv-SE" sz="1400" b="0" i="0" u="none" strike="noStrike" cap="none">
                <a:solidFill>
                  <a:srgbClr val="000000"/>
                </a:solidFill>
                <a:latin typeface="Calibri"/>
                <a:ea typeface="Calibri"/>
                <a:cs typeface="Calibri"/>
                <a:sym typeface="Calibri"/>
              </a:rPr>
              <a:t>vara drog och dopingfri </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br>
              <a:rPr lang="sv-SE" sz="1400" b="0" i="0" u="none" strike="noStrike" cap="none">
                <a:solidFill>
                  <a:schemeClr val="dk1"/>
                </a:solidFill>
                <a:latin typeface="Calibri"/>
                <a:ea typeface="Calibri"/>
                <a:cs typeface="Calibri"/>
                <a:sym typeface="Calibri"/>
              </a:rPr>
            </a:br>
            <a:r>
              <a:rPr lang="sv-SE" sz="1400" b="1" i="0" u="none" strike="noStrike" cap="none">
                <a:solidFill>
                  <a:schemeClr val="dk2"/>
                </a:solidFill>
                <a:latin typeface="Calibri"/>
                <a:ea typeface="Calibri"/>
                <a:cs typeface="Calibri"/>
                <a:sym typeface="Calibri"/>
              </a:rPr>
              <a:t>Vision</a:t>
            </a:r>
            <a:br>
              <a:rPr lang="sv-SE" sz="1400" b="0" i="0" u="none" strike="noStrike" cap="none">
                <a:solidFill>
                  <a:schemeClr val="dk1"/>
                </a:solidFill>
                <a:latin typeface="Calibri"/>
                <a:ea typeface="Calibri"/>
                <a:cs typeface="Calibri"/>
                <a:sym typeface="Calibri"/>
              </a:rPr>
            </a:br>
            <a:r>
              <a:rPr lang="sv-SE" sz="1400" b="0" i="0" u="none" strike="noStrike" cap="none">
                <a:solidFill>
                  <a:srgbClr val="000000"/>
                </a:solidFill>
                <a:latin typeface="Calibri"/>
                <a:ea typeface="Calibri"/>
                <a:cs typeface="Calibri"/>
                <a:sym typeface="Calibri"/>
              </a:rPr>
              <a:t>IFK Skoghall Dam är Värmlands största och mest välfungerande damfotbollsförening, där alla känner sig delaktiga och väl omhändertagna. </a:t>
            </a:r>
            <a:endParaRPr/>
          </a:p>
          <a:p>
            <a:pPr marL="0" marR="0" lvl="0" indent="0" algn="l" rtl="0">
              <a:lnSpc>
                <a:spcPct val="100000"/>
              </a:lnSpc>
              <a:spcBef>
                <a:spcPts val="0"/>
              </a:spcBef>
              <a:spcAft>
                <a:spcPts val="0"/>
              </a:spcAft>
              <a:buNone/>
            </a:pPr>
            <a:r>
              <a:rPr lang="sv-SE" sz="1400" b="0" i="0" u="none" strike="noStrike" cap="none">
                <a:solidFill>
                  <a:srgbClr val="000000"/>
                </a:solidFill>
                <a:latin typeface="Calibri"/>
                <a:ea typeface="Calibri"/>
                <a:cs typeface="Calibri"/>
                <a:sym typeface="Calibri"/>
              </a:rPr>
              <a:t>IFK Skoghall Dam kan alla spelare utvecklas och växa och här finns tillgång till både bredd och topp. Vi ger möjlighet till träning och umgänge vid Lunnevi IP och Mörmo IP (konstgräset)</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2" name="Google Shape;92;p2"/>
          <p:cNvPicPr preferRelativeResize="0"/>
          <p:nvPr/>
        </p:nvPicPr>
        <p:blipFill rotWithShape="1">
          <a:blip r:embed="rId3">
            <a:alphaModFix/>
          </a:blip>
          <a:srcRect/>
          <a:stretch/>
        </p:blipFill>
        <p:spPr>
          <a:xfrm>
            <a:off x="10682900" y="5304248"/>
            <a:ext cx="1096550" cy="109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838200" y="2150849"/>
            <a:ext cx="8137634"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1" i="0" u="none" strike="noStrike" cap="none" dirty="0">
                <a:solidFill>
                  <a:srgbClr val="000000"/>
                </a:solidFill>
                <a:latin typeface="Calibri"/>
                <a:ea typeface="Calibri"/>
                <a:cs typeface="Calibri"/>
                <a:sym typeface="Calibri"/>
              </a:rPr>
              <a:t>Tränarteamet</a:t>
            </a:r>
          </a:p>
          <a:p>
            <a:r>
              <a:rPr lang="sv-SE" sz="1400" b="0" i="0" u="none" strike="noStrike" cap="none" dirty="0">
                <a:solidFill>
                  <a:srgbClr val="000000"/>
                </a:solidFill>
                <a:latin typeface="Calibri"/>
                <a:ea typeface="Calibri"/>
                <a:cs typeface="Calibri"/>
                <a:sym typeface="Calibri"/>
              </a:rPr>
              <a:t>Johanna Elmer – lagledare &amp; tränare</a:t>
            </a:r>
          </a:p>
          <a:p>
            <a:pPr marL="0" marR="0" lvl="0" indent="0" algn="l" rtl="0">
              <a:lnSpc>
                <a:spcPct val="100000"/>
              </a:lnSpc>
              <a:spcBef>
                <a:spcPts val="0"/>
              </a:spcBef>
              <a:spcAft>
                <a:spcPts val="0"/>
              </a:spcAft>
              <a:buNone/>
            </a:pPr>
            <a:r>
              <a:rPr lang="sv-SE" dirty="0">
                <a:latin typeface="Calibri"/>
                <a:ea typeface="Calibri"/>
                <a:cs typeface="Calibri"/>
                <a:sym typeface="Calibri"/>
              </a:rPr>
              <a:t>Sandra Grankvist – tränare &amp; kommunikationsansvarig		</a:t>
            </a:r>
          </a:p>
          <a:p>
            <a:pPr marL="0" marR="0" lvl="0" indent="0" algn="l" rtl="0">
              <a:lnSpc>
                <a:spcPct val="100000"/>
              </a:lnSpc>
              <a:spcBef>
                <a:spcPts val="0"/>
              </a:spcBef>
              <a:spcAft>
                <a:spcPts val="0"/>
              </a:spcAft>
              <a:buNone/>
            </a:pPr>
            <a:r>
              <a:rPr lang="sv-SE" dirty="0">
                <a:latin typeface="Calibri"/>
                <a:ea typeface="Calibri"/>
                <a:cs typeface="Calibri"/>
                <a:sym typeface="Calibri"/>
              </a:rPr>
              <a:t>Martin </a:t>
            </a:r>
            <a:r>
              <a:rPr lang="sv-SE" dirty="0" err="1">
                <a:latin typeface="Calibri"/>
                <a:ea typeface="Calibri"/>
                <a:cs typeface="Calibri"/>
                <a:sym typeface="Calibri"/>
              </a:rPr>
              <a:t>Morey</a:t>
            </a:r>
            <a:r>
              <a:rPr lang="sv-SE" dirty="0">
                <a:latin typeface="Calibri"/>
                <a:ea typeface="Calibri"/>
                <a:cs typeface="Calibri"/>
                <a:sym typeface="Calibri"/>
              </a:rPr>
              <a:t> – tränare &amp; </a:t>
            </a:r>
            <a:r>
              <a:rPr lang="sv-SE" dirty="0" err="1">
                <a:latin typeface="Calibri"/>
                <a:ea typeface="Calibri"/>
                <a:cs typeface="Calibri"/>
                <a:sym typeface="Calibri"/>
              </a:rPr>
              <a:t>sponsorkontakt</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Jo</a:t>
            </a:r>
            <a:r>
              <a:rPr lang="sv-SE" dirty="0">
                <a:latin typeface="Calibri"/>
                <a:ea typeface="Calibri"/>
                <a:cs typeface="Calibri"/>
                <a:sym typeface="Calibri"/>
              </a:rPr>
              <a:t>akim </a:t>
            </a:r>
            <a:r>
              <a:rPr lang="sv-SE" dirty="0" err="1">
                <a:latin typeface="Calibri"/>
                <a:ea typeface="Calibri"/>
                <a:cs typeface="Calibri"/>
                <a:sym typeface="Calibri"/>
              </a:rPr>
              <a:t>Sturaro</a:t>
            </a:r>
            <a:r>
              <a:rPr lang="sv-SE" dirty="0">
                <a:latin typeface="Calibri"/>
                <a:ea typeface="Calibri"/>
                <a:cs typeface="Calibri"/>
                <a:sym typeface="Calibri"/>
              </a:rPr>
              <a:t> -målvaktstränare</a:t>
            </a: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Karin </a:t>
            </a:r>
            <a:r>
              <a:rPr lang="sv-SE" sz="1400" b="0" i="0" u="none" strike="noStrike" cap="none" dirty="0" err="1">
                <a:solidFill>
                  <a:srgbClr val="000000"/>
                </a:solidFill>
                <a:latin typeface="Calibri"/>
                <a:ea typeface="Calibri"/>
                <a:cs typeface="Calibri"/>
                <a:sym typeface="Calibri"/>
              </a:rPr>
              <a:t>Welenstrand</a:t>
            </a:r>
            <a:r>
              <a:rPr lang="sv-SE" sz="1400" b="0" i="0" u="none" strike="noStrike" cap="none" dirty="0">
                <a:solidFill>
                  <a:srgbClr val="000000"/>
                </a:solidFill>
                <a:latin typeface="Calibri"/>
                <a:ea typeface="Calibri"/>
                <a:cs typeface="Calibri"/>
                <a:sym typeface="Calibri"/>
              </a:rPr>
              <a:t> </a:t>
            </a:r>
            <a:r>
              <a:rPr lang="sv-SE" sz="1400" b="0" i="0" u="none" strike="noStrike" cap="none" dirty="0" err="1">
                <a:solidFill>
                  <a:srgbClr val="000000"/>
                </a:solidFill>
                <a:latin typeface="Calibri"/>
                <a:ea typeface="Calibri"/>
                <a:cs typeface="Calibri"/>
                <a:sym typeface="Calibri"/>
              </a:rPr>
              <a:t>Hindenäs</a:t>
            </a:r>
            <a:r>
              <a:rPr lang="sv-SE" sz="1400" b="0" i="0" u="none" strike="noStrike" cap="none" dirty="0">
                <a:solidFill>
                  <a:srgbClr val="000000"/>
                </a:solidFill>
                <a:latin typeface="Calibri"/>
                <a:ea typeface="Calibri"/>
                <a:cs typeface="Calibri"/>
                <a:sym typeface="Calibri"/>
              </a:rPr>
              <a:t> – assisterande tränare, kioskkontakt &amp; trivselcoach</a:t>
            </a:r>
          </a:p>
          <a:p>
            <a:r>
              <a:rPr lang="sv-SE" sz="1400" b="0" i="0" u="none" strike="noStrike" cap="none" dirty="0">
                <a:solidFill>
                  <a:srgbClr val="000000"/>
                </a:solidFill>
                <a:latin typeface="Calibri"/>
                <a:ea typeface="Calibri"/>
                <a:cs typeface="Calibri"/>
                <a:sym typeface="Calibri"/>
              </a:rPr>
              <a:t>Frida Mayor -  assisterande tränare, försäljningskontakt &amp; trivselcoach</a:t>
            </a:r>
          </a:p>
          <a:p>
            <a:pPr marL="0" marR="0" lvl="0" indent="0" algn="l" rtl="0">
              <a:lnSpc>
                <a:spcPct val="100000"/>
              </a:lnSpc>
              <a:spcBef>
                <a:spcPts val="0"/>
              </a:spcBef>
              <a:spcAft>
                <a:spcPts val="0"/>
              </a:spcAft>
              <a:buNone/>
            </a:pPr>
            <a:r>
              <a:rPr lang="sv-SE" dirty="0">
                <a:latin typeface="Calibri"/>
                <a:ea typeface="Calibri"/>
                <a:cs typeface="Calibri"/>
                <a:sym typeface="Calibri"/>
              </a:rPr>
              <a:t>Robin Ljung- assisterande tränare</a:t>
            </a:r>
          </a:p>
          <a:p>
            <a:r>
              <a:rPr lang="sv-SE" dirty="0">
                <a:latin typeface="Calibri"/>
                <a:ea typeface="Calibri"/>
                <a:cs typeface="Calibri"/>
                <a:sym typeface="Calibri"/>
              </a:rPr>
              <a:t>Anton </a:t>
            </a:r>
            <a:r>
              <a:rPr lang="sv-SE" dirty="0" err="1">
                <a:latin typeface="Calibri"/>
                <a:ea typeface="Calibri"/>
                <a:cs typeface="Calibri"/>
                <a:sym typeface="Calibri"/>
              </a:rPr>
              <a:t>Sääv</a:t>
            </a:r>
            <a:r>
              <a:rPr lang="sv-SE" dirty="0">
                <a:latin typeface="Calibri"/>
                <a:ea typeface="Calibri"/>
                <a:cs typeface="Calibri"/>
                <a:sym typeface="Calibri"/>
              </a:rPr>
              <a:t>- assisterande tränare</a:t>
            </a:r>
          </a:p>
          <a:p>
            <a:r>
              <a:rPr lang="sv-SE" sz="1400" b="0" i="0" u="none" strike="noStrike" cap="none" dirty="0">
                <a:solidFill>
                  <a:srgbClr val="000000"/>
                </a:solidFill>
                <a:latin typeface="Calibri"/>
                <a:ea typeface="Calibri"/>
                <a:cs typeface="Calibri"/>
                <a:sym typeface="Calibri"/>
              </a:rPr>
              <a:t>Moa Agneblad- </a:t>
            </a:r>
            <a:r>
              <a:rPr lang="sv-SE" dirty="0">
                <a:latin typeface="Calibri"/>
                <a:ea typeface="Calibri"/>
                <a:cs typeface="Calibri"/>
                <a:sym typeface="Calibri"/>
              </a:rPr>
              <a:t>assisterande tränare</a:t>
            </a: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b="1" dirty="0">
                <a:latin typeface="Calibri"/>
                <a:ea typeface="Calibri"/>
                <a:cs typeface="Calibri"/>
                <a:sym typeface="Calibri"/>
              </a:rPr>
              <a:t>Övriga roller</a:t>
            </a:r>
            <a:endParaRPr lang="sv-SE"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dirty="0">
                <a:latin typeface="Calibri"/>
                <a:ea typeface="Calibri"/>
                <a:cs typeface="Calibri"/>
                <a:sym typeface="Calibri"/>
              </a:rPr>
              <a:t>Kassör – Marie Becker + </a:t>
            </a:r>
            <a:r>
              <a:rPr lang="sv-SE" i="1" dirty="0">
                <a:latin typeface="Calibri"/>
                <a:ea typeface="Calibri"/>
                <a:cs typeface="Calibri"/>
                <a:sym typeface="Calibri"/>
              </a:rPr>
              <a:t>Malin Hedberg</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Sponsor/Kläder – </a:t>
            </a:r>
            <a:r>
              <a:rPr lang="sv-SE" sz="1400" b="1" i="1" u="none" strike="noStrike" cap="none" dirty="0">
                <a:solidFill>
                  <a:srgbClr val="000000"/>
                </a:solidFill>
                <a:latin typeface="Calibri"/>
                <a:ea typeface="Calibri"/>
                <a:cs typeface="Calibri"/>
                <a:sym typeface="Calibri"/>
              </a:rPr>
              <a:t>vakant. Kontakta Martin </a:t>
            </a:r>
            <a:r>
              <a:rPr lang="sv-SE" sz="1400" b="1" i="1" u="none" strike="noStrike" cap="none" dirty="0" err="1">
                <a:solidFill>
                  <a:srgbClr val="000000"/>
                </a:solidFill>
                <a:latin typeface="Calibri"/>
                <a:ea typeface="Calibri"/>
                <a:cs typeface="Calibri"/>
                <a:sym typeface="Calibri"/>
              </a:rPr>
              <a:t>Morey</a:t>
            </a:r>
            <a:r>
              <a:rPr lang="sv-SE" sz="1400" b="1" i="1" u="none" strike="noStrike" cap="none" dirty="0">
                <a:solidFill>
                  <a:srgbClr val="000000"/>
                </a:solidFill>
                <a:latin typeface="Calibri"/>
                <a:ea typeface="Calibri"/>
                <a:cs typeface="Calibri"/>
                <a:sym typeface="Calibri"/>
              </a:rPr>
              <a:t> vid intresse.</a:t>
            </a:r>
          </a:p>
          <a:p>
            <a:pPr marL="0" marR="0" lvl="0" indent="0" algn="l" rtl="0">
              <a:lnSpc>
                <a:spcPct val="100000"/>
              </a:lnSpc>
              <a:spcBef>
                <a:spcPts val="0"/>
              </a:spcBef>
              <a:spcAft>
                <a:spcPts val="0"/>
              </a:spcAft>
              <a:buNone/>
            </a:pPr>
            <a:r>
              <a:rPr lang="sv-SE" dirty="0">
                <a:latin typeface="Calibri"/>
                <a:ea typeface="Calibri"/>
                <a:cs typeface="Calibri"/>
                <a:sym typeface="Calibri"/>
              </a:rPr>
              <a:t>Försäljning – </a:t>
            </a:r>
            <a:r>
              <a:rPr lang="sv-SE" i="1" dirty="0" err="1">
                <a:latin typeface="Calibri"/>
                <a:ea typeface="Calibri"/>
                <a:cs typeface="Calibri"/>
                <a:sym typeface="Calibri"/>
              </a:rPr>
              <a:t>Vårfsg</a:t>
            </a:r>
            <a:r>
              <a:rPr lang="sv-SE" i="1" dirty="0">
                <a:latin typeface="Calibri"/>
                <a:ea typeface="Calibri"/>
                <a:cs typeface="Calibri"/>
                <a:sym typeface="Calibri"/>
              </a:rPr>
              <a:t>. New Body- Maria Thörnqvist. </a:t>
            </a:r>
          </a:p>
          <a:p>
            <a:pPr marL="0" marR="0" lvl="0" indent="0" algn="l" rtl="0">
              <a:lnSpc>
                <a:spcPct val="100000"/>
              </a:lnSpc>
              <a:spcBef>
                <a:spcPts val="0"/>
              </a:spcBef>
              <a:spcAft>
                <a:spcPts val="0"/>
              </a:spcAft>
              <a:buNone/>
            </a:pPr>
            <a:r>
              <a:rPr lang="sv-SE" dirty="0">
                <a:latin typeface="Calibri"/>
                <a:ea typeface="Calibri"/>
                <a:cs typeface="Calibri"/>
                <a:sym typeface="Calibri"/>
              </a:rPr>
              <a:t>Administrera bingolotter - </a:t>
            </a:r>
            <a:r>
              <a:rPr lang="sv-SE" b="1" i="1" dirty="0">
                <a:latin typeface="Calibri"/>
                <a:ea typeface="Calibri"/>
                <a:cs typeface="Calibri"/>
                <a:sym typeface="Calibri"/>
              </a:rPr>
              <a:t>vakant</a:t>
            </a:r>
          </a:p>
          <a:p>
            <a:pPr marL="0" marR="0" lvl="0" indent="0" algn="l" rtl="0">
              <a:lnSpc>
                <a:spcPct val="100000"/>
              </a:lnSpc>
              <a:spcBef>
                <a:spcPts val="0"/>
              </a:spcBef>
              <a:spcAft>
                <a:spcPts val="0"/>
              </a:spcAft>
              <a:buNone/>
            </a:pPr>
            <a:r>
              <a:rPr lang="sv-SE" dirty="0" err="1">
                <a:latin typeface="Calibri"/>
                <a:ea typeface="Calibri"/>
                <a:cs typeface="Calibri"/>
                <a:sym typeface="Calibri"/>
              </a:rPr>
              <a:t>Administerera</a:t>
            </a:r>
            <a:r>
              <a:rPr lang="sv-SE" dirty="0">
                <a:latin typeface="Calibri"/>
                <a:ea typeface="Calibri"/>
                <a:cs typeface="Calibri"/>
                <a:sym typeface="Calibri"/>
              </a:rPr>
              <a:t> kalendrar </a:t>
            </a:r>
            <a:r>
              <a:rPr lang="sv-SE" i="1" dirty="0">
                <a:latin typeface="Calibri"/>
                <a:ea typeface="Calibri"/>
                <a:cs typeface="Calibri"/>
                <a:sym typeface="Calibri"/>
              </a:rPr>
              <a:t>- </a:t>
            </a:r>
            <a:r>
              <a:rPr lang="sv-SE" b="1" i="1" dirty="0">
                <a:latin typeface="Calibri"/>
                <a:ea typeface="Calibri"/>
                <a:cs typeface="Calibri"/>
                <a:sym typeface="Calibri"/>
              </a:rPr>
              <a:t>vakant</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Kiosk – och bemanning –</a:t>
            </a:r>
            <a:r>
              <a:rPr lang="sv-SE" i="1" dirty="0">
                <a:latin typeface="Calibri"/>
                <a:ea typeface="Calibri"/>
                <a:cs typeface="Calibri"/>
                <a:sym typeface="Calibri"/>
              </a:rPr>
              <a:t> Sandra Johansson</a:t>
            </a:r>
            <a:endParaRPr lang="sv-SE" sz="14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sv-SE" dirty="0">
                <a:latin typeface="Calibri"/>
                <a:ea typeface="Calibri"/>
                <a:cs typeface="Calibri"/>
                <a:sym typeface="Calibri"/>
              </a:rPr>
              <a:t>Grillansvar flickfotbollensdag – </a:t>
            </a:r>
            <a:r>
              <a:rPr lang="sv-SE" i="1" dirty="0">
                <a:latin typeface="Calibri"/>
                <a:ea typeface="Calibri"/>
                <a:cs typeface="Calibri"/>
                <a:sym typeface="Calibri"/>
              </a:rPr>
              <a:t>Susanna Sjöholm, Caroline </a:t>
            </a:r>
            <a:r>
              <a:rPr lang="sv-SE" i="1" dirty="0" err="1">
                <a:latin typeface="Calibri"/>
                <a:ea typeface="Calibri"/>
                <a:cs typeface="Calibri"/>
                <a:sym typeface="Calibri"/>
              </a:rPr>
              <a:t>Bejmo</a:t>
            </a:r>
            <a:r>
              <a:rPr lang="sv-SE" i="1" dirty="0">
                <a:latin typeface="Calibri"/>
                <a:ea typeface="Calibri"/>
                <a:cs typeface="Calibri"/>
                <a:sym typeface="Calibri"/>
              </a:rPr>
              <a:t> &amp; Joakim Österberg</a:t>
            </a:r>
            <a:endParaRPr lang="sv-SE" sz="1400" b="0" i="1" u="none" strike="noStrike" cap="none" dirty="0">
              <a:solidFill>
                <a:srgbClr val="000000"/>
              </a:solidFill>
              <a:latin typeface="Calibri"/>
              <a:ea typeface="Calibri"/>
              <a:cs typeface="Calibri"/>
              <a:sym typeface="Calibri"/>
            </a:endParaRPr>
          </a:p>
        </p:txBody>
      </p:sp>
      <p:sp>
        <p:nvSpPr>
          <p:cNvPr id="98" name="Google Shape;98;p3"/>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ea typeface="Arial Black"/>
                <a:cs typeface="Arial Black"/>
                <a:sym typeface="Arial Black"/>
              </a:rPr>
              <a:t>ORGANISATION F11</a:t>
            </a:r>
            <a:endParaRPr dirty="0"/>
          </a:p>
        </p:txBody>
      </p:sp>
      <p:pic>
        <p:nvPicPr>
          <p:cNvPr id="99" name="Google Shape;99;p3" descr="En bild som visar gräs, sportutrustning, boll, fotboll&#10;&#10;Automatiskt genererad beskrivning"/>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00" name="Google Shape;100;p3"/>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p:nvPr/>
        </p:nvSpPr>
        <p:spPr>
          <a:xfrm>
            <a:off x="838200" y="2666014"/>
            <a:ext cx="8137634"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1" i="0" u="none" strike="noStrike" cap="none" dirty="0">
                <a:solidFill>
                  <a:srgbClr val="00529B"/>
                </a:solidFill>
                <a:latin typeface="Calibri"/>
                <a:ea typeface="Calibri"/>
                <a:cs typeface="Calibri"/>
                <a:sym typeface="Calibri"/>
              </a:rPr>
              <a:t>Gemenskapen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5</a:t>
            </a:r>
            <a:r>
              <a:rPr lang="sv-SE" dirty="0">
                <a:latin typeface="Calibri"/>
                <a:ea typeface="Calibri"/>
                <a:cs typeface="Calibri"/>
                <a:sym typeface="Calibri"/>
              </a:rPr>
              <a:t>2</a:t>
            </a:r>
            <a:r>
              <a:rPr lang="sv-SE" sz="1400" b="0" i="0" u="none" strike="noStrike" cap="none" dirty="0">
                <a:solidFill>
                  <a:srgbClr val="000000"/>
                </a:solidFill>
                <a:latin typeface="Calibri"/>
                <a:ea typeface="Calibri"/>
                <a:cs typeface="Calibri"/>
                <a:sym typeface="Calibri"/>
              </a:rPr>
              <a:t> st. spelare på laget.se</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r>
              <a:rPr lang="sv-SE" b="1" dirty="0">
                <a:latin typeface="Calibri"/>
                <a:ea typeface="Calibri"/>
                <a:cs typeface="Calibri"/>
                <a:sym typeface="Calibri"/>
              </a:rPr>
              <a:t>Grundtanke</a:t>
            </a:r>
          </a:p>
          <a:p>
            <a:pPr marL="0" marR="0" lvl="0" indent="0" algn="l" rtl="0">
              <a:lnSpc>
                <a:spcPct val="100000"/>
              </a:lnSpc>
              <a:spcBef>
                <a:spcPts val="0"/>
              </a:spcBef>
              <a:spcAft>
                <a:spcPts val="0"/>
              </a:spcAft>
              <a:buNone/>
            </a:pPr>
            <a:r>
              <a:rPr lang="sv-SE" dirty="0">
                <a:latin typeface="Calibri"/>
                <a:ea typeface="Calibri"/>
                <a:cs typeface="Calibri"/>
                <a:sym typeface="Calibri"/>
              </a:rPr>
              <a:t>Alla ska vara med alla</a:t>
            </a:r>
          </a:p>
          <a:p>
            <a:pPr marL="0" marR="0" lvl="0" indent="0" algn="l" rtl="0">
              <a:lnSpc>
                <a:spcPct val="100000"/>
              </a:lnSpc>
              <a:spcBef>
                <a:spcPts val="0"/>
              </a:spcBef>
              <a:spcAft>
                <a:spcPts val="0"/>
              </a:spcAft>
              <a:buNone/>
            </a:pPr>
            <a:r>
              <a:rPr lang="sv-SE" dirty="0">
                <a:latin typeface="Calibri"/>
                <a:ea typeface="Calibri"/>
                <a:cs typeface="Calibri"/>
                <a:sym typeface="Calibri"/>
              </a:rPr>
              <a:t>Jobbar med vikten av att vara en bra fotbollskompis</a:t>
            </a:r>
          </a:p>
          <a:p>
            <a:pPr marL="0" marR="0" lvl="0" indent="0" algn="l" rtl="0">
              <a:lnSpc>
                <a:spcPct val="100000"/>
              </a:lnSpc>
              <a:spcBef>
                <a:spcPts val="0"/>
              </a:spcBef>
              <a:spcAft>
                <a:spcPts val="0"/>
              </a:spcAft>
              <a:buNone/>
            </a:pPr>
            <a:r>
              <a:rPr lang="sv-SE" dirty="0">
                <a:latin typeface="Calibri"/>
                <a:ea typeface="Calibri"/>
                <a:cs typeface="Calibri"/>
                <a:sym typeface="Calibri"/>
              </a:rPr>
              <a:t>Ge varandra ”uppåt puffar” för att stärka hela laget</a:t>
            </a:r>
          </a:p>
          <a:p>
            <a:pPr marL="0" marR="0" lvl="0" indent="0" algn="l" rtl="0">
              <a:lnSpc>
                <a:spcPct val="100000"/>
              </a:lnSpc>
              <a:spcBef>
                <a:spcPts val="0"/>
              </a:spcBef>
              <a:spcAft>
                <a:spcPts val="0"/>
              </a:spcAft>
              <a:buNone/>
            </a:pPr>
            <a:r>
              <a:rPr lang="sv-SE" dirty="0">
                <a:latin typeface="Calibri"/>
                <a:ea typeface="Calibri"/>
                <a:cs typeface="Calibri"/>
                <a:sym typeface="Calibri"/>
              </a:rPr>
              <a:t>Fotboll ska vara roligt!</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r>
              <a:rPr lang="sv-SE" b="1" dirty="0">
                <a:latin typeface="Calibri"/>
                <a:ea typeface="Calibri"/>
                <a:cs typeface="Calibri"/>
                <a:sym typeface="Calibri"/>
              </a:rPr>
              <a:t>Medlemsavgifter</a:t>
            </a:r>
          </a:p>
          <a:p>
            <a:r>
              <a:rPr lang="sv-SE" dirty="0">
                <a:latin typeface="Calibri"/>
                <a:ea typeface="Calibri"/>
                <a:cs typeface="Calibri"/>
                <a:sym typeface="Calibri"/>
              </a:rPr>
              <a:t>Medlemsavgift och deltagaravgift skickas ut med faktura vis e-post till alla spelare och ledare och </a:t>
            </a:r>
            <a:r>
              <a:rPr lang="sv-SE" b="1" dirty="0">
                <a:latin typeface="Calibri"/>
                <a:ea typeface="Calibri"/>
                <a:cs typeface="Calibri"/>
                <a:sym typeface="Calibri"/>
              </a:rPr>
              <a:t>skall vara betald före serien startar.</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marR="0" lvl="0" indent="0" algn="l" rtl="0">
              <a:lnSpc>
                <a:spcPct val="100000"/>
              </a:lnSpc>
              <a:spcBef>
                <a:spcPts val="0"/>
              </a:spcBef>
              <a:spcAft>
                <a:spcPts val="0"/>
              </a:spcAft>
              <a:buNone/>
            </a:pPr>
            <a:endParaRPr lang="sv-SE" dirty="0">
              <a:latin typeface="Calibri"/>
              <a:ea typeface="Calibri"/>
              <a:cs typeface="Calibri"/>
              <a:sym typeface="Calibri"/>
            </a:endParaRPr>
          </a:p>
        </p:txBody>
      </p:sp>
      <p:sp>
        <p:nvSpPr>
          <p:cNvPr id="106" name="Google Shape;106;p17"/>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SPELARNA</a:t>
            </a:r>
            <a:endParaRPr/>
          </a:p>
        </p:txBody>
      </p:sp>
      <p:pic>
        <p:nvPicPr>
          <p:cNvPr id="107" name="Google Shape;107;p17" descr="En bild som visar gräs, sportutrustning, boll, fotboll&#10;&#10;Automatiskt genererad beskrivning"/>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08" name="Google Shape;108;p17"/>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838200" y="2666014"/>
            <a:ext cx="4245077" cy="28930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1" i="0" u="none" strike="noStrike" cap="none" dirty="0">
                <a:solidFill>
                  <a:srgbClr val="00529B"/>
                </a:solidFill>
                <a:latin typeface="Calibri"/>
                <a:ea typeface="Calibri"/>
                <a:cs typeface="Calibri"/>
                <a:sym typeface="Calibri"/>
              </a:rPr>
              <a:t>Träningstider			</a:t>
            </a: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sv-SE" b="1" dirty="0">
              <a:latin typeface="Calibri"/>
              <a:cs typeface="Calibri"/>
              <a:sym typeface="Calibri"/>
            </a:endParaRPr>
          </a:p>
          <a:p>
            <a:pPr marL="0" marR="0" lvl="0" indent="0" algn="l" rtl="0">
              <a:lnSpc>
                <a:spcPct val="100000"/>
              </a:lnSpc>
              <a:spcBef>
                <a:spcPts val="0"/>
              </a:spcBef>
              <a:spcAft>
                <a:spcPts val="0"/>
              </a:spcAft>
              <a:buNone/>
            </a:pPr>
            <a:r>
              <a:rPr lang="sv-SE" b="1" dirty="0">
                <a:latin typeface="Calibri"/>
                <a:cs typeface="Calibri"/>
                <a:sym typeface="Calibri"/>
              </a:rPr>
              <a:t>v.14-19 </a:t>
            </a:r>
            <a:r>
              <a:rPr lang="sv-SE" b="1" dirty="0" err="1">
                <a:latin typeface="Calibri"/>
                <a:cs typeface="Calibri"/>
                <a:sym typeface="Calibri"/>
              </a:rPr>
              <a:t>Mörmo</a:t>
            </a:r>
            <a:r>
              <a:rPr lang="sv-SE" b="1" dirty="0">
                <a:latin typeface="Calibri"/>
                <a:cs typeface="Calibri"/>
                <a:sym typeface="Calibri"/>
              </a:rPr>
              <a:t> IP</a:t>
            </a:r>
            <a:r>
              <a:rPr lang="sv-SE" dirty="0">
                <a:latin typeface="Calibri"/>
                <a:cs typeface="Calibri"/>
                <a:sym typeface="Calibri"/>
              </a:rPr>
              <a:t>			</a:t>
            </a:r>
          </a:p>
          <a:p>
            <a:pPr marL="0" marR="0" lvl="0" indent="0" algn="l" rtl="0">
              <a:lnSpc>
                <a:spcPct val="100000"/>
              </a:lnSpc>
              <a:spcBef>
                <a:spcPts val="0"/>
              </a:spcBef>
              <a:spcAft>
                <a:spcPts val="0"/>
              </a:spcAft>
              <a:buNone/>
            </a:pPr>
            <a:r>
              <a:rPr lang="sv-SE" dirty="0">
                <a:latin typeface="Calibri"/>
                <a:cs typeface="Calibri"/>
                <a:sym typeface="Calibri"/>
              </a:rPr>
              <a:t>Onsdagar 16:30-17:45			</a:t>
            </a:r>
          </a:p>
          <a:p>
            <a:pPr marL="0" marR="0" lvl="0" indent="0" algn="l" rtl="0">
              <a:lnSpc>
                <a:spcPct val="100000"/>
              </a:lnSpc>
              <a:spcBef>
                <a:spcPts val="0"/>
              </a:spcBef>
              <a:spcAft>
                <a:spcPts val="0"/>
              </a:spcAft>
              <a:buNone/>
            </a:pPr>
            <a:r>
              <a:rPr lang="sv-SE" dirty="0">
                <a:latin typeface="Calibri"/>
                <a:cs typeface="Calibri"/>
                <a:sym typeface="Calibri"/>
              </a:rPr>
              <a:t>Fredagar 16:30-17:45				</a:t>
            </a:r>
          </a:p>
          <a:p>
            <a:pPr marL="0" marR="0" lvl="0" indent="0" algn="l" rtl="0">
              <a:lnSpc>
                <a:spcPct val="100000"/>
              </a:lnSpc>
              <a:spcBef>
                <a:spcPts val="0"/>
              </a:spcBef>
              <a:spcAft>
                <a:spcPts val="0"/>
              </a:spcAft>
              <a:buNone/>
            </a:pPr>
            <a:r>
              <a:rPr lang="sv-SE" b="1" dirty="0">
                <a:latin typeface="Calibri"/>
                <a:cs typeface="Calibri"/>
                <a:sym typeface="Calibri"/>
              </a:rPr>
              <a:t>v.19/20- Lunnevi IP</a:t>
            </a:r>
          </a:p>
          <a:p>
            <a:pPr marL="0" marR="0" lvl="0" indent="0" algn="l" rtl="0">
              <a:lnSpc>
                <a:spcPct val="100000"/>
              </a:lnSpc>
              <a:spcBef>
                <a:spcPts val="0"/>
              </a:spcBef>
              <a:spcAft>
                <a:spcPts val="0"/>
              </a:spcAft>
              <a:buNone/>
            </a:pPr>
            <a:r>
              <a:rPr lang="sv-SE" dirty="0">
                <a:latin typeface="Calibri"/>
                <a:cs typeface="Calibri"/>
                <a:sym typeface="Calibri"/>
              </a:rPr>
              <a:t>Tisdagar 18-19:30 B-plan</a:t>
            </a:r>
          </a:p>
          <a:p>
            <a:pPr marL="0" marR="0" lvl="0" indent="0" algn="l" rtl="0">
              <a:lnSpc>
                <a:spcPct val="100000"/>
              </a:lnSpc>
              <a:spcBef>
                <a:spcPts val="0"/>
              </a:spcBef>
              <a:spcAft>
                <a:spcPts val="0"/>
              </a:spcAft>
              <a:buNone/>
            </a:pPr>
            <a:r>
              <a:rPr lang="sv-SE" dirty="0">
                <a:latin typeface="Calibri"/>
                <a:cs typeface="Calibri"/>
                <a:sym typeface="Calibri"/>
              </a:rPr>
              <a:t>Torsdagar 16:30-18 C-plan</a:t>
            </a:r>
          </a:p>
          <a:p>
            <a:pPr marL="0" marR="0" lvl="0" indent="0" algn="l" rtl="0">
              <a:lnSpc>
                <a:spcPct val="100000"/>
              </a:lnSpc>
              <a:spcBef>
                <a:spcPts val="0"/>
              </a:spcBef>
              <a:spcAft>
                <a:spcPts val="0"/>
              </a:spcAft>
              <a:buNone/>
            </a:pPr>
            <a:r>
              <a:rPr lang="sv-SE" dirty="0">
                <a:latin typeface="Calibri"/>
                <a:cs typeface="Calibri"/>
                <a:sym typeface="Calibri"/>
              </a:rPr>
              <a:t>Fredagar 16:30-17:45 B-plan (extra)</a:t>
            </a:r>
          </a:p>
          <a:p>
            <a:pPr marL="0" marR="0" lvl="0" indent="0" algn="l" rtl="0">
              <a:lnSpc>
                <a:spcPct val="100000"/>
              </a:lnSpc>
              <a:spcBef>
                <a:spcPts val="0"/>
              </a:spcBef>
              <a:spcAft>
                <a:spcPts val="0"/>
              </a:spcAft>
              <a:buNone/>
            </a:pPr>
            <a:endParaRPr lang="sv-SE" dirty="0">
              <a:latin typeface="Calibri"/>
              <a:cs typeface="Calibri"/>
              <a:sym typeface="Calibri"/>
            </a:endParaRPr>
          </a:p>
          <a:p>
            <a:pPr marL="0" marR="0" lvl="0" indent="0" algn="l" rtl="0">
              <a:lnSpc>
                <a:spcPct val="100000"/>
              </a:lnSpc>
              <a:spcBef>
                <a:spcPts val="0"/>
              </a:spcBef>
              <a:spcAft>
                <a:spcPts val="0"/>
              </a:spcAft>
              <a:buNone/>
            </a:pPr>
            <a:r>
              <a:rPr lang="sv-SE" b="1" dirty="0">
                <a:latin typeface="Calibri"/>
                <a:cs typeface="Calibri"/>
                <a:sym typeface="Calibri"/>
              </a:rPr>
              <a:t>Sommaruppehåll</a:t>
            </a:r>
            <a:r>
              <a:rPr lang="sv-SE" dirty="0">
                <a:latin typeface="Calibri"/>
                <a:cs typeface="Calibri"/>
                <a:sym typeface="Calibri"/>
              </a:rPr>
              <a:t> </a:t>
            </a:r>
          </a:p>
          <a:p>
            <a:pPr marL="0" marR="0" lvl="0" indent="0" algn="l" rtl="0">
              <a:lnSpc>
                <a:spcPct val="100000"/>
              </a:lnSpc>
              <a:spcBef>
                <a:spcPts val="0"/>
              </a:spcBef>
              <a:spcAft>
                <a:spcPts val="0"/>
              </a:spcAft>
              <a:buNone/>
            </a:pPr>
            <a:r>
              <a:rPr lang="sv-SE" dirty="0">
                <a:latin typeface="Calibri"/>
                <a:cs typeface="Calibri"/>
                <a:sym typeface="Calibri"/>
              </a:rPr>
              <a:t>V27-31</a:t>
            </a:r>
            <a:endParaRPr dirty="0"/>
          </a:p>
        </p:txBody>
      </p:sp>
      <p:sp>
        <p:nvSpPr>
          <p:cNvPr id="114" name="Google Shape;114;p18"/>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TRÄNING</a:t>
            </a:r>
            <a:endParaRPr/>
          </a:p>
        </p:txBody>
      </p:sp>
      <p:pic>
        <p:nvPicPr>
          <p:cNvPr id="115" name="Google Shape;115;p18" descr="En bild som visar gräs, sportutrustning, boll, fotboll&#10;&#10;Automatiskt genererad beskrivning"/>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16" name="Google Shape;116;p18"/>
          <p:cNvPicPr preferRelativeResize="0"/>
          <p:nvPr/>
        </p:nvPicPr>
        <p:blipFill rotWithShape="1">
          <a:blip r:embed="rId4">
            <a:alphaModFix/>
          </a:blip>
          <a:srcRect/>
          <a:stretch/>
        </p:blipFill>
        <p:spPr>
          <a:xfrm>
            <a:off x="10682900" y="5304248"/>
            <a:ext cx="1096550" cy="1096550"/>
          </a:xfrm>
          <a:prstGeom prst="rect">
            <a:avLst/>
          </a:prstGeom>
          <a:noFill/>
          <a:ln>
            <a:noFill/>
          </a:ln>
        </p:spPr>
      </p:pic>
      <p:sp>
        <p:nvSpPr>
          <p:cNvPr id="2" name="TextBox 1">
            <a:extLst>
              <a:ext uri="{FF2B5EF4-FFF2-40B4-BE49-F238E27FC236}">
                <a16:creationId xmlns:a16="http://schemas.microsoft.com/office/drawing/2014/main" id="{1DB376AE-EA5E-18CA-6E13-0CFC07A7E880}"/>
              </a:ext>
            </a:extLst>
          </p:cNvPr>
          <p:cNvSpPr txBox="1"/>
          <p:nvPr/>
        </p:nvSpPr>
        <p:spPr>
          <a:xfrm>
            <a:off x="4807974" y="2666014"/>
            <a:ext cx="6244339" cy="2246769"/>
          </a:xfrm>
          <a:prstGeom prst="rect">
            <a:avLst/>
          </a:prstGeom>
          <a:noFill/>
        </p:spPr>
        <p:txBody>
          <a:bodyPr wrap="square" rtlCol="0">
            <a:spAutoFit/>
          </a:bodyPr>
          <a:lstStyle/>
          <a:p>
            <a:r>
              <a:rPr lang="sv-SE" sz="1400" b="1" i="0" u="none" strike="noStrike" cap="none" dirty="0">
                <a:solidFill>
                  <a:srgbClr val="00529B"/>
                </a:solidFill>
                <a:latin typeface="Calibri"/>
                <a:ea typeface="Calibri"/>
                <a:cs typeface="Calibri"/>
                <a:sym typeface="Calibri"/>
              </a:rPr>
              <a:t>Regler/</a:t>
            </a:r>
            <a:r>
              <a:rPr lang="sv-SE" sz="1400" b="1" i="0" u="none" strike="noStrike" cap="none" dirty="0" err="1">
                <a:solidFill>
                  <a:srgbClr val="00529B"/>
                </a:solidFill>
                <a:latin typeface="Calibri"/>
                <a:ea typeface="Calibri"/>
                <a:cs typeface="Calibri"/>
                <a:sym typeface="Calibri"/>
              </a:rPr>
              <a:t>Förväntingar</a:t>
            </a:r>
            <a:endParaRPr lang="sv-SE" sz="1400" b="1" i="0" u="none" strike="noStrike" cap="none" dirty="0">
              <a:solidFill>
                <a:srgbClr val="00529B"/>
              </a:solidFill>
              <a:latin typeface="Calibri"/>
              <a:ea typeface="Calibri"/>
              <a:cs typeface="Calibri"/>
              <a:sym typeface="Calibri"/>
            </a:endParaRPr>
          </a:p>
          <a:p>
            <a:r>
              <a:rPr lang="sv-SE" dirty="0">
                <a:latin typeface="Calibri"/>
                <a:cs typeface="Calibri"/>
                <a:sym typeface="Calibri"/>
              </a:rPr>
              <a:t>Kom i tid till träning</a:t>
            </a:r>
          </a:p>
          <a:p>
            <a:r>
              <a:rPr lang="sv-SE" dirty="0">
                <a:latin typeface="Calibri"/>
                <a:cs typeface="Calibri"/>
                <a:sym typeface="Calibri"/>
              </a:rPr>
              <a:t>Svara alltid på kallelser, gärna i god tid</a:t>
            </a:r>
          </a:p>
          <a:p>
            <a:r>
              <a:rPr lang="sv-SE" dirty="0">
                <a:latin typeface="Calibri"/>
                <a:cs typeface="Calibri"/>
                <a:sym typeface="Calibri"/>
              </a:rPr>
              <a:t>Gott uppförande ( spelare avvisas 10 min. vid olämpligt beteende)</a:t>
            </a:r>
          </a:p>
          <a:p>
            <a:r>
              <a:rPr lang="sv-SE" dirty="0">
                <a:latin typeface="Calibri"/>
                <a:cs typeface="Calibri"/>
                <a:sym typeface="Calibri"/>
              </a:rPr>
              <a:t>Fokus på träning</a:t>
            </a:r>
          </a:p>
          <a:p>
            <a:r>
              <a:rPr lang="sv-SE" dirty="0">
                <a:latin typeface="Calibri"/>
                <a:cs typeface="Calibri"/>
                <a:sym typeface="Calibri"/>
              </a:rPr>
              <a:t>Fokus </a:t>
            </a:r>
            <a:r>
              <a:rPr lang="sv-SE" dirty="0" err="1">
                <a:latin typeface="Calibri"/>
                <a:cs typeface="Calibri"/>
                <a:sym typeface="Calibri"/>
              </a:rPr>
              <a:t>knäkontoll</a:t>
            </a:r>
            <a:r>
              <a:rPr lang="sv-SE" dirty="0">
                <a:latin typeface="Calibri"/>
                <a:cs typeface="Calibri"/>
                <a:sym typeface="Calibri"/>
              </a:rPr>
              <a:t> varje träning</a:t>
            </a:r>
          </a:p>
          <a:p>
            <a:r>
              <a:rPr lang="sv-SE" dirty="0">
                <a:latin typeface="Calibri"/>
                <a:cs typeface="Calibri"/>
                <a:sym typeface="Calibri"/>
              </a:rPr>
              <a:t>Benskydd krävs för träning</a:t>
            </a:r>
          </a:p>
          <a:p>
            <a:endParaRPr lang="sv-SE" b="1" dirty="0">
              <a:solidFill>
                <a:srgbClr val="00529B"/>
              </a:solidFill>
              <a:latin typeface="Calibri"/>
              <a:cs typeface="Calibri"/>
              <a:sym typeface="Calibri"/>
            </a:endParaRPr>
          </a:p>
          <a:p>
            <a:endParaRPr lang="sv-SE" b="1" dirty="0">
              <a:solidFill>
                <a:srgbClr val="00529B"/>
              </a:solidFill>
              <a:latin typeface="Calibri"/>
              <a:cs typeface="Calibri"/>
              <a:sym typeface="Calibri"/>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p:nvPr/>
        </p:nvSpPr>
        <p:spPr>
          <a:xfrm>
            <a:off x="838200" y="2666014"/>
            <a:ext cx="813763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rgbClr val="000000"/>
                </a:solidFill>
                <a:latin typeface="Calibri"/>
                <a:ea typeface="Calibri"/>
                <a:cs typeface="Calibri"/>
                <a:sym typeface="Calibri"/>
              </a:rPr>
              <a:t>Text om hur kallelser, fördelning, ledare osv sköts kring matcher för just er. </a:t>
            </a:r>
            <a:br>
              <a:rPr lang="sv-SE"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sp>
        <p:nvSpPr>
          <p:cNvPr id="122" name="Google Shape;122;p19"/>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FÖRBUNDETS RIKTLINJER KRING TRÄNING</a:t>
            </a:r>
            <a:endParaRPr/>
          </a:p>
        </p:txBody>
      </p:sp>
      <p:pic>
        <p:nvPicPr>
          <p:cNvPr id="123" name="Google Shape;123;p19" descr="En bild som visar gräs, sportutrustning, boll, fotboll&#10;&#10;Automatiskt genererad beskrivning"/>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24" name="Google Shape;124;p19"/>
          <p:cNvPicPr preferRelativeResize="0"/>
          <p:nvPr/>
        </p:nvPicPr>
        <p:blipFill rotWithShape="1">
          <a:blip r:embed="rId4">
            <a:alphaModFix/>
          </a:blip>
          <a:srcRect/>
          <a:stretch/>
        </p:blipFill>
        <p:spPr>
          <a:xfrm>
            <a:off x="10682900" y="5304248"/>
            <a:ext cx="1096550" cy="1096550"/>
          </a:xfrm>
          <a:prstGeom prst="rect">
            <a:avLst/>
          </a:prstGeom>
          <a:noFill/>
          <a:ln>
            <a:noFill/>
          </a:ln>
        </p:spPr>
      </p:pic>
      <p:pic>
        <p:nvPicPr>
          <p:cNvPr id="125" name="Google Shape;125;p19" descr="En bild som visar skärmbild, text, Parallell, nummer&#10;&#10;Automatiskt genererad beskrivning"/>
          <p:cNvPicPr preferRelativeResize="0"/>
          <p:nvPr/>
        </p:nvPicPr>
        <p:blipFill rotWithShape="1">
          <a:blip r:embed="rId5">
            <a:alphaModFix/>
          </a:blip>
          <a:srcRect/>
          <a:stretch/>
        </p:blipFill>
        <p:spPr>
          <a:xfrm>
            <a:off x="715575" y="2518902"/>
            <a:ext cx="7772400" cy="38818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p:nvPr/>
        </p:nvSpPr>
        <p:spPr>
          <a:xfrm>
            <a:off x="838200" y="2666014"/>
            <a:ext cx="8137634"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sv-SE" sz="1400" b="1" i="0" u="none" strike="noStrike" cap="none" dirty="0">
                <a:solidFill>
                  <a:srgbClr val="00529B"/>
                </a:solidFill>
                <a:latin typeface="Calibri"/>
                <a:ea typeface="Calibri"/>
                <a:cs typeface="Calibri"/>
                <a:sym typeface="Calibri"/>
              </a:rPr>
              <a:t>Seriespel 2025</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Anmält 4 lag till seriespel</a:t>
            </a:r>
          </a:p>
          <a:p>
            <a:pPr marL="0" marR="0" lvl="0" indent="0" algn="l" rtl="0">
              <a:lnSpc>
                <a:spcPct val="100000"/>
              </a:lnSpc>
              <a:spcBef>
                <a:spcPts val="0"/>
              </a:spcBef>
              <a:spcAft>
                <a:spcPts val="0"/>
              </a:spcAft>
              <a:buNone/>
            </a:pPr>
            <a:r>
              <a:rPr lang="sv-SE" dirty="0">
                <a:latin typeface="Calibri"/>
                <a:ea typeface="Calibri"/>
                <a:cs typeface="Calibri"/>
                <a:sym typeface="Calibri"/>
              </a:rPr>
              <a:t>7 mot 7</a:t>
            </a:r>
          </a:p>
          <a:p>
            <a:pPr marL="0" marR="0" lvl="0" indent="0" algn="l" rtl="0">
              <a:lnSpc>
                <a:spcPct val="100000"/>
              </a:lnSpc>
              <a:spcBef>
                <a:spcPts val="0"/>
              </a:spcBef>
              <a:spcAft>
                <a:spcPts val="0"/>
              </a:spcAft>
              <a:buNone/>
            </a:pPr>
            <a:r>
              <a:rPr lang="sv-SE" dirty="0">
                <a:latin typeface="Calibri"/>
                <a:ea typeface="Calibri"/>
                <a:cs typeface="Calibri"/>
                <a:sym typeface="Calibri"/>
              </a:rPr>
              <a:t>Fasta lag ev. byte/justering efter sommaruppehåll</a:t>
            </a:r>
          </a:p>
          <a:p>
            <a:pPr marL="0" marR="0" lvl="0" indent="0" algn="l" rtl="0">
              <a:lnSpc>
                <a:spcPct val="100000"/>
              </a:lnSpc>
              <a:spcBef>
                <a:spcPts val="0"/>
              </a:spcBef>
              <a:spcAft>
                <a:spcPts val="0"/>
              </a:spcAft>
              <a:buNone/>
            </a:pPr>
            <a:endParaRPr dirty="0"/>
          </a:p>
        </p:txBody>
      </p:sp>
      <p:sp>
        <p:nvSpPr>
          <p:cNvPr id="131" name="Google Shape;131;p20"/>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SERIEINDELNING </a:t>
            </a:r>
            <a:endParaRPr/>
          </a:p>
        </p:txBody>
      </p:sp>
      <p:pic>
        <p:nvPicPr>
          <p:cNvPr id="132" name="Google Shape;132;p20" descr="En bild som visar gräs, sportutrustning, boll, fotboll&#10;&#10;Automatiskt genererad beskrivning"/>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33" name="Google Shape;133;p20"/>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72A7EAB1-54D6-6D10-738E-53C6642FA854}"/>
            </a:ext>
          </a:extLst>
        </p:cNvPr>
        <p:cNvGrpSpPr/>
        <p:nvPr/>
      </p:nvGrpSpPr>
      <p:grpSpPr>
        <a:xfrm>
          <a:off x="0" y="0"/>
          <a:ext cx="0" cy="0"/>
          <a:chOff x="0" y="0"/>
          <a:chExt cx="0" cy="0"/>
        </a:xfrm>
      </p:grpSpPr>
      <p:sp>
        <p:nvSpPr>
          <p:cNvPr id="131" name="Google Shape;131;p20">
            <a:extLst>
              <a:ext uri="{FF2B5EF4-FFF2-40B4-BE49-F238E27FC236}">
                <a16:creationId xmlns:a16="http://schemas.microsoft.com/office/drawing/2014/main" id="{1D8ED171-CA0A-8E76-27DA-ECD3886D5505}"/>
              </a:ext>
            </a:extLst>
          </p:cNvPr>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dirty="0">
                <a:solidFill>
                  <a:srgbClr val="00529B"/>
                </a:solidFill>
                <a:latin typeface="Arial Black"/>
                <a:ea typeface="Arial Black"/>
                <a:cs typeface="Arial Black"/>
                <a:sym typeface="Arial Black"/>
              </a:rPr>
              <a:t>SPELFORM </a:t>
            </a:r>
            <a:endParaRPr dirty="0"/>
          </a:p>
        </p:txBody>
      </p:sp>
      <p:pic>
        <p:nvPicPr>
          <p:cNvPr id="132" name="Google Shape;132;p20" descr="En bild som visar gräs, sportutrustning, boll, fotboll&#10;&#10;Automatiskt genererad beskrivning">
            <a:extLst>
              <a:ext uri="{FF2B5EF4-FFF2-40B4-BE49-F238E27FC236}">
                <a16:creationId xmlns:a16="http://schemas.microsoft.com/office/drawing/2014/main" id="{C2758BFB-FF6B-6EC1-CE4C-95350D6FB940}"/>
              </a:ext>
            </a:extLst>
          </p:cNvPr>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33" name="Google Shape;133;p20">
            <a:extLst>
              <a:ext uri="{FF2B5EF4-FFF2-40B4-BE49-F238E27FC236}">
                <a16:creationId xmlns:a16="http://schemas.microsoft.com/office/drawing/2014/main" id="{43946B2C-880E-61AC-094C-E5013BA3EF03}"/>
              </a:ext>
            </a:extLst>
          </p:cNvPr>
          <p:cNvPicPr preferRelativeResize="0"/>
          <p:nvPr/>
        </p:nvPicPr>
        <p:blipFill rotWithShape="1">
          <a:blip r:embed="rId4">
            <a:alphaModFix/>
          </a:blip>
          <a:srcRect/>
          <a:stretch/>
        </p:blipFill>
        <p:spPr>
          <a:xfrm>
            <a:off x="10682900" y="5304248"/>
            <a:ext cx="1096550" cy="1096550"/>
          </a:xfrm>
          <a:prstGeom prst="rect">
            <a:avLst/>
          </a:prstGeom>
          <a:noFill/>
          <a:ln>
            <a:noFill/>
          </a:ln>
        </p:spPr>
      </p:pic>
      <p:pic>
        <p:nvPicPr>
          <p:cNvPr id="3" name="Picture 2">
            <a:extLst>
              <a:ext uri="{FF2B5EF4-FFF2-40B4-BE49-F238E27FC236}">
                <a16:creationId xmlns:a16="http://schemas.microsoft.com/office/drawing/2014/main" id="{6315DCCC-6073-DE6E-2ECA-270C1773AB1C}"/>
              </a:ext>
            </a:extLst>
          </p:cNvPr>
          <p:cNvPicPr>
            <a:picLocks noChangeAspect="1"/>
          </p:cNvPicPr>
          <p:nvPr/>
        </p:nvPicPr>
        <p:blipFill>
          <a:blip r:embed="rId5"/>
          <a:stretch>
            <a:fillRect/>
          </a:stretch>
        </p:blipFill>
        <p:spPr>
          <a:xfrm>
            <a:off x="960825" y="2366962"/>
            <a:ext cx="6334920" cy="4157687"/>
          </a:xfrm>
          <a:prstGeom prst="rect">
            <a:avLst/>
          </a:prstGeom>
        </p:spPr>
      </p:pic>
    </p:spTree>
    <p:extLst>
      <p:ext uri="{BB962C8B-B14F-4D97-AF65-F5344CB8AC3E}">
        <p14:creationId xmlns:p14="http://schemas.microsoft.com/office/powerpoint/2010/main" val="182096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1"/>
          <p:cNvSpPr txBox="1"/>
          <p:nvPr/>
        </p:nvSpPr>
        <p:spPr>
          <a:xfrm>
            <a:off x="838200" y="2666014"/>
            <a:ext cx="8137634"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b="1" dirty="0">
                <a:solidFill>
                  <a:srgbClr val="00529B"/>
                </a:solidFill>
                <a:latin typeface="Calibri"/>
                <a:cs typeface="Calibri"/>
                <a:sym typeface="Calibri"/>
              </a:rPr>
              <a:t>Riktlinjer/förväntningar</a:t>
            </a:r>
          </a:p>
          <a:p>
            <a:r>
              <a:rPr lang="sv-SE" sz="1400" b="0" i="0" u="none" strike="noStrike" cap="none" dirty="0">
                <a:solidFill>
                  <a:srgbClr val="000000"/>
                </a:solidFill>
                <a:latin typeface="Calibri"/>
                <a:ea typeface="Calibri"/>
                <a:cs typeface="Calibri"/>
                <a:sym typeface="Calibri"/>
              </a:rPr>
              <a:t>Lika speltid för alla</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Närvarokrav inför match, minst 1 träning/vecka</a:t>
            </a:r>
          </a:p>
          <a:p>
            <a:pPr marL="0" marR="0" lvl="0" indent="0" algn="l" rtl="0">
              <a:lnSpc>
                <a:spcPct val="100000"/>
              </a:lnSpc>
              <a:spcBef>
                <a:spcPts val="0"/>
              </a:spcBef>
              <a:spcAft>
                <a:spcPts val="0"/>
              </a:spcAft>
              <a:buNone/>
            </a:pPr>
            <a:r>
              <a:rPr lang="sv-SE" dirty="0">
                <a:latin typeface="Calibri"/>
                <a:ea typeface="Calibri"/>
                <a:cs typeface="Calibri"/>
                <a:sym typeface="Calibri"/>
              </a:rPr>
              <a:t>Svara på kallelser 3 dagar innan</a:t>
            </a:r>
          </a:p>
          <a:p>
            <a:pPr marL="0" marR="0" lvl="0" indent="0" algn="l" rtl="0">
              <a:lnSpc>
                <a:spcPct val="100000"/>
              </a:lnSpc>
              <a:spcBef>
                <a:spcPts val="0"/>
              </a:spcBef>
              <a:spcAft>
                <a:spcPts val="0"/>
              </a:spcAft>
              <a:buNone/>
            </a:pPr>
            <a:r>
              <a:rPr lang="sv-SE" dirty="0">
                <a:latin typeface="Calibri"/>
                <a:ea typeface="Calibri"/>
                <a:cs typeface="Calibri"/>
                <a:sym typeface="Calibri"/>
              </a:rPr>
              <a:t>Svara direkt på kallelse när ni vet att ni har förhinder</a:t>
            </a:r>
          </a:p>
          <a:p>
            <a:pPr marL="0" marR="0" lvl="0" indent="0" algn="l" rtl="0">
              <a:lnSpc>
                <a:spcPct val="100000"/>
              </a:lnSpc>
              <a:spcBef>
                <a:spcPts val="0"/>
              </a:spcBef>
              <a:spcAft>
                <a:spcPts val="0"/>
              </a:spcAft>
              <a:buNone/>
            </a:pPr>
            <a:r>
              <a:rPr lang="sv-SE" sz="1400" b="0" i="0" u="none" strike="noStrike" cap="none" dirty="0">
                <a:solidFill>
                  <a:srgbClr val="000000"/>
                </a:solidFill>
                <a:latin typeface="Calibri"/>
                <a:ea typeface="Calibri"/>
                <a:cs typeface="Calibri"/>
                <a:sym typeface="Calibri"/>
              </a:rPr>
              <a:t>Ett </a:t>
            </a:r>
            <a:r>
              <a:rPr lang="sv-SE" dirty="0">
                <a:latin typeface="Calibri"/>
                <a:ea typeface="Calibri"/>
                <a:cs typeface="Calibri"/>
                <a:sym typeface="Calibri"/>
              </a:rPr>
              <a:t>JA är ett JA, endast sjukdom är godtagbar frånvaro efter accepterad kallelse</a:t>
            </a:r>
          </a:p>
          <a:p>
            <a:pPr marL="0" marR="0" lvl="0" indent="0" algn="l" rtl="0">
              <a:lnSpc>
                <a:spcPct val="100000"/>
              </a:lnSpc>
              <a:spcBef>
                <a:spcPts val="0"/>
              </a:spcBef>
              <a:spcAft>
                <a:spcPts val="0"/>
              </a:spcAft>
              <a:buNone/>
            </a:pPr>
            <a:r>
              <a:rPr lang="sv-SE" dirty="0">
                <a:latin typeface="Calibri"/>
                <a:ea typeface="Calibri"/>
                <a:cs typeface="Calibri"/>
                <a:sym typeface="Calibri"/>
              </a:rPr>
              <a:t>Inget socker innan eller under match!</a:t>
            </a:r>
          </a:p>
          <a:p>
            <a:pPr marL="0" marR="0" lvl="0" indent="0" algn="l" rtl="0">
              <a:lnSpc>
                <a:spcPct val="100000"/>
              </a:lnSpc>
              <a:spcBef>
                <a:spcPts val="0"/>
              </a:spcBef>
              <a:spcAft>
                <a:spcPts val="0"/>
              </a:spcAft>
              <a:buNone/>
            </a:pPr>
            <a:r>
              <a:rPr lang="sv-SE" dirty="0" err="1">
                <a:latin typeface="Calibri"/>
                <a:ea typeface="Calibri"/>
                <a:cs typeface="Calibri"/>
                <a:sym typeface="Calibri"/>
              </a:rPr>
              <a:t>Domarvärd</a:t>
            </a:r>
            <a:r>
              <a:rPr lang="sv-SE" dirty="0">
                <a:latin typeface="Calibri"/>
                <a:ea typeface="Calibri"/>
                <a:cs typeface="Calibri"/>
                <a:sym typeface="Calibri"/>
              </a:rPr>
              <a:t> utses i kallelsen inför match</a:t>
            </a:r>
          </a:p>
          <a:p>
            <a:pPr marL="0" marR="0" lvl="0" indent="0" algn="l" rtl="0">
              <a:lnSpc>
                <a:spcPct val="100000"/>
              </a:lnSpc>
              <a:spcBef>
                <a:spcPts val="0"/>
              </a:spcBef>
              <a:spcAft>
                <a:spcPts val="0"/>
              </a:spcAft>
              <a:buNone/>
            </a:pPr>
            <a:r>
              <a:rPr lang="sv-SE" dirty="0">
                <a:latin typeface="Calibri"/>
                <a:ea typeface="Calibri"/>
                <a:cs typeface="Calibri"/>
                <a:sym typeface="Calibri"/>
              </a:rPr>
              <a:t>Medlems- 0ch deltagaravgift måste vara betald innan första match!</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r>
              <a:rPr lang="sv-SE" b="1" dirty="0">
                <a:solidFill>
                  <a:srgbClr val="00529B"/>
                </a:solidFill>
                <a:latin typeface="Calibri"/>
                <a:cs typeface="Calibri"/>
                <a:sym typeface="Calibri"/>
              </a:rPr>
              <a:t>Bortamatcher</a:t>
            </a:r>
          </a:p>
          <a:p>
            <a:pPr marL="0" marR="0" lvl="0" indent="0" algn="l" rtl="0">
              <a:lnSpc>
                <a:spcPct val="100000"/>
              </a:lnSpc>
              <a:spcBef>
                <a:spcPts val="0"/>
              </a:spcBef>
              <a:spcAft>
                <a:spcPts val="0"/>
              </a:spcAft>
              <a:buNone/>
            </a:pPr>
            <a:r>
              <a:rPr lang="sv-SE" dirty="0">
                <a:latin typeface="Calibri"/>
                <a:ea typeface="Calibri"/>
                <a:cs typeface="Calibri"/>
                <a:sym typeface="Calibri"/>
              </a:rPr>
              <a:t>Samling på Lunnevi vid bortamatcher längre än Karlstad</a:t>
            </a:r>
          </a:p>
          <a:p>
            <a:pPr marL="0" marR="0" lvl="0" indent="0" algn="l" rtl="0">
              <a:lnSpc>
                <a:spcPct val="100000"/>
              </a:lnSpc>
              <a:spcBef>
                <a:spcPts val="0"/>
              </a:spcBef>
              <a:spcAft>
                <a:spcPts val="0"/>
              </a:spcAft>
              <a:buNone/>
            </a:pPr>
            <a:r>
              <a:rPr lang="sv-SE" dirty="0">
                <a:latin typeface="Calibri"/>
                <a:ea typeface="Calibri"/>
                <a:cs typeface="Calibri"/>
                <a:sym typeface="Calibri"/>
              </a:rPr>
              <a:t>Tänk på mat</a:t>
            </a:r>
          </a:p>
          <a:p>
            <a:pPr marL="0" marR="0" lvl="0" indent="0" algn="l" rtl="0">
              <a:lnSpc>
                <a:spcPct val="100000"/>
              </a:lnSpc>
              <a:spcBef>
                <a:spcPts val="0"/>
              </a:spcBef>
              <a:spcAft>
                <a:spcPts val="0"/>
              </a:spcAft>
              <a:buNone/>
            </a:pPr>
            <a:endParaRPr lang="sv-SE" dirty="0">
              <a:latin typeface="Calibri"/>
              <a:ea typeface="Calibri"/>
              <a:cs typeface="Calibri"/>
              <a:sym typeface="Calibri"/>
            </a:endParaRPr>
          </a:p>
          <a:p>
            <a:pPr marL="0" lvl="0" indent="0">
              <a:buFont typeface="Arial"/>
              <a:buNone/>
            </a:pPr>
            <a:r>
              <a:rPr lang="sv-SE" b="1" dirty="0">
                <a:solidFill>
                  <a:srgbClr val="00529B"/>
                </a:solidFill>
                <a:latin typeface="Calibri"/>
                <a:cs typeface="Calibri"/>
                <a:sym typeface="Calibri"/>
              </a:rPr>
              <a:t>Kläder vid match</a:t>
            </a:r>
          </a:p>
          <a:p>
            <a:pPr marL="0" marR="0" lvl="0" indent="0" algn="l" rtl="0">
              <a:lnSpc>
                <a:spcPct val="100000"/>
              </a:lnSpc>
              <a:spcBef>
                <a:spcPts val="0"/>
              </a:spcBef>
              <a:spcAft>
                <a:spcPts val="0"/>
              </a:spcAft>
              <a:buNone/>
            </a:pPr>
            <a:r>
              <a:rPr lang="sv-SE" dirty="0">
                <a:latin typeface="Calibri"/>
                <a:ea typeface="Calibri"/>
                <a:cs typeface="Calibri"/>
                <a:sym typeface="Calibri"/>
              </a:rPr>
              <a:t>Vita tröjor får på plats</a:t>
            </a:r>
          </a:p>
          <a:p>
            <a:pPr marL="0" marR="0" lvl="0" indent="0" algn="l" rtl="0">
              <a:lnSpc>
                <a:spcPct val="100000"/>
              </a:lnSpc>
              <a:spcBef>
                <a:spcPts val="0"/>
              </a:spcBef>
              <a:spcAft>
                <a:spcPts val="0"/>
              </a:spcAft>
              <a:buNone/>
            </a:pPr>
            <a:r>
              <a:rPr lang="sv-SE" dirty="0">
                <a:latin typeface="Calibri"/>
                <a:ea typeface="Calibri"/>
                <a:cs typeface="Calibri"/>
                <a:sym typeface="Calibri"/>
              </a:rPr>
              <a:t>Egna blåa shorts och blå strumpor</a:t>
            </a:r>
          </a:p>
          <a:p>
            <a:pPr marL="0" marR="0" lvl="0" indent="0" algn="l" rtl="0">
              <a:lnSpc>
                <a:spcPct val="100000"/>
              </a:lnSpc>
              <a:spcBef>
                <a:spcPts val="0"/>
              </a:spcBef>
              <a:spcAft>
                <a:spcPts val="0"/>
              </a:spcAft>
              <a:buNone/>
            </a:pPr>
            <a:endParaRPr lang="sv-SE"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Calibri"/>
              <a:ea typeface="Calibri"/>
              <a:cs typeface="Calibri"/>
              <a:sym typeface="Calibri"/>
            </a:endParaRPr>
          </a:p>
        </p:txBody>
      </p:sp>
      <p:sp>
        <p:nvSpPr>
          <p:cNvPr id="139" name="Google Shape;139;p21"/>
          <p:cNvSpPr txBox="1">
            <a:spLocks noGrp="1"/>
          </p:cNvSpPr>
          <p:nvPr>
            <p:ph type="title"/>
          </p:nvPr>
        </p:nvSpPr>
        <p:spPr>
          <a:xfrm>
            <a:off x="838200" y="104140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529B"/>
              </a:buClr>
              <a:buSzPts val="4400"/>
              <a:buFont typeface="Arial Black"/>
              <a:buNone/>
            </a:pPr>
            <a:r>
              <a:rPr lang="sv-SE" b="1">
                <a:solidFill>
                  <a:srgbClr val="00529B"/>
                </a:solidFill>
                <a:latin typeface="Arial Black"/>
                <a:ea typeface="Arial Black"/>
                <a:cs typeface="Arial Black"/>
                <a:sym typeface="Arial Black"/>
              </a:rPr>
              <a:t>MATCH</a:t>
            </a:r>
            <a:endParaRPr/>
          </a:p>
        </p:txBody>
      </p:sp>
      <p:pic>
        <p:nvPicPr>
          <p:cNvPr id="140" name="Google Shape;140;p21" descr="En bild som visar gräs, sportutrustning, boll, fotboll&#10;&#10;Automatiskt genererad beskrivning"/>
          <p:cNvPicPr preferRelativeResize="0"/>
          <p:nvPr/>
        </p:nvPicPr>
        <p:blipFill rotWithShape="1">
          <a:blip r:embed="rId3">
            <a:alphaModFix/>
          </a:blip>
          <a:srcRect/>
          <a:stretch/>
        </p:blipFill>
        <p:spPr>
          <a:xfrm>
            <a:off x="9224275" y="1537134"/>
            <a:ext cx="2006900" cy="1128881"/>
          </a:xfrm>
          <a:prstGeom prst="rect">
            <a:avLst/>
          </a:prstGeom>
          <a:noFill/>
          <a:ln>
            <a:noFill/>
          </a:ln>
        </p:spPr>
      </p:pic>
      <p:pic>
        <p:nvPicPr>
          <p:cNvPr id="141" name="Google Shape;141;p21"/>
          <p:cNvPicPr preferRelativeResize="0"/>
          <p:nvPr/>
        </p:nvPicPr>
        <p:blipFill rotWithShape="1">
          <a:blip r:embed="rId4">
            <a:alphaModFix/>
          </a:blip>
          <a:srcRect/>
          <a:stretch/>
        </p:blipFill>
        <p:spPr>
          <a:xfrm>
            <a:off x="10682900" y="5304248"/>
            <a:ext cx="1096550" cy="1096550"/>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Blå">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1381</Words>
  <Application>Microsoft Office PowerPoint</Application>
  <PresentationFormat>Widescreen</PresentationFormat>
  <Paragraphs>200</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 Black</vt:lpstr>
      <vt:lpstr>Times New Roman</vt:lpstr>
      <vt:lpstr>Arial</vt:lpstr>
      <vt:lpstr>Calibri</vt:lpstr>
      <vt:lpstr>Play</vt:lpstr>
      <vt:lpstr>Office-tema</vt:lpstr>
      <vt:lpstr>FÖRÄLDRAMÖTE 2025</vt:lpstr>
      <vt:lpstr>IFK SKOGHALL DAM </vt:lpstr>
      <vt:lpstr>ORGANISATION F11</vt:lpstr>
      <vt:lpstr>SPELARNA</vt:lpstr>
      <vt:lpstr>TRÄNING</vt:lpstr>
      <vt:lpstr>FÖRBUNDETS RIKTLINJER KRING TRÄNING</vt:lpstr>
      <vt:lpstr>SERIEINDELNING </vt:lpstr>
      <vt:lpstr>SPELFORM </vt:lpstr>
      <vt:lpstr>MATCH</vt:lpstr>
      <vt:lpstr>CUPER</vt:lpstr>
      <vt:lpstr>SOMMARFOTBOLL</vt:lpstr>
      <vt:lpstr>KOMMUNIKATION</vt:lpstr>
      <vt:lpstr>KLÄDER /STADIUM</vt:lpstr>
      <vt:lpstr>FÖRSÄLJNINGAR</vt:lpstr>
      <vt:lpstr>SPONSRING</vt:lpstr>
      <vt:lpstr>EKONOMI</vt:lpstr>
      <vt:lpstr>FLICKFOTBOLLENSDAG</vt:lpstr>
      <vt:lpstr>FÖRÄLDRAR</vt:lpstr>
      <vt:lpstr>IFK SKOGHALL DAM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Lassing, David</dc:creator>
  <cp:lastModifiedBy>Johanna Elmer</cp:lastModifiedBy>
  <cp:revision>1</cp:revision>
  <dcterms:created xsi:type="dcterms:W3CDTF">2024-04-23T09:29:50Z</dcterms:created>
  <dcterms:modified xsi:type="dcterms:W3CDTF">2025-04-09T18:26:49Z</dcterms:modified>
</cp:coreProperties>
</file>