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6" r:id="rId3"/>
    <p:sldId id="267" r:id="rId4"/>
    <p:sldId id="268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093" autoAdjust="0"/>
  </p:normalViewPr>
  <p:slideViewPr>
    <p:cSldViewPr snapToGrid="0">
      <p:cViewPr varScale="1">
        <p:scale>
          <a:sx n="77" d="100"/>
          <a:sy n="77" d="100"/>
        </p:scale>
        <p:origin x="86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B1A95-55B2-4B45-8123-48B68297AA06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8D5BC-5D21-4983-9EC6-D2AC248ED3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634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C83E6A-45C7-26B1-6379-C9D40F4926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F1DD446-9616-8175-C11F-1148274A69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3E713E-FBCB-1E6F-2964-36106E81F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9EF95B-F6D6-6BD2-EF67-18CCA461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5E1F676-A255-4832-65EF-FAAF87311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327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CD90B3-92B9-1614-3A58-C7E88CAF8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11A504-12EC-8615-8B38-5381320EC8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A993E4B-B749-0733-ED0F-A3FA9F73D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9CFFD50-5555-1BAC-9040-A7D61CB4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6E7C04-7391-732A-F4E8-AF5D0647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938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E27DAC-1243-2264-2C4D-5FFEA4F4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C0F4A6-D515-745D-973A-071CE4491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D642DE-4B6D-0300-6B74-111CA42B1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DE249C-00BF-B4D4-0F44-CF0963710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11289B-C470-E58A-869D-59D93E168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559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0660D0-C481-770A-5A3C-77A2E6DD6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5AF25A-DA1A-43E7-C304-4E093EE55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8C2E9F1-03C0-E0ED-7F15-5D6F292D2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4568B29-490E-DD2C-F436-24D698886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AB35085-6024-098B-0AB8-2A001BC58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EB6D100-DD59-15D6-28EE-CDE7757CA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866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7DAD20-4B0D-37F5-EEB1-1E6B0551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2D1372C-5EBE-B41D-55D9-295DE32E4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A478E58-B649-C25F-AEDF-075875E69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E5D4D0D-8624-3DFC-6EB2-42C50E985A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9C725A5-7ADE-6A2A-E2F6-3FB56E27EA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5D93A95-54AE-F0F0-442A-C5076DDF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0D7BA3C-C980-3500-CB59-163EF64B9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9BAE257-CD77-888F-F4E7-DF19531DC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783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AEB018-851A-CD82-0DB5-DFEF3A200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DFD3AD5-60E4-5E69-B4E6-45C04E53C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D25F8B-0EEC-92F1-A9F9-57D456A11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165A69F-B9DD-788B-1DF1-203A600A9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580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0A7886B-A123-0480-5E74-BD2375E77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564D3AA-C511-5F0B-BAC7-DFD13B15D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112705F-9842-0AEC-24E4-0CFC4A7D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3665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E8532E-24BA-CA19-A75F-5E3CBD811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08B7E9E-8492-F257-22A5-4947395E2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E60478C-E28D-7383-A59B-62245421A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E7CE9E7-CE1B-D280-552F-A3D787310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0E8600-1BF8-84ED-3356-49C62D4C4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DD51DE7-E7AB-83FD-7E20-F09EBA658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2110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22DBC4-5E3C-FB24-E887-1263A2751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43821C5-2E59-6D6A-EB95-E7EEA93BDB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E83389D-E274-BEA2-AD24-83A1A41F5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4577135-D171-2F6C-F435-A0A568F0C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A3D67D0-4FA3-B19C-1C42-EC4357B2C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A726F9-739B-D938-D5EE-8128A401C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892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E7C0BE-D18B-8C2B-ECFB-995016E6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F34BE94-797A-7D0F-D54A-357C039A5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116C21-BD24-195E-7838-2F14D48FB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EFCAC0-ABBC-61AE-C0BF-812669D8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A5C075B-F3CA-2608-8D47-696266ED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4869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ADB6236-172E-41F4-2B95-765A2720A0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B73DADC-FE18-E11F-028C-63FBDF0ED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CD33E1-EF67-1014-D4EF-A7CEA9FF1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0989E1-082F-67E1-3CB5-ED6338D2D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2A54751-D670-380C-CB98-D5A4DA93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4167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24635DF-0146-4AE7-BEBC-EF5FD3550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F22FFAF-B746-7BDD-427A-88EEA5CF2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829FF3F-39DB-86B5-A5E0-267B2D3FB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BFCC94-BD52-4363-AB28-45C563DC0FFD}" type="datetimeFigureOut">
              <a:rPr lang="sv-SE" smtClean="0"/>
              <a:t>2026-09-06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170FAF4-4806-7034-B4A9-D6CF39356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AA0189-F582-0CBB-40C5-9EFFE7C33D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9FB6F6-B049-481D-B830-BCDE34ABE16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567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4829444-751F-47A0-B14C-CEC2D461E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646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 err="1"/>
              <a:t>Lagmöte</a:t>
            </a:r>
            <a:r>
              <a:rPr lang="sv-SE" dirty="0"/>
              <a:t> IFK Örebro F13/14</a:t>
            </a:r>
            <a:br>
              <a:rPr lang="sv-SE" dirty="0"/>
            </a:br>
            <a:br>
              <a:rPr lang="sv-SE" dirty="0"/>
            </a:br>
            <a:r>
              <a:rPr lang="sv-SE" dirty="0"/>
              <a:t>Säsong 26/27</a:t>
            </a:r>
            <a:br>
              <a:rPr lang="sv-SE" dirty="0"/>
            </a:br>
            <a:br>
              <a:rPr lang="sv-SE" dirty="0"/>
            </a:br>
            <a:r>
              <a:rPr lang="sv-SE" dirty="0"/>
              <a:t>Så här vill vi ha det i vårat lag</a:t>
            </a:r>
          </a:p>
        </p:txBody>
      </p:sp>
    </p:spTree>
    <p:extLst>
      <p:ext uri="{BB962C8B-B14F-4D97-AF65-F5344CB8AC3E}">
        <p14:creationId xmlns:p14="http://schemas.microsoft.com/office/powerpoint/2010/main" val="283436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9211EC-F1D3-7D1F-E7E4-FBFBFDA21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förbereder vi oss inför träning/match?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5D15B9-C87E-0052-631A-CCB0396D3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Komma i tid, ta med sig allt, rätt fokus (träning och match)</a:t>
            </a:r>
          </a:p>
          <a:p>
            <a:r>
              <a:rPr lang="sv-SE" dirty="0"/>
              <a:t>Inga smycken och lösnaglar, sätta upp håret, knyta skorna</a:t>
            </a:r>
          </a:p>
          <a:p>
            <a:r>
              <a:rPr lang="sv-SE" dirty="0"/>
              <a:t>Fylla vattenflaska, på gå toaletten och ha ätit innan</a:t>
            </a:r>
          </a:p>
          <a:p>
            <a:r>
              <a:rPr lang="sv-SE" dirty="0"/>
              <a:t>Inget godis mellan matcher</a:t>
            </a:r>
          </a:p>
          <a:p>
            <a:r>
              <a:rPr lang="sv-SE" dirty="0"/>
              <a:t>Inga mobiler innan match</a:t>
            </a:r>
          </a:p>
          <a:p>
            <a:r>
              <a:rPr lang="sv-SE" dirty="0"/>
              <a:t>Peppa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5825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18CDF6-ECBF-D3B4-4FD5-01687B01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är vi mot varandra (inom laget och mot motståndare och domare)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614D94-9C00-E6CE-E0E7-85B22CDF6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470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Respektfulla</a:t>
            </a:r>
          </a:p>
          <a:p>
            <a:r>
              <a:rPr lang="sv-SE" dirty="0"/>
              <a:t>Snäll och snäll ton, schysst</a:t>
            </a:r>
          </a:p>
          <a:p>
            <a:r>
              <a:rPr lang="sv-SE" dirty="0"/>
              <a:t>Peppa om nån råkar göra fel</a:t>
            </a:r>
          </a:p>
          <a:p>
            <a:r>
              <a:rPr lang="sv-SE" dirty="0"/>
              <a:t>Lyssna</a:t>
            </a:r>
          </a:p>
          <a:p>
            <a:r>
              <a:rPr lang="sv-SE" dirty="0"/>
              <a:t>Positiva</a:t>
            </a:r>
          </a:p>
          <a:p>
            <a:r>
              <a:rPr lang="sv-SE" dirty="0"/>
              <a:t>Ingen attityd</a:t>
            </a:r>
          </a:p>
          <a:p>
            <a:r>
              <a:rPr lang="sv-SE" dirty="0"/>
              <a:t>Inte svära</a:t>
            </a:r>
          </a:p>
          <a:p>
            <a:r>
              <a:rPr lang="sv-SE" dirty="0"/>
              <a:t>Inte slåss</a:t>
            </a:r>
          </a:p>
          <a:p>
            <a:r>
              <a:rPr lang="sv-SE" dirty="0"/>
              <a:t>Man tackar för matchen</a:t>
            </a:r>
          </a:p>
          <a:p>
            <a:r>
              <a:rPr lang="sv-SE" dirty="0"/>
              <a:t>Be om ursäkt om det blir fel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3870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FAECBB-28A7-871C-2240-289A2390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ska det kännas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999C36B-BB83-D57A-A767-38E188A76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Man ska känna sig som en bra spelare fast man kanske missar</a:t>
            </a:r>
          </a:p>
          <a:p>
            <a:r>
              <a:rPr lang="sv-SE" dirty="0"/>
              <a:t>Ha kul och känna sig trygg</a:t>
            </a:r>
          </a:p>
          <a:p>
            <a:r>
              <a:rPr lang="sv-SE" dirty="0"/>
              <a:t>Man ska vilja lära sig nya saker</a:t>
            </a:r>
          </a:p>
          <a:p>
            <a:r>
              <a:rPr lang="sv-SE" dirty="0"/>
              <a:t>Man ska kunna var sig själv</a:t>
            </a:r>
          </a:p>
          <a:p>
            <a:r>
              <a:rPr lang="sv-SE" dirty="0"/>
              <a:t>Känna sig välkommen</a:t>
            </a:r>
          </a:p>
          <a:p>
            <a:r>
              <a:rPr lang="sv-SE" dirty="0"/>
              <a:t>Taggad</a:t>
            </a:r>
          </a:p>
          <a:p>
            <a:r>
              <a:rPr lang="sv-SE" dirty="0"/>
              <a:t>Man ska känna sig bra!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2650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165</Words>
  <Application>Microsoft Office PowerPoint</Application>
  <PresentationFormat>Bredbild</PresentationFormat>
  <Paragraphs>27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Office-tema</vt:lpstr>
      <vt:lpstr>Lagmöte IFK Örebro F13/14  Säsong 26/27  Så här vill vi ha det i vårat lag</vt:lpstr>
      <vt:lpstr>Hur förbereder vi oss inför träning/match?</vt:lpstr>
      <vt:lpstr>Hur är vi mot varandra (inom laget och mot motståndare och domare)</vt:lpstr>
      <vt:lpstr>Hur ska det kännas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Lagmöte IFK Örebro F13/14</dc:title>
  <dc:creator>Lisa Virén</dc:creator>
  <cp:lastModifiedBy>Virén, Lisa</cp:lastModifiedBy>
  <cp:revision>6</cp:revision>
  <dcterms:created xsi:type="dcterms:W3CDTF">2025-09-15T19:58:01Z</dcterms:created>
  <dcterms:modified xsi:type="dcterms:W3CDTF">2026-09-06T19:58:35Z</dcterms:modified>
</cp:coreProperties>
</file>