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96" r:id="rId1"/>
    <p:sldMasterId id="2147483708" r:id="rId2"/>
    <p:sldMasterId id="2147483720" r:id="rId3"/>
    <p:sldMasterId id="2147483732" r:id="rId4"/>
    <p:sldMasterId id="2147483744" r:id="rId5"/>
  </p:sldMasterIdLst>
  <p:sldIdLst>
    <p:sldId id="258" r:id="rId6"/>
    <p:sldId id="284" r:id="rId7"/>
    <p:sldId id="261" r:id="rId8"/>
    <p:sldId id="306" r:id="rId9"/>
    <p:sldId id="299" r:id="rId10"/>
    <p:sldId id="286" r:id="rId11"/>
    <p:sldId id="301" r:id="rId12"/>
    <p:sldId id="289" r:id="rId13"/>
    <p:sldId id="308" r:id="rId14"/>
    <p:sldId id="300" r:id="rId15"/>
    <p:sldId id="307" r:id="rId16"/>
  </p:sldIdLst>
  <p:sldSz cx="12192000" cy="6858000"/>
  <p:notesSz cx="6858000" cy="9144000"/>
  <p:embeddedFontLst>
    <p:embeddedFont>
      <p:font typeface="Hind" panose="02000000000000000000" pitchFamily="2" charset="0"/>
      <p:regular r:id="rId17"/>
      <p:bold r:id="rId18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BACEB20-71BB-498D-B003-6E6F6BCF6D5A}">
          <p14:sldIdLst>
            <p14:sldId id="258"/>
            <p14:sldId id="284"/>
            <p14:sldId id="261"/>
            <p14:sldId id="306"/>
            <p14:sldId id="299"/>
            <p14:sldId id="286"/>
            <p14:sldId id="301"/>
            <p14:sldId id="289"/>
            <p14:sldId id="308"/>
            <p14:sldId id="300"/>
            <p14:sldId id="30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6EB7"/>
    <a:srgbClr val="CDDEED"/>
    <a:srgbClr val="1A2034"/>
    <a:srgbClr val="F3F7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678818-2AE6-4F50-A564-D97A83D520A3}" v="1309" dt="2024-04-07T19:31:27.4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65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font" Target="fonts/font2.fntdata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font" Target="fonts/font1.fnt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sko, Henric" userId="d9f74812-8871-491f-a082-2d634383ac02" providerId="ADAL" clId="{9E678818-2AE6-4F50-A564-D97A83D520A3}"/>
    <pc:docChg chg="undo custSel addSld delSld modSld sldOrd delSection modSection">
      <pc:chgData name="Esko, Henric" userId="d9f74812-8871-491f-a082-2d634383ac02" providerId="ADAL" clId="{9E678818-2AE6-4F50-A564-D97A83D520A3}" dt="2024-04-08T06:25:34.415" v="1880" actId="20577"/>
      <pc:docMkLst>
        <pc:docMk/>
      </pc:docMkLst>
      <pc:sldChg chg="modSp mod">
        <pc:chgData name="Esko, Henric" userId="d9f74812-8871-491f-a082-2d634383ac02" providerId="ADAL" clId="{9E678818-2AE6-4F50-A564-D97A83D520A3}" dt="2024-04-07T18:41:39.082" v="250" actId="20577"/>
        <pc:sldMkLst>
          <pc:docMk/>
          <pc:sldMk cId="2641903339" sldId="258"/>
        </pc:sldMkLst>
        <pc:spChg chg="mod">
          <ac:chgData name="Esko, Henric" userId="d9f74812-8871-491f-a082-2d634383ac02" providerId="ADAL" clId="{9E678818-2AE6-4F50-A564-D97A83D520A3}" dt="2024-04-07T18:41:39.082" v="250" actId="20577"/>
          <ac:spMkLst>
            <pc:docMk/>
            <pc:sldMk cId="2641903339" sldId="258"/>
            <ac:spMk id="2" creationId="{A8FCB436-9EF8-424B-B9B7-DA7CF254C94D}"/>
          </ac:spMkLst>
        </pc:spChg>
      </pc:sldChg>
      <pc:sldChg chg="del">
        <pc:chgData name="Esko, Henric" userId="d9f74812-8871-491f-a082-2d634383ac02" providerId="ADAL" clId="{9E678818-2AE6-4F50-A564-D97A83D520A3}" dt="2024-04-07T18:42:05.437" v="251" actId="47"/>
        <pc:sldMkLst>
          <pc:docMk/>
          <pc:sldMk cId="3510050548" sldId="260"/>
        </pc:sldMkLst>
      </pc:sldChg>
      <pc:sldChg chg="ord">
        <pc:chgData name="Esko, Henric" userId="d9f74812-8871-491f-a082-2d634383ac02" providerId="ADAL" clId="{9E678818-2AE6-4F50-A564-D97A83D520A3}" dt="2024-04-07T18:58:47.271" v="832"/>
        <pc:sldMkLst>
          <pc:docMk/>
          <pc:sldMk cId="122465116" sldId="261"/>
        </pc:sldMkLst>
      </pc:sldChg>
      <pc:sldChg chg="modSp del mod">
        <pc:chgData name="Esko, Henric" userId="d9f74812-8871-491f-a082-2d634383ac02" providerId="ADAL" clId="{9E678818-2AE6-4F50-A564-D97A83D520A3}" dt="2024-04-07T18:55:33.350" v="761" actId="2696"/>
        <pc:sldMkLst>
          <pc:docMk/>
          <pc:sldMk cId="452280006" sldId="263"/>
        </pc:sldMkLst>
        <pc:spChg chg="mod">
          <ac:chgData name="Esko, Henric" userId="d9f74812-8871-491f-a082-2d634383ac02" providerId="ADAL" clId="{9E678818-2AE6-4F50-A564-D97A83D520A3}" dt="2024-04-07T18:55:23.986" v="760" actId="20577"/>
          <ac:spMkLst>
            <pc:docMk/>
            <pc:sldMk cId="452280006" sldId="263"/>
            <ac:spMk id="3" creationId="{86F3C67C-1357-41B7-B577-6E06F55742CD}"/>
          </ac:spMkLst>
        </pc:spChg>
      </pc:sldChg>
      <pc:sldChg chg="del">
        <pc:chgData name="Esko, Henric" userId="d9f74812-8871-491f-a082-2d634383ac02" providerId="ADAL" clId="{9E678818-2AE6-4F50-A564-D97A83D520A3}" dt="2024-04-07T18:55:54.101" v="767" actId="2696"/>
        <pc:sldMkLst>
          <pc:docMk/>
          <pc:sldMk cId="4093677670" sldId="279"/>
        </pc:sldMkLst>
      </pc:sldChg>
      <pc:sldChg chg="addSp modSp mod ord">
        <pc:chgData name="Esko, Henric" userId="d9f74812-8871-491f-a082-2d634383ac02" providerId="ADAL" clId="{9E678818-2AE6-4F50-A564-D97A83D520A3}" dt="2024-04-07T19:31:27.421" v="1557" actId="1076"/>
        <pc:sldMkLst>
          <pc:docMk/>
          <pc:sldMk cId="4248965494" sldId="284"/>
        </pc:sldMkLst>
        <pc:spChg chg="mod">
          <ac:chgData name="Esko, Henric" userId="d9f74812-8871-491f-a082-2d634383ac02" providerId="ADAL" clId="{9E678818-2AE6-4F50-A564-D97A83D520A3}" dt="2024-04-07T19:31:20.673" v="1556" actId="20577"/>
          <ac:spMkLst>
            <pc:docMk/>
            <pc:sldMk cId="4248965494" sldId="284"/>
            <ac:spMk id="3" creationId="{31FFA2F4-AA1D-6867-FE25-53C923D70E8A}"/>
          </ac:spMkLst>
        </pc:spChg>
        <pc:spChg chg="add mod">
          <ac:chgData name="Esko, Henric" userId="d9f74812-8871-491f-a082-2d634383ac02" providerId="ADAL" clId="{9E678818-2AE6-4F50-A564-D97A83D520A3}" dt="2024-04-07T19:31:27.421" v="1557" actId="1076"/>
          <ac:spMkLst>
            <pc:docMk/>
            <pc:sldMk cId="4248965494" sldId="284"/>
            <ac:spMk id="4" creationId="{C1D5EF73-9050-7404-0281-3511148EDDAE}"/>
          </ac:spMkLst>
        </pc:spChg>
      </pc:sldChg>
      <pc:sldChg chg="modSp mod">
        <pc:chgData name="Esko, Henric" userId="d9f74812-8871-491f-a082-2d634383ac02" providerId="ADAL" clId="{9E678818-2AE6-4F50-A564-D97A83D520A3}" dt="2024-04-07T19:23:46.061" v="1425" actId="6549"/>
        <pc:sldMkLst>
          <pc:docMk/>
          <pc:sldMk cId="75558317" sldId="286"/>
        </pc:sldMkLst>
        <pc:spChg chg="mod">
          <ac:chgData name="Esko, Henric" userId="d9f74812-8871-491f-a082-2d634383ac02" providerId="ADAL" clId="{9E678818-2AE6-4F50-A564-D97A83D520A3}" dt="2024-04-07T19:23:46.061" v="1425" actId="6549"/>
          <ac:spMkLst>
            <pc:docMk/>
            <pc:sldMk cId="75558317" sldId="286"/>
            <ac:spMk id="3" creationId="{1B3ED362-E3C8-71EA-3104-21052A034BAC}"/>
          </ac:spMkLst>
        </pc:spChg>
        <pc:spChg chg="mod">
          <ac:chgData name="Esko, Henric" userId="d9f74812-8871-491f-a082-2d634383ac02" providerId="ADAL" clId="{9E678818-2AE6-4F50-A564-D97A83D520A3}" dt="2024-04-07T19:10:44.220" v="1287" actId="20577"/>
          <ac:spMkLst>
            <pc:docMk/>
            <pc:sldMk cId="75558317" sldId="286"/>
            <ac:spMk id="5" creationId="{36131EF8-25DC-95A7-1CF5-4E58C1C848A9}"/>
          </ac:spMkLst>
        </pc:spChg>
        <pc:spChg chg="mod">
          <ac:chgData name="Esko, Henric" userId="d9f74812-8871-491f-a082-2d634383ac02" providerId="ADAL" clId="{9E678818-2AE6-4F50-A564-D97A83D520A3}" dt="2024-04-07T19:10:27.197" v="1275" actId="1076"/>
          <ac:spMkLst>
            <pc:docMk/>
            <pc:sldMk cId="75558317" sldId="286"/>
            <ac:spMk id="6" creationId="{8867875F-B020-CA4E-9A9B-536C2B80BAB8}"/>
          </ac:spMkLst>
        </pc:spChg>
      </pc:sldChg>
      <pc:sldChg chg="modSp mod">
        <pc:chgData name="Esko, Henric" userId="d9f74812-8871-491f-a082-2d634383ac02" providerId="ADAL" clId="{9E678818-2AE6-4F50-A564-D97A83D520A3}" dt="2024-04-07T19:19:39.048" v="1413" actId="20577"/>
        <pc:sldMkLst>
          <pc:docMk/>
          <pc:sldMk cId="3073298045" sldId="289"/>
        </pc:sldMkLst>
        <pc:spChg chg="mod">
          <ac:chgData name="Esko, Henric" userId="d9f74812-8871-491f-a082-2d634383ac02" providerId="ADAL" clId="{9E678818-2AE6-4F50-A564-D97A83D520A3}" dt="2024-04-07T19:19:39.048" v="1413" actId="20577"/>
          <ac:spMkLst>
            <pc:docMk/>
            <pc:sldMk cId="3073298045" sldId="289"/>
            <ac:spMk id="5" creationId="{688FCA35-F84F-CD04-EF1F-D91E4DF22ECF}"/>
          </ac:spMkLst>
        </pc:spChg>
        <pc:graphicFrameChg chg="mod">
          <ac:chgData name="Esko, Henric" userId="d9f74812-8871-491f-a082-2d634383ac02" providerId="ADAL" clId="{9E678818-2AE6-4F50-A564-D97A83D520A3}" dt="2024-04-07T18:45:47.023" v="542" actId="20577"/>
          <ac:graphicFrameMkLst>
            <pc:docMk/>
            <pc:sldMk cId="3073298045" sldId="289"/>
            <ac:graphicFrameMk id="4" creationId="{86AD9C51-EE6E-CC98-9AB1-124B2CEFAC31}"/>
          </ac:graphicFrameMkLst>
        </pc:graphicFrameChg>
      </pc:sldChg>
      <pc:sldChg chg="del">
        <pc:chgData name="Esko, Henric" userId="d9f74812-8871-491f-a082-2d634383ac02" providerId="ADAL" clId="{9E678818-2AE6-4F50-A564-D97A83D520A3}" dt="2024-04-07T18:55:49.205" v="765" actId="2696"/>
        <pc:sldMkLst>
          <pc:docMk/>
          <pc:sldMk cId="2541052902" sldId="290"/>
        </pc:sldMkLst>
      </pc:sldChg>
      <pc:sldChg chg="modSp mod">
        <pc:chgData name="Esko, Henric" userId="d9f74812-8871-491f-a082-2d634383ac02" providerId="ADAL" clId="{9E678818-2AE6-4F50-A564-D97A83D520A3}" dt="2024-04-07T18:59:30.895" v="923" actId="20577"/>
        <pc:sldMkLst>
          <pc:docMk/>
          <pc:sldMk cId="815525428" sldId="299"/>
        </pc:sldMkLst>
        <pc:spChg chg="mod">
          <ac:chgData name="Esko, Henric" userId="d9f74812-8871-491f-a082-2d634383ac02" providerId="ADAL" clId="{9E678818-2AE6-4F50-A564-D97A83D520A3}" dt="2024-04-07T18:59:30.895" v="923" actId="20577"/>
          <ac:spMkLst>
            <pc:docMk/>
            <pc:sldMk cId="815525428" sldId="299"/>
            <ac:spMk id="3" creationId="{5F424721-1A00-0508-B477-F32CAA47249C}"/>
          </ac:spMkLst>
        </pc:spChg>
      </pc:sldChg>
      <pc:sldChg chg="modSp mod">
        <pc:chgData name="Esko, Henric" userId="d9f74812-8871-491f-a082-2d634383ac02" providerId="ADAL" clId="{9E678818-2AE6-4F50-A564-D97A83D520A3}" dt="2024-04-08T06:22:10.595" v="1788" actId="113"/>
        <pc:sldMkLst>
          <pc:docMk/>
          <pc:sldMk cId="2840417221" sldId="300"/>
        </pc:sldMkLst>
        <pc:spChg chg="mod">
          <ac:chgData name="Esko, Henric" userId="d9f74812-8871-491f-a082-2d634383ac02" providerId="ADAL" clId="{9E678818-2AE6-4F50-A564-D97A83D520A3}" dt="2024-04-08T06:22:10.595" v="1788" actId="113"/>
          <ac:spMkLst>
            <pc:docMk/>
            <pc:sldMk cId="2840417221" sldId="300"/>
            <ac:spMk id="3" creationId="{5F424721-1A00-0508-B477-F32CAA47249C}"/>
          </ac:spMkLst>
        </pc:spChg>
        <pc:spChg chg="mod">
          <ac:chgData name="Esko, Henric" userId="d9f74812-8871-491f-a082-2d634383ac02" providerId="ADAL" clId="{9E678818-2AE6-4F50-A564-D97A83D520A3}" dt="2024-04-08T06:19:59.536" v="1600" actId="20577"/>
          <ac:spMkLst>
            <pc:docMk/>
            <pc:sldMk cId="2840417221" sldId="300"/>
            <ac:spMk id="5" creationId="{6FDCAA0A-A246-FE0E-F82F-0A101A388A8D}"/>
          </ac:spMkLst>
        </pc:spChg>
      </pc:sldChg>
      <pc:sldChg chg="delSp modSp mod">
        <pc:chgData name="Esko, Henric" userId="d9f74812-8871-491f-a082-2d634383ac02" providerId="ADAL" clId="{9E678818-2AE6-4F50-A564-D97A83D520A3}" dt="2024-04-07T19:12:05.850" v="1320" actId="403"/>
        <pc:sldMkLst>
          <pc:docMk/>
          <pc:sldMk cId="4202656270" sldId="301"/>
        </pc:sldMkLst>
        <pc:spChg chg="mod">
          <ac:chgData name="Esko, Henric" userId="d9f74812-8871-491f-a082-2d634383ac02" providerId="ADAL" clId="{9E678818-2AE6-4F50-A564-D97A83D520A3}" dt="2024-04-07T19:12:05.850" v="1320" actId="403"/>
          <ac:spMkLst>
            <pc:docMk/>
            <pc:sldMk cId="4202656270" sldId="301"/>
            <ac:spMk id="3" creationId="{A48BC336-F780-5214-4890-62BA6B5BB271}"/>
          </ac:spMkLst>
        </pc:spChg>
        <pc:graphicFrameChg chg="del modGraphic">
          <ac:chgData name="Esko, Henric" userId="d9f74812-8871-491f-a082-2d634383ac02" providerId="ADAL" clId="{9E678818-2AE6-4F50-A564-D97A83D520A3}" dt="2024-04-07T19:11:42.185" v="1288" actId="478"/>
          <ac:graphicFrameMkLst>
            <pc:docMk/>
            <pc:sldMk cId="4202656270" sldId="301"/>
            <ac:graphicFrameMk id="4" creationId="{B49B10C5-60F6-7EA1-972A-15A8BE3906ED}"/>
          </ac:graphicFrameMkLst>
        </pc:graphicFrameChg>
      </pc:sldChg>
      <pc:sldChg chg="del">
        <pc:chgData name="Esko, Henric" userId="d9f74812-8871-491f-a082-2d634383ac02" providerId="ADAL" clId="{9E678818-2AE6-4F50-A564-D97A83D520A3}" dt="2024-04-07T18:55:46.598" v="764" actId="2696"/>
        <pc:sldMkLst>
          <pc:docMk/>
          <pc:sldMk cId="3428094415" sldId="303"/>
        </pc:sldMkLst>
      </pc:sldChg>
      <pc:sldChg chg="modSp mod ord">
        <pc:chgData name="Esko, Henric" userId="d9f74812-8871-491f-a082-2d634383ac02" providerId="ADAL" clId="{9E678818-2AE6-4F50-A564-D97A83D520A3}" dt="2024-04-08T06:25:34.415" v="1880" actId="20577"/>
        <pc:sldMkLst>
          <pc:docMk/>
          <pc:sldMk cId="1457196930" sldId="306"/>
        </pc:sldMkLst>
        <pc:spChg chg="mod">
          <ac:chgData name="Esko, Henric" userId="d9f74812-8871-491f-a082-2d634383ac02" providerId="ADAL" clId="{9E678818-2AE6-4F50-A564-D97A83D520A3}" dt="2024-04-07T18:56:16.046" v="781" actId="20577"/>
          <ac:spMkLst>
            <pc:docMk/>
            <pc:sldMk cId="1457196930" sldId="306"/>
            <ac:spMk id="2" creationId="{16C625BB-0645-CA04-3EAF-3E20E8CF2B06}"/>
          </ac:spMkLst>
        </pc:spChg>
        <pc:spChg chg="mod">
          <ac:chgData name="Esko, Henric" userId="d9f74812-8871-491f-a082-2d634383ac02" providerId="ADAL" clId="{9E678818-2AE6-4F50-A564-D97A83D520A3}" dt="2024-04-08T06:25:34.415" v="1880" actId="20577"/>
          <ac:spMkLst>
            <pc:docMk/>
            <pc:sldMk cId="1457196930" sldId="306"/>
            <ac:spMk id="3" creationId="{84DA4BFF-BBF0-B5FD-5A20-A0F9082941BF}"/>
          </ac:spMkLst>
        </pc:spChg>
      </pc:sldChg>
      <pc:sldChg chg="del">
        <pc:chgData name="Esko, Henric" userId="d9f74812-8871-491f-a082-2d634383ac02" providerId="ADAL" clId="{9E678818-2AE6-4F50-A564-D97A83D520A3}" dt="2024-04-07T18:55:51.564" v="766" actId="2696"/>
        <pc:sldMkLst>
          <pc:docMk/>
          <pc:sldMk cId="1122700986" sldId="307"/>
        </pc:sldMkLst>
      </pc:sldChg>
      <pc:sldChg chg="add del ord">
        <pc:chgData name="Esko, Henric" userId="d9f74812-8871-491f-a082-2d634383ac02" providerId="ADAL" clId="{9E678818-2AE6-4F50-A564-D97A83D520A3}" dt="2024-04-07T19:13:23.939" v="1325" actId="47"/>
        <pc:sldMkLst>
          <pc:docMk/>
          <pc:sldMk cId="1727803036" sldId="307"/>
        </pc:sldMkLst>
      </pc:sldChg>
      <pc:sldChg chg="modSp add mod">
        <pc:chgData name="Esko, Henric" userId="d9f74812-8871-491f-a082-2d634383ac02" providerId="ADAL" clId="{9E678818-2AE6-4F50-A564-D97A83D520A3}" dt="2024-04-07T19:30:06.034" v="1539" actId="20577"/>
        <pc:sldMkLst>
          <pc:docMk/>
          <pc:sldMk cId="3379131536" sldId="307"/>
        </pc:sldMkLst>
        <pc:spChg chg="mod">
          <ac:chgData name="Esko, Henric" userId="d9f74812-8871-491f-a082-2d634383ac02" providerId="ADAL" clId="{9E678818-2AE6-4F50-A564-D97A83D520A3}" dt="2024-04-07T19:30:06.034" v="1539" actId="20577"/>
          <ac:spMkLst>
            <pc:docMk/>
            <pc:sldMk cId="3379131536" sldId="307"/>
            <ac:spMk id="3" creationId="{5F424721-1A00-0508-B477-F32CAA47249C}"/>
          </ac:spMkLst>
        </pc:spChg>
        <pc:spChg chg="mod">
          <ac:chgData name="Esko, Henric" userId="d9f74812-8871-491f-a082-2d634383ac02" providerId="ADAL" clId="{9E678818-2AE6-4F50-A564-D97A83D520A3}" dt="2024-04-07T19:29:27.687" v="1442" actId="20577"/>
          <ac:spMkLst>
            <pc:docMk/>
            <pc:sldMk cId="3379131536" sldId="307"/>
            <ac:spMk id="5" creationId="{6FDCAA0A-A246-FE0E-F82F-0A101A388A8D}"/>
          </ac:spMkLst>
        </pc:spChg>
      </pc:sldChg>
      <pc:sldChg chg="modSp add mod ord">
        <pc:chgData name="Esko, Henric" userId="d9f74812-8871-491f-a082-2d634383ac02" providerId="ADAL" clId="{9E678818-2AE6-4F50-A564-D97A83D520A3}" dt="2024-04-08T06:19:55.625" v="1594"/>
        <pc:sldMkLst>
          <pc:docMk/>
          <pc:sldMk cId="1037352084" sldId="308"/>
        </pc:sldMkLst>
        <pc:spChg chg="mod">
          <ac:chgData name="Esko, Henric" userId="d9f74812-8871-491f-a082-2d634383ac02" providerId="ADAL" clId="{9E678818-2AE6-4F50-A564-D97A83D520A3}" dt="2024-04-08T06:19:51.354" v="1592" actId="20577"/>
          <ac:spMkLst>
            <pc:docMk/>
            <pc:sldMk cId="1037352084" sldId="308"/>
            <ac:spMk id="3" creationId="{5F424721-1A00-0508-B477-F32CAA47249C}"/>
          </ac:spMkLst>
        </pc:spChg>
      </pc:sldChg>
      <pc:sldChg chg="del">
        <pc:chgData name="Esko, Henric" userId="d9f74812-8871-491f-a082-2d634383ac02" providerId="ADAL" clId="{9E678818-2AE6-4F50-A564-D97A83D520A3}" dt="2024-04-07T18:55:39.819" v="762" actId="2696"/>
        <pc:sldMkLst>
          <pc:docMk/>
          <pc:sldMk cId="704496682" sldId="309"/>
        </pc:sldMkLst>
      </pc:sldChg>
      <pc:sldChg chg="del">
        <pc:chgData name="Esko, Henric" userId="d9f74812-8871-491f-a082-2d634383ac02" providerId="ADAL" clId="{9E678818-2AE6-4F50-A564-D97A83D520A3}" dt="2024-04-07T18:55:43.951" v="763" actId="2696"/>
        <pc:sldMkLst>
          <pc:docMk/>
          <pc:sldMk cId="1108659807" sldId="310"/>
        </pc:sldMkLst>
      </pc:sldChg>
      <pc:sldChg chg="del">
        <pc:chgData name="Esko, Henric" userId="d9f74812-8871-491f-a082-2d634383ac02" providerId="ADAL" clId="{9E678818-2AE6-4F50-A564-D97A83D520A3}" dt="2024-04-07T19:12:23.617" v="1321" actId="47"/>
        <pc:sldMkLst>
          <pc:docMk/>
          <pc:sldMk cId="1686290537" sldId="312"/>
        </pc:sldMkLst>
      </pc:sldChg>
    </pc:docChg>
  </pc:docChgLst>
  <pc:docChgLst>
    <pc:chgData name="Esko, Henric" userId="d9f74812-8871-491f-a082-2d634383ac02" providerId="ADAL" clId="{0854C736-DE80-2F42-BEAD-92E763D6CC60}"/>
    <pc:docChg chg="custSel modSld">
      <pc:chgData name="Esko, Henric" userId="d9f74812-8871-491f-a082-2d634383ac02" providerId="ADAL" clId="{0854C736-DE80-2F42-BEAD-92E763D6CC60}" dt="2024-04-07T17:55:39.708" v="195" actId="113"/>
      <pc:docMkLst>
        <pc:docMk/>
      </pc:docMkLst>
      <pc:sldChg chg="modSp">
        <pc:chgData name="Esko, Henric" userId="d9f74812-8871-491f-a082-2d634383ac02" providerId="ADAL" clId="{0854C736-DE80-2F42-BEAD-92E763D6CC60}" dt="2024-04-07T17:51:44.437" v="60" actId="20577"/>
        <pc:sldMkLst>
          <pc:docMk/>
          <pc:sldMk cId="4248965494" sldId="284"/>
        </pc:sldMkLst>
        <pc:spChg chg="mod">
          <ac:chgData name="Esko, Henric" userId="d9f74812-8871-491f-a082-2d634383ac02" providerId="ADAL" clId="{0854C736-DE80-2F42-BEAD-92E763D6CC60}" dt="2024-04-07T17:51:44.437" v="60" actId="20577"/>
          <ac:spMkLst>
            <pc:docMk/>
            <pc:sldMk cId="4248965494" sldId="284"/>
            <ac:spMk id="3" creationId="{31FFA2F4-AA1D-6867-FE25-53C923D70E8A}"/>
          </ac:spMkLst>
        </pc:spChg>
      </pc:sldChg>
      <pc:sldChg chg="modSp">
        <pc:chgData name="Esko, Henric" userId="d9f74812-8871-491f-a082-2d634383ac02" providerId="ADAL" clId="{0854C736-DE80-2F42-BEAD-92E763D6CC60}" dt="2024-04-07T17:55:39.708" v="195" actId="113"/>
        <pc:sldMkLst>
          <pc:docMk/>
          <pc:sldMk cId="75558317" sldId="286"/>
        </pc:sldMkLst>
        <pc:spChg chg="mod">
          <ac:chgData name="Esko, Henric" userId="d9f74812-8871-491f-a082-2d634383ac02" providerId="ADAL" clId="{0854C736-DE80-2F42-BEAD-92E763D6CC60}" dt="2024-04-07T17:55:39.708" v="195" actId="113"/>
          <ac:spMkLst>
            <pc:docMk/>
            <pc:sldMk cId="75558317" sldId="286"/>
            <ac:spMk id="3" creationId="{1B3ED362-E3C8-71EA-3104-21052A034BAC}"/>
          </ac:spMkLst>
        </pc:spChg>
      </pc:sldChg>
      <pc:sldChg chg="modSp">
        <pc:chgData name="Esko, Henric" userId="d9f74812-8871-491f-a082-2d634383ac02" providerId="ADAL" clId="{0854C736-DE80-2F42-BEAD-92E763D6CC60}" dt="2024-04-07T17:54:06.274" v="193" actId="27636"/>
        <pc:sldMkLst>
          <pc:docMk/>
          <pc:sldMk cId="815525428" sldId="299"/>
        </pc:sldMkLst>
        <pc:spChg chg="mod">
          <ac:chgData name="Esko, Henric" userId="d9f74812-8871-491f-a082-2d634383ac02" providerId="ADAL" clId="{0854C736-DE80-2F42-BEAD-92E763D6CC60}" dt="2024-04-07T17:54:06.274" v="193" actId="27636"/>
          <ac:spMkLst>
            <pc:docMk/>
            <pc:sldMk cId="815525428" sldId="299"/>
            <ac:spMk id="3" creationId="{5F424721-1A00-0508-B477-F32CAA47249C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EC7C56-44CC-4370-A1DF-FF920E7C237B}" type="doc">
      <dgm:prSet loTypeId="urn:microsoft.com/office/officeart/2005/8/layout/orgChart1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sv-SE"/>
        </a:p>
      </dgm:t>
    </dgm:pt>
    <dgm:pt modelId="{09EA0504-45A1-48D5-AF7E-D92D1B4E29CC}">
      <dgm:prSet phldrT="[Text]" custT="1"/>
      <dgm:spPr/>
      <dgm:t>
        <a:bodyPr/>
        <a:lstStyle/>
        <a:p>
          <a:r>
            <a:rPr lang="sv-SE" sz="1400">
              <a:solidFill>
                <a:schemeClr val="bg1">
                  <a:lumMod val="75000"/>
                </a:schemeClr>
              </a:solidFill>
            </a:rPr>
            <a:t>Lagledare</a:t>
          </a:r>
        </a:p>
        <a:p>
          <a:r>
            <a:rPr lang="sv-SE" sz="1400">
              <a:solidFill>
                <a:schemeClr val="bg1">
                  <a:lumMod val="75000"/>
                </a:schemeClr>
              </a:solidFill>
            </a:rPr>
            <a:t>Karin Eriksson</a:t>
          </a:r>
        </a:p>
      </dgm:t>
    </dgm:pt>
    <dgm:pt modelId="{9F10ADBA-1AE1-45F6-A2DF-FB2353066B47}" type="parTrans" cxnId="{2EA5ABE1-3A49-468E-B922-1C195CE697DC}">
      <dgm:prSet/>
      <dgm:spPr/>
      <dgm:t>
        <a:bodyPr/>
        <a:lstStyle/>
        <a:p>
          <a:endParaRPr lang="sv-SE"/>
        </a:p>
      </dgm:t>
    </dgm:pt>
    <dgm:pt modelId="{BB200A95-B3E5-4604-BB63-E85A0F2A2BF1}" type="sibTrans" cxnId="{2EA5ABE1-3A49-468E-B922-1C195CE697DC}">
      <dgm:prSet/>
      <dgm:spPr/>
      <dgm:t>
        <a:bodyPr/>
        <a:lstStyle/>
        <a:p>
          <a:endParaRPr lang="sv-SE"/>
        </a:p>
      </dgm:t>
    </dgm:pt>
    <dgm:pt modelId="{793738F6-658C-49DB-A31C-351CB55D3900}">
      <dgm:prSet phldrT="[Text]" custT="1"/>
      <dgm:spPr/>
      <dgm:t>
        <a:bodyPr/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>
              <a:solidFill>
                <a:prstClr val="white"/>
              </a:solidFill>
              <a:latin typeface="Hind"/>
              <a:ea typeface="+mn-ea"/>
              <a:cs typeface="+mn-cs"/>
            </a:rPr>
            <a:t>Försäljningsgrupp</a:t>
          </a:r>
          <a:br>
            <a:rPr lang="sv-SE" sz="1400" kern="1200">
              <a:solidFill>
                <a:prstClr val="white"/>
              </a:solidFill>
              <a:latin typeface="Hind"/>
              <a:ea typeface="+mn-ea"/>
              <a:cs typeface="+mn-cs"/>
            </a:rPr>
          </a:br>
          <a:r>
            <a:rPr lang="sv-SE" sz="1400" kern="1200">
              <a:solidFill>
                <a:prstClr val="white"/>
              </a:solidFill>
              <a:latin typeface="Hind"/>
              <a:ea typeface="+mn-ea"/>
              <a:cs typeface="+mn-cs"/>
            </a:rPr>
            <a:t>X</a:t>
          </a:r>
        </a:p>
      </dgm:t>
    </dgm:pt>
    <dgm:pt modelId="{B3EC9B6F-73D3-4953-8BC4-3AEAB45995EA}" type="parTrans" cxnId="{03356269-6512-4BFE-8F21-4FB45D0C2EF9}">
      <dgm:prSet/>
      <dgm:spPr/>
      <dgm:t>
        <a:bodyPr/>
        <a:lstStyle/>
        <a:p>
          <a:endParaRPr lang="sv-SE"/>
        </a:p>
      </dgm:t>
    </dgm:pt>
    <dgm:pt modelId="{3F5F3671-45CA-4F24-933D-26B5FA25EC16}" type="sibTrans" cxnId="{03356269-6512-4BFE-8F21-4FB45D0C2EF9}">
      <dgm:prSet/>
      <dgm:spPr/>
      <dgm:t>
        <a:bodyPr/>
        <a:lstStyle/>
        <a:p>
          <a:endParaRPr lang="sv-SE"/>
        </a:p>
      </dgm:t>
    </dgm:pt>
    <dgm:pt modelId="{CBBF8111-72A8-4C35-B4F4-85ACCB665BC0}">
      <dgm:prSet phldrT="[Text]" custT="1"/>
      <dgm:spPr/>
      <dgm:t>
        <a:bodyPr/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>
              <a:solidFill>
                <a:prstClr val="white"/>
              </a:solidFill>
              <a:latin typeface="Hind"/>
              <a:ea typeface="+mn-ea"/>
              <a:cs typeface="+mn-cs"/>
            </a:rPr>
            <a:t>Fikagrupp</a:t>
          </a:r>
          <a:br>
            <a:rPr lang="sv-SE" sz="1400" kern="1200">
              <a:solidFill>
                <a:prstClr val="white"/>
              </a:solidFill>
              <a:latin typeface="Hind"/>
              <a:ea typeface="+mn-ea"/>
              <a:cs typeface="+mn-cs"/>
            </a:rPr>
          </a:br>
          <a:r>
            <a:rPr lang="sv-SE" sz="1400" kern="1200">
              <a:solidFill>
                <a:prstClr val="white"/>
              </a:solidFill>
              <a:latin typeface="Hind"/>
              <a:ea typeface="+mn-ea"/>
              <a:cs typeface="+mn-cs"/>
            </a:rPr>
            <a:t>X</a:t>
          </a:r>
        </a:p>
      </dgm:t>
    </dgm:pt>
    <dgm:pt modelId="{0BE830A5-7D79-486E-A0EA-55A25544B0F0}" type="parTrans" cxnId="{F58DFDAF-8E94-437B-8BA1-6DD624EF6317}">
      <dgm:prSet/>
      <dgm:spPr/>
      <dgm:t>
        <a:bodyPr/>
        <a:lstStyle/>
        <a:p>
          <a:endParaRPr lang="sv-SE"/>
        </a:p>
      </dgm:t>
    </dgm:pt>
    <dgm:pt modelId="{1F7B297B-C6CF-4630-A3EC-CD1B05AC5E60}" type="sibTrans" cxnId="{F58DFDAF-8E94-437B-8BA1-6DD624EF6317}">
      <dgm:prSet/>
      <dgm:spPr/>
      <dgm:t>
        <a:bodyPr/>
        <a:lstStyle/>
        <a:p>
          <a:endParaRPr lang="sv-SE"/>
        </a:p>
      </dgm:t>
    </dgm:pt>
    <dgm:pt modelId="{7E51D49B-D000-4999-90E9-72AB739AE5CF}">
      <dgm:prSet custT="1"/>
      <dgm:spPr/>
      <dgm:t>
        <a:bodyPr/>
        <a:lstStyle/>
        <a:p>
          <a:pPr rtl="0"/>
          <a:r>
            <a:rPr lang="sv-SE" sz="1400"/>
            <a:t>Sponsorgrupp</a:t>
          </a:r>
          <a:br>
            <a:rPr lang="sv-SE" sz="1400"/>
          </a:br>
          <a:r>
            <a:rPr lang="sv-SE" sz="1400"/>
            <a:t>X</a:t>
          </a:r>
          <a:endParaRPr lang="sv-SE" sz="1400">
            <a:latin typeface="Squada One"/>
          </a:endParaRPr>
        </a:p>
      </dgm:t>
    </dgm:pt>
    <dgm:pt modelId="{C674FA2B-3D46-4737-9C75-0B39AE87E9A0}" type="parTrans" cxnId="{64A57434-95E7-42A9-9111-F220DBEB7201}">
      <dgm:prSet/>
      <dgm:spPr/>
      <dgm:t>
        <a:bodyPr/>
        <a:lstStyle/>
        <a:p>
          <a:endParaRPr lang="sv-SE"/>
        </a:p>
      </dgm:t>
    </dgm:pt>
    <dgm:pt modelId="{0F3A0BCC-5B38-4F1F-B5CE-FEEE76C4E722}" type="sibTrans" cxnId="{64A57434-95E7-42A9-9111-F220DBEB7201}">
      <dgm:prSet/>
      <dgm:spPr/>
      <dgm:t>
        <a:bodyPr/>
        <a:lstStyle/>
        <a:p>
          <a:endParaRPr lang="sv-SE"/>
        </a:p>
      </dgm:t>
    </dgm:pt>
    <dgm:pt modelId="{8CCB8063-1CCB-49E1-8C24-9556C74F170D}" type="asst">
      <dgm:prSet custT="1"/>
      <dgm:spPr/>
      <dgm:t>
        <a:bodyPr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>
              <a:solidFill>
                <a:prstClr val="white"/>
              </a:solidFill>
              <a:latin typeface="Hind"/>
              <a:ea typeface="+mn-ea"/>
              <a:cs typeface="+mn-cs"/>
            </a:rPr>
            <a:t>Sammanhållande FG</a:t>
          </a: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>
              <a:solidFill>
                <a:prstClr val="white"/>
              </a:solidFill>
              <a:latin typeface="Hind"/>
              <a:ea typeface="+mn-ea"/>
              <a:cs typeface="+mn-cs"/>
            </a:rPr>
            <a:t>X</a:t>
          </a:r>
        </a:p>
      </dgm:t>
    </dgm:pt>
    <dgm:pt modelId="{2B4A3D6A-682D-4DE5-8C7D-D9F9607B3A3E}" type="parTrans" cxnId="{22E95E91-4651-489A-BB37-C9BAA5E111D0}">
      <dgm:prSet/>
      <dgm:spPr/>
      <dgm:t>
        <a:bodyPr/>
        <a:lstStyle/>
        <a:p>
          <a:endParaRPr lang="sv-SE"/>
        </a:p>
      </dgm:t>
    </dgm:pt>
    <dgm:pt modelId="{8C83FB35-B1CC-4FCA-B46C-CD4CC5AD2041}" type="sibTrans" cxnId="{22E95E91-4651-489A-BB37-C9BAA5E111D0}">
      <dgm:prSet/>
      <dgm:spPr/>
      <dgm:t>
        <a:bodyPr/>
        <a:lstStyle/>
        <a:p>
          <a:endParaRPr lang="sv-SE"/>
        </a:p>
      </dgm:t>
    </dgm:pt>
    <dgm:pt modelId="{DB6686DF-46C5-4E21-955F-85435FD004B6}" type="pres">
      <dgm:prSet presAssocID="{ADEC7C56-44CC-4370-A1DF-FF920E7C237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C49B3BF-0DB7-4963-A50C-400EB22D08BB}" type="pres">
      <dgm:prSet presAssocID="{09EA0504-45A1-48D5-AF7E-D92D1B4E29CC}" presName="hierRoot1" presStyleCnt="0">
        <dgm:presLayoutVars>
          <dgm:hierBranch val="init"/>
        </dgm:presLayoutVars>
      </dgm:prSet>
      <dgm:spPr/>
    </dgm:pt>
    <dgm:pt modelId="{EFEAE47A-1B61-4302-BB65-BD977947440E}" type="pres">
      <dgm:prSet presAssocID="{09EA0504-45A1-48D5-AF7E-D92D1B4E29CC}" presName="rootComposite1" presStyleCnt="0"/>
      <dgm:spPr/>
    </dgm:pt>
    <dgm:pt modelId="{D6650568-6CCA-42C5-B915-85162C9473BA}" type="pres">
      <dgm:prSet presAssocID="{09EA0504-45A1-48D5-AF7E-D92D1B4E29CC}" presName="rootText1" presStyleLbl="node0" presStyleIdx="0" presStyleCnt="1">
        <dgm:presLayoutVars>
          <dgm:chPref val="3"/>
        </dgm:presLayoutVars>
      </dgm:prSet>
      <dgm:spPr/>
    </dgm:pt>
    <dgm:pt modelId="{011CADBA-1AE6-457D-9AC1-51A7104000C1}" type="pres">
      <dgm:prSet presAssocID="{09EA0504-45A1-48D5-AF7E-D92D1B4E29CC}" presName="rootConnector1" presStyleLbl="node1" presStyleIdx="0" presStyleCnt="0"/>
      <dgm:spPr/>
    </dgm:pt>
    <dgm:pt modelId="{BCDE3797-4DC3-45A5-A77A-2850C03257C3}" type="pres">
      <dgm:prSet presAssocID="{09EA0504-45A1-48D5-AF7E-D92D1B4E29CC}" presName="hierChild2" presStyleCnt="0"/>
      <dgm:spPr/>
    </dgm:pt>
    <dgm:pt modelId="{BC596671-C69E-4958-9C46-D267788F0AB3}" type="pres">
      <dgm:prSet presAssocID="{B3EC9B6F-73D3-4953-8BC4-3AEAB45995EA}" presName="Name37" presStyleLbl="parChTrans1D2" presStyleIdx="0" presStyleCnt="4"/>
      <dgm:spPr/>
    </dgm:pt>
    <dgm:pt modelId="{2B7B46F0-2C45-474D-9A2F-269FA7C0EAF8}" type="pres">
      <dgm:prSet presAssocID="{793738F6-658C-49DB-A31C-351CB55D3900}" presName="hierRoot2" presStyleCnt="0">
        <dgm:presLayoutVars>
          <dgm:hierBranch val="init"/>
        </dgm:presLayoutVars>
      </dgm:prSet>
      <dgm:spPr/>
    </dgm:pt>
    <dgm:pt modelId="{0D1C6927-B935-470C-A0EF-F344B8E600AE}" type="pres">
      <dgm:prSet presAssocID="{793738F6-658C-49DB-A31C-351CB55D3900}" presName="rootComposite" presStyleCnt="0"/>
      <dgm:spPr/>
    </dgm:pt>
    <dgm:pt modelId="{96ACFAAE-8280-4E0C-9388-1FF166F2502E}" type="pres">
      <dgm:prSet presAssocID="{793738F6-658C-49DB-A31C-351CB55D3900}" presName="rootText" presStyleLbl="node2" presStyleIdx="0" presStyleCnt="3">
        <dgm:presLayoutVars>
          <dgm:chPref val="3"/>
        </dgm:presLayoutVars>
      </dgm:prSet>
      <dgm:spPr/>
    </dgm:pt>
    <dgm:pt modelId="{366A1243-39C6-48E6-A056-DBA3CA732461}" type="pres">
      <dgm:prSet presAssocID="{793738F6-658C-49DB-A31C-351CB55D3900}" presName="rootConnector" presStyleLbl="node2" presStyleIdx="0" presStyleCnt="3"/>
      <dgm:spPr/>
    </dgm:pt>
    <dgm:pt modelId="{B69DAE0B-6C72-4BE5-9742-487C82D100EC}" type="pres">
      <dgm:prSet presAssocID="{793738F6-658C-49DB-A31C-351CB55D3900}" presName="hierChild4" presStyleCnt="0"/>
      <dgm:spPr/>
    </dgm:pt>
    <dgm:pt modelId="{815D7F6D-03FB-4281-A7C9-11B7D8851F9F}" type="pres">
      <dgm:prSet presAssocID="{793738F6-658C-49DB-A31C-351CB55D3900}" presName="hierChild5" presStyleCnt="0"/>
      <dgm:spPr/>
    </dgm:pt>
    <dgm:pt modelId="{0DEBB2BC-CF22-4DF4-AEE8-97F6EE6F0056}" type="pres">
      <dgm:prSet presAssocID="{0BE830A5-7D79-486E-A0EA-55A25544B0F0}" presName="Name37" presStyleLbl="parChTrans1D2" presStyleIdx="1" presStyleCnt="4"/>
      <dgm:spPr/>
    </dgm:pt>
    <dgm:pt modelId="{7726685D-8A05-4FF5-9D8A-4A63719E926A}" type="pres">
      <dgm:prSet presAssocID="{CBBF8111-72A8-4C35-B4F4-85ACCB665BC0}" presName="hierRoot2" presStyleCnt="0">
        <dgm:presLayoutVars>
          <dgm:hierBranch val="init"/>
        </dgm:presLayoutVars>
      </dgm:prSet>
      <dgm:spPr/>
    </dgm:pt>
    <dgm:pt modelId="{33987592-E6DD-4105-A411-825AE231FBD8}" type="pres">
      <dgm:prSet presAssocID="{CBBF8111-72A8-4C35-B4F4-85ACCB665BC0}" presName="rootComposite" presStyleCnt="0"/>
      <dgm:spPr/>
    </dgm:pt>
    <dgm:pt modelId="{96627FD3-28E8-4AA3-9FEC-E50B0D9E9E39}" type="pres">
      <dgm:prSet presAssocID="{CBBF8111-72A8-4C35-B4F4-85ACCB665BC0}" presName="rootText" presStyleLbl="node2" presStyleIdx="1" presStyleCnt="3">
        <dgm:presLayoutVars>
          <dgm:chPref val="3"/>
        </dgm:presLayoutVars>
      </dgm:prSet>
      <dgm:spPr/>
    </dgm:pt>
    <dgm:pt modelId="{32B496E2-FE7F-4188-AF45-C93FA6D51624}" type="pres">
      <dgm:prSet presAssocID="{CBBF8111-72A8-4C35-B4F4-85ACCB665BC0}" presName="rootConnector" presStyleLbl="node2" presStyleIdx="1" presStyleCnt="3"/>
      <dgm:spPr/>
    </dgm:pt>
    <dgm:pt modelId="{43E00CD4-077A-4341-8B3F-3A6FCCB040FD}" type="pres">
      <dgm:prSet presAssocID="{CBBF8111-72A8-4C35-B4F4-85ACCB665BC0}" presName="hierChild4" presStyleCnt="0"/>
      <dgm:spPr/>
    </dgm:pt>
    <dgm:pt modelId="{EB423542-42A1-4B5E-B75A-E8391BA3983A}" type="pres">
      <dgm:prSet presAssocID="{CBBF8111-72A8-4C35-B4F4-85ACCB665BC0}" presName="hierChild5" presStyleCnt="0"/>
      <dgm:spPr/>
    </dgm:pt>
    <dgm:pt modelId="{23A7C867-83CA-435F-9829-B686660473E8}" type="pres">
      <dgm:prSet presAssocID="{C674FA2B-3D46-4737-9C75-0B39AE87E9A0}" presName="Name37" presStyleLbl="parChTrans1D2" presStyleIdx="2" presStyleCnt="4"/>
      <dgm:spPr/>
    </dgm:pt>
    <dgm:pt modelId="{50753A08-BAD6-4973-9CD7-556F27FAE40A}" type="pres">
      <dgm:prSet presAssocID="{7E51D49B-D000-4999-90E9-72AB739AE5CF}" presName="hierRoot2" presStyleCnt="0">
        <dgm:presLayoutVars>
          <dgm:hierBranch val="init"/>
        </dgm:presLayoutVars>
      </dgm:prSet>
      <dgm:spPr/>
    </dgm:pt>
    <dgm:pt modelId="{F617D2FE-1517-458B-BBFF-E9EB9A050F0C}" type="pres">
      <dgm:prSet presAssocID="{7E51D49B-D000-4999-90E9-72AB739AE5CF}" presName="rootComposite" presStyleCnt="0"/>
      <dgm:spPr/>
    </dgm:pt>
    <dgm:pt modelId="{6E14D39C-DE11-41C8-91C6-C23345DA8D3F}" type="pres">
      <dgm:prSet presAssocID="{7E51D49B-D000-4999-90E9-72AB739AE5CF}" presName="rootText" presStyleLbl="node2" presStyleIdx="2" presStyleCnt="3">
        <dgm:presLayoutVars>
          <dgm:chPref val="3"/>
        </dgm:presLayoutVars>
      </dgm:prSet>
      <dgm:spPr/>
    </dgm:pt>
    <dgm:pt modelId="{2C1D0F17-C625-490D-9BE9-C25651E4BDDA}" type="pres">
      <dgm:prSet presAssocID="{7E51D49B-D000-4999-90E9-72AB739AE5CF}" presName="rootConnector" presStyleLbl="node2" presStyleIdx="2" presStyleCnt="3"/>
      <dgm:spPr/>
    </dgm:pt>
    <dgm:pt modelId="{57074794-7266-41A6-8289-86549A8950E9}" type="pres">
      <dgm:prSet presAssocID="{7E51D49B-D000-4999-90E9-72AB739AE5CF}" presName="hierChild4" presStyleCnt="0"/>
      <dgm:spPr/>
    </dgm:pt>
    <dgm:pt modelId="{F5F3C7B6-9E21-4801-96ED-414409DE7548}" type="pres">
      <dgm:prSet presAssocID="{7E51D49B-D000-4999-90E9-72AB739AE5CF}" presName="hierChild5" presStyleCnt="0"/>
      <dgm:spPr/>
    </dgm:pt>
    <dgm:pt modelId="{2103B89B-C9F3-421A-931F-1CE8E342BC63}" type="pres">
      <dgm:prSet presAssocID="{09EA0504-45A1-48D5-AF7E-D92D1B4E29CC}" presName="hierChild3" presStyleCnt="0"/>
      <dgm:spPr/>
    </dgm:pt>
    <dgm:pt modelId="{6ACEC99F-2F91-4E77-BADE-F742E7A76F04}" type="pres">
      <dgm:prSet presAssocID="{2B4A3D6A-682D-4DE5-8C7D-D9F9607B3A3E}" presName="Name111" presStyleLbl="parChTrans1D2" presStyleIdx="3" presStyleCnt="4"/>
      <dgm:spPr/>
    </dgm:pt>
    <dgm:pt modelId="{0B93D910-66B2-483B-9309-A6DE2E563DAB}" type="pres">
      <dgm:prSet presAssocID="{8CCB8063-1CCB-49E1-8C24-9556C74F170D}" presName="hierRoot3" presStyleCnt="0">
        <dgm:presLayoutVars>
          <dgm:hierBranch val="init"/>
        </dgm:presLayoutVars>
      </dgm:prSet>
      <dgm:spPr/>
    </dgm:pt>
    <dgm:pt modelId="{BC73223A-F8D7-4EE3-B91D-F0493994F0E0}" type="pres">
      <dgm:prSet presAssocID="{8CCB8063-1CCB-49E1-8C24-9556C74F170D}" presName="rootComposite3" presStyleCnt="0"/>
      <dgm:spPr/>
    </dgm:pt>
    <dgm:pt modelId="{77843B19-89F0-4C73-B047-756F56749328}" type="pres">
      <dgm:prSet presAssocID="{8CCB8063-1CCB-49E1-8C24-9556C74F170D}" presName="rootText3" presStyleLbl="asst1" presStyleIdx="0" presStyleCnt="1" custScaleX="142656" custLinFactNeighborX="84030" custLinFactNeighborY="-1283">
        <dgm:presLayoutVars>
          <dgm:chPref val="3"/>
        </dgm:presLayoutVars>
      </dgm:prSet>
      <dgm:spPr/>
    </dgm:pt>
    <dgm:pt modelId="{5BB0231C-DD5E-4FB9-94AE-7B1D563323FC}" type="pres">
      <dgm:prSet presAssocID="{8CCB8063-1CCB-49E1-8C24-9556C74F170D}" presName="rootConnector3" presStyleLbl="asst1" presStyleIdx="0" presStyleCnt="1"/>
      <dgm:spPr/>
    </dgm:pt>
    <dgm:pt modelId="{F6EFD0DC-7D97-4876-8FAA-8072D1BC9457}" type="pres">
      <dgm:prSet presAssocID="{8CCB8063-1CCB-49E1-8C24-9556C74F170D}" presName="hierChild6" presStyleCnt="0"/>
      <dgm:spPr/>
    </dgm:pt>
    <dgm:pt modelId="{3590323A-6EBC-449B-B7DB-46F102EB4724}" type="pres">
      <dgm:prSet presAssocID="{8CCB8063-1CCB-49E1-8C24-9556C74F170D}" presName="hierChild7" presStyleCnt="0"/>
      <dgm:spPr/>
    </dgm:pt>
  </dgm:ptLst>
  <dgm:cxnLst>
    <dgm:cxn modelId="{43A4AC0B-6D44-46C0-995C-9A80E4198E31}" type="presOf" srcId="{CBBF8111-72A8-4C35-B4F4-85ACCB665BC0}" destId="{96627FD3-28E8-4AA3-9FEC-E50B0D9E9E39}" srcOrd="0" destOrd="0" presId="urn:microsoft.com/office/officeart/2005/8/layout/orgChart1"/>
    <dgm:cxn modelId="{61082519-58E5-4C28-81AF-A3BB959452DD}" type="presOf" srcId="{8CCB8063-1CCB-49E1-8C24-9556C74F170D}" destId="{77843B19-89F0-4C73-B047-756F56749328}" srcOrd="0" destOrd="0" presId="urn:microsoft.com/office/officeart/2005/8/layout/orgChart1"/>
    <dgm:cxn modelId="{1F57F929-AB29-40DC-A7D4-C8452BF71D03}" type="presOf" srcId="{793738F6-658C-49DB-A31C-351CB55D3900}" destId="{96ACFAAE-8280-4E0C-9388-1FF166F2502E}" srcOrd="0" destOrd="0" presId="urn:microsoft.com/office/officeart/2005/8/layout/orgChart1"/>
    <dgm:cxn modelId="{64A57434-95E7-42A9-9111-F220DBEB7201}" srcId="{09EA0504-45A1-48D5-AF7E-D92D1B4E29CC}" destId="{7E51D49B-D000-4999-90E9-72AB739AE5CF}" srcOrd="3" destOrd="0" parTransId="{C674FA2B-3D46-4737-9C75-0B39AE87E9A0}" sibTransId="{0F3A0BCC-5B38-4F1F-B5CE-FEEE76C4E722}"/>
    <dgm:cxn modelId="{16CBA534-D600-452E-BF39-64F20EFB71B9}" type="presOf" srcId="{ADEC7C56-44CC-4370-A1DF-FF920E7C237B}" destId="{DB6686DF-46C5-4E21-955F-85435FD004B6}" srcOrd="0" destOrd="0" presId="urn:microsoft.com/office/officeart/2005/8/layout/orgChart1"/>
    <dgm:cxn modelId="{9AF3A539-548D-4BAA-AA29-542BD72E8C09}" type="presOf" srcId="{7E51D49B-D000-4999-90E9-72AB739AE5CF}" destId="{2C1D0F17-C625-490D-9BE9-C25651E4BDDA}" srcOrd="1" destOrd="0" presId="urn:microsoft.com/office/officeart/2005/8/layout/orgChart1"/>
    <dgm:cxn modelId="{A7935E43-FF0B-473A-A250-E7E4050843DF}" type="presOf" srcId="{09EA0504-45A1-48D5-AF7E-D92D1B4E29CC}" destId="{011CADBA-1AE6-457D-9AC1-51A7104000C1}" srcOrd="1" destOrd="0" presId="urn:microsoft.com/office/officeart/2005/8/layout/orgChart1"/>
    <dgm:cxn modelId="{5B411047-3087-49D7-AD73-C3B8219C8DD3}" type="presOf" srcId="{8CCB8063-1CCB-49E1-8C24-9556C74F170D}" destId="{5BB0231C-DD5E-4FB9-94AE-7B1D563323FC}" srcOrd="1" destOrd="0" presId="urn:microsoft.com/office/officeart/2005/8/layout/orgChart1"/>
    <dgm:cxn modelId="{03356269-6512-4BFE-8F21-4FB45D0C2EF9}" srcId="{09EA0504-45A1-48D5-AF7E-D92D1B4E29CC}" destId="{793738F6-658C-49DB-A31C-351CB55D3900}" srcOrd="1" destOrd="0" parTransId="{B3EC9B6F-73D3-4953-8BC4-3AEAB45995EA}" sibTransId="{3F5F3671-45CA-4F24-933D-26B5FA25EC16}"/>
    <dgm:cxn modelId="{91114477-3E94-483A-A439-712B5675A3EB}" type="presOf" srcId="{C674FA2B-3D46-4737-9C75-0B39AE87E9A0}" destId="{23A7C867-83CA-435F-9829-B686660473E8}" srcOrd="0" destOrd="0" presId="urn:microsoft.com/office/officeart/2005/8/layout/orgChart1"/>
    <dgm:cxn modelId="{C4F9FD88-B0EB-4809-925D-8DCC8F5FC005}" type="presOf" srcId="{09EA0504-45A1-48D5-AF7E-D92D1B4E29CC}" destId="{D6650568-6CCA-42C5-B915-85162C9473BA}" srcOrd="0" destOrd="0" presId="urn:microsoft.com/office/officeart/2005/8/layout/orgChart1"/>
    <dgm:cxn modelId="{F66D208E-0BDF-413A-9F8E-E22D9699DEB9}" type="presOf" srcId="{793738F6-658C-49DB-A31C-351CB55D3900}" destId="{366A1243-39C6-48E6-A056-DBA3CA732461}" srcOrd="1" destOrd="0" presId="urn:microsoft.com/office/officeart/2005/8/layout/orgChart1"/>
    <dgm:cxn modelId="{22E95E91-4651-489A-BB37-C9BAA5E111D0}" srcId="{09EA0504-45A1-48D5-AF7E-D92D1B4E29CC}" destId="{8CCB8063-1CCB-49E1-8C24-9556C74F170D}" srcOrd="0" destOrd="0" parTransId="{2B4A3D6A-682D-4DE5-8C7D-D9F9607B3A3E}" sibTransId="{8C83FB35-B1CC-4FCA-B46C-CD4CC5AD2041}"/>
    <dgm:cxn modelId="{3C181CA4-BBE3-435F-9A6A-E99D15DA2605}" type="presOf" srcId="{2B4A3D6A-682D-4DE5-8C7D-D9F9607B3A3E}" destId="{6ACEC99F-2F91-4E77-BADE-F742E7A76F04}" srcOrd="0" destOrd="0" presId="urn:microsoft.com/office/officeart/2005/8/layout/orgChart1"/>
    <dgm:cxn modelId="{620086AA-BDA4-4CDA-BE02-243F1549EDE8}" type="presOf" srcId="{7E51D49B-D000-4999-90E9-72AB739AE5CF}" destId="{6E14D39C-DE11-41C8-91C6-C23345DA8D3F}" srcOrd="0" destOrd="0" presId="urn:microsoft.com/office/officeart/2005/8/layout/orgChart1"/>
    <dgm:cxn modelId="{F58DFDAF-8E94-437B-8BA1-6DD624EF6317}" srcId="{09EA0504-45A1-48D5-AF7E-D92D1B4E29CC}" destId="{CBBF8111-72A8-4C35-B4F4-85ACCB665BC0}" srcOrd="2" destOrd="0" parTransId="{0BE830A5-7D79-486E-A0EA-55A25544B0F0}" sibTransId="{1F7B297B-C6CF-4630-A3EC-CD1B05AC5E60}"/>
    <dgm:cxn modelId="{7E01CBC2-ADE1-4D31-9988-22FBD4DED7A8}" type="presOf" srcId="{0BE830A5-7D79-486E-A0EA-55A25544B0F0}" destId="{0DEBB2BC-CF22-4DF4-AEE8-97F6EE6F0056}" srcOrd="0" destOrd="0" presId="urn:microsoft.com/office/officeart/2005/8/layout/orgChart1"/>
    <dgm:cxn modelId="{9A4F70D3-C849-44C0-8DD7-C28F20F8C712}" type="presOf" srcId="{B3EC9B6F-73D3-4953-8BC4-3AEAB45995EA}" destId="{BC596671-C69E-4958-9C46-D267788F0AB3}" srcOrd="0" destOrd="0" presId="urn:microsoft.com/office/officeart/2005/8/layout/orgChart1"/>
    <dgm:cxn modelId="{2EA5ABE1-3A49-468E-B922-1C195CE697DC}" srcId="{ADEC7C56-44CC-4370-A1DF-FF920E7C237B}" destId="{09EA0504-45A1-48D5-AF7E-D92D1B4E29CC}" srcOrd="0" destOrd="0" parTransId="{9F10ADBA-1AE1-45F6-A2DF-FB2353066B47}" sibTransId="{BB200A95-B3E5-4604-BB63-E85A0F2A2BF1}"/>
    <dgm:cxn modelId="{90D2F8F6-27A8-4982-943E-EF6AA016C48C}" type="presOf" srcId="{CBBF8111-72A8-4C35-B4F4-85ACCB665BC0}" destId="{32B496E2-FE7F-4188-AF45-C93FA6D51624}" srcOrd="1" destOrd="0" presId="urn:microsoft.com/office/officeart/2005/8/layout/orgChart1"/>
    <dgm:cxn modelId="{45D7837A-8D17-45C3-9AD9-F95201BE598F}" type="presParOf" srcId="{DB6686DF-46C5-4E21-955F-85435FD004B6}" destId="{1C49B3BF-0DB7-4963-A50C-400EB22D08BB}" srcOrd="0" destOrd="0" presId="urn:microsoft.com/office/officeart/2005/8/layout/orgChart1"/>
    <dgm:cxn modelId="{E71EB0F0-8C17-463D-B2A4-3ABEE4D7D3FC}" type="presParOf" srcId="{1C49B3BF-0DB7-4963-A50C-400EB22D08BB}" destId="{EFEAE47A-1B61-4302-BB65-BD977947440E}" srcOrd="0" destOrd="0" presId="urn:microsoft.com/office/officeart/2005/8/layout/orgChart1"/>
    <dgm:cxn modelId="{89B2D5D9-CD09-4DDC-965F-112BB4C0AA7F}" type="presParOf" srcId="{EFEAE47A-1B61-4302-BB65-BD977947440E}" destId="{D6650568-6CCA-42C5-B915-85162C9473BA}" srcOrd="0" destOrd="0" presId="urn:microsoft.com/office/officeart/2005/8/layout/orgChart1"/>
    <dgm:cxn modelId="{DBD2BAC6-FA2B-420B-BCB9-D29332245228}" type="presParOf" srcId="{EFEAE47A-1B61-4302-BB65-BD977947440E}" destId="{011CADBA-1AE6-457D-9AC1-51A7104000C1}" srcOrd="1" destOrd="0" presId="urn:microsoft.com/office/officeart/2005/8/layout/orgChart1"/>
    <dgm:cxn modelId="{B74DD986-4C8C-426E-886B-C441A98AD42B}" type="presParOf" srcId="{1C49B3BF-0DB7-4963-A50C-400EB22D08BB}" destId="{BCDE3797-4DC3-45A5-A77A-2850C03257C3}" srcOrd="1" destOrd="0" presId="urn:microsoft.com/office/officeart/2005/8/layout/orgChart1"/>
    <dgm:cxn modelId="{5506B52D-CC67-4EBE-A0E9-04869EAC4896}" type="presParOf" srcId="{BCDE3797-4DC3-45A5-A77A-2850C03257C3}" destId="{BC596671-C69E-4958-9C46-D267788F0AB3}" srcOrd="0" destOrd="0" presId="urn:microsoft.com/office/officeart/2005/8/layout/orgChart1"/>
    <dgm:cxn modelId="{EA5E6522-83D5-41A9-83F9-ED0A5FAA9586}" type="presParOf" srcId="{BCDE3797-4DC3-45A5-A77A-2850C03257C3}" destId="{2B7B46F0-2C45-474D-9A2F-269FA7C0EAF8}" srcOrd="1" destOrd="0" presId="urn:microsoft.com/office/officeart/2005/8/layout/orgChart1"/>
    <dgm:cxn modelId="{261EAF21-2529-456F-800C-878AC1D93C03}" type="presParOf" srcId="{2B7B46F0-2C45-474D-9A2F-269FA7C0EAF8}" destId="{0D1C6927-B935-470C-A0EF-F344B8E600AE}" srcOrd="0" destOrd="0" presId="urn:microsoft.com/office/officeart/2005/8/layout/orgChart1"/>
    <dgm:cxn modelId="{70B20AFF-5602-48E1-B463-92B79BC5B233}" type="presParOf" srcId="{0D1C6927-B935-470C-A0EF-F344B8E600AE}" destId="{96ACFAAE-8280-4E0C-9388-1FF166F2502E}" srcOrd="0" destOrd="0" presId="urn:microsoft.com/office/officeart/2005/8/layout/orgChart1"/>
    <dgm:cxn modelId="{72BC8C56-FE60-45B6-884C-BFEB585876A0}" type="presParOf" srcId="{0D1C6927-B935-470C-A0EF-F344B8E600AE}" destId="{366A1243-39C6-48E6-A056-DBA3CA732461}" srcOrd="1" destOrd="0" presId="urn:microsoft.com/office/officeart/2005/8/layout/orgChart1"/>
    <dgm:cxn modelId="{CCC225A1-3C5C-48F7-8EED-C53792EB6529}" type="presParOf" srcId="{2B7B46F0-2C45-474D-9A2F-269FA7C0EAF8}" destId="{B69DAE0B-6C72-4BE5-9742-487C82D100EC}" srcOrd="1" destOrd="0" presId="urn:microsoft.com/office/officeart/2005/8/layout/orgChart1"/>
    <dgm:cxn modelId="{159264F6-405E-4F8B-AE6E-206933738E8F}" type="presParOf" srcId="{2B7B46F0-2C45-474D-9A2F-269FA7C0EAF8}" destId="{815D7F6D-03FB-4281-A7C9-11B7D8851F9F}" srcOrd="2" destOrd="0" presId="urn:microsoft.com/office/officeart/2005/8/layout/orgChart1"/>
    <dgm:cxn modelId="{E9C0FE45-8B16-4EEB-8DC0-323890B7027E}" type="presParOf" srcId="{BCDE3797-4DC3-45A5-A77A-2850C03257C3}" destId="{0DEBB2BC-CF22-4DF4-AEE8-97F6EE6F0056}" srcOrd="2" destOrd="0" presId="urn:microsoft.com/office/officeart/2005/8/layout/orgChart1"/>
    <dgm:cxn modelId="{47B3BF2F-68B5-4190-A2C1-2F731652C704}" type="presParOf" srcId="{BCDE3797-4DC3-45A5-A77A-2850C03257C3}" destId="{7726685D-8A05-4FF5-9D8A-4A63719E926A}" srcOrd="3" destOrd="0" presId="urn:microsoft.com/office/officeart/2005/8/layout/orgChart1"/>
    <dgm:cxn modelId="{5D9E2058-6169-4E0F-BC67-F5F55F1C7818}" type="presParOf" srcId="{7726685D-8A05-4FF5-9D8A-4A63719E926A}" destId="{33987592-E6DD-4105-A411-825AE231FBD8}" srcOrd="0" destOrd="0" presId="urn:microsoft.com/office/officeart/2005/8/layout/orgChart1"/>
    <dgm:cxn modelId="{53333DD2-A399-428C-A13A-6E85C069C29D}" type="presParOf" srcId="{33987592-E6DD-4105-A411-825AE231FBD8}" destId="{96627FD3-28E8-4AA3-9FEC-E50B0D9E9E39}" srcOrd="0" destOrd="0" presId="urn:microsoft.com/office/officeart/2005/8/layout/orgChart1"/>
    <dgm:cxn modelId="{FE70142D-5D96-4349-87C3-8DD13CCFF875}" type="presParOf" srcId="{33987592-E6DD-4105-A411-825AE231FBD8}" destId="{32B496E2-FE7F-4188-AF45-C93FA6D51624}" srcOrd="1" destOrd="0" presId="urn:microsoft.com/office/officeart/2005/8/layout/orgChart1"/>
    <dgm:cxn modelId="{AA867675-DF8F-4662-B2F4-3D4C959A9AAB}" type="presParOf" srcId="{7726685D-8A05-4FF5-9D8A-4A63719E926A}" destId="{43E00CD4-077A-4341-8B3F-3A6FCCB040FD}" srcOrd="1" destOrd="0" presId="urn:microsoft.com/office/officeart/2005/8/layout/orgChart1"/>
    <dgm:cxn modelId="{ABF93213-BF15-42EA-9636-4771E8EB3980}" type="presParOf" srcId="{7726685D-8A05-4FF5-9D8A-4A63719E926A}" destId="{EB423542-42A1-4B5E-B75A-E8391BA3983A}" srcOrd="2" destOrd="0" presId="urn:microsoft.com/office/officeart/2005/8/layout/orgChart1"/>
    <dgm:cxn modelId="{906DD95B-B807-4207-8FE4-635B2AA39F7D}" type="presParOf" srcId="{BCDE3797-4DC3-45A5-A77A-2850C03257C3}" destId="{23A7C867-83CA-435F-9829-B686660473E8}" srcOrd="4" destOrd="0" presId="urn:microsoft.com/office/officeart/2005/8/layout/orgChart1"/>
    <dgm:cxn modelId="{87F33921-E23E-4BED-9A57-AAFC746E60D2}" type="presParOf" srcId="{BCDE3797-4DC3-45A5-A77A-2850C03257C3}" destId="{50753A08-BAD6-4973-9CD7-556F27FAE40A}" srcOrd="5" destOrd="0" presId="urn:microsoft.com/office/officeart/2005/8/layout/orgChart1"/>
    <dgm:cxn modelId="{87C99AB9-91C5-4AE9-8EB3-310C3049CDD7}" type="presParOf" srcId="{50753A08-BAD6-4973-9CD7-556F27FAE40A}" destId="{F617D2FE-1517-458B-BBFF-E9EB9A050F0C}" srcOrd="0" destOrd="0" presId="urn:microsoft.com/office/officeart/2005/8/layout/orgChart1"/>
    <dgm:cxn modelId="{2EEA307B-9A17-4143-98CF-1053A57C5326}" type="presParOf" srcId="{F617D2FE-1517-458B-BBFF-E9EB9A050F0C}" destId="{6E14D39C-DE11-41C8-91C6-C23345DA8D3F}" srcOrd="0" destOrd="0" presId="urn:microsoft.com/office/officeart/2005/8/layout/orgChart1"/>
    <dgm:cxn modelId="{5AD16049-58B2-4925-9C51-CDBD3AC71237}" type="presParOf" srcId="{F617D2FE-1517-458B-BBFF-E9EB9A050F0C}" destId="{2C1D0F17-C625-490D-9BE9-C25651E4BDDA}" srcOrd="1" destOrd="0" presId="urn:microsoft.com/office/officeart/2005/8/layout/orgChart1"/>
    <dgm:cxn modelId="{03716D17-CE4A-4312-A652-15C37AB34D3C}" type="presParOf" srcId="{50753A08-BAD6-4973-9CD7-556F27FAE40A}" destId="{57074794-7266-41A6-8289-86549A8950E9}" srcOrd="1" destOrd="0" presId="urn:microsoft.com/office/officeart/2005/8/layout/orgChart1"/>
    <dgm:cxn modelId="{C98B17EB-EB04-4087-988D-3025219281B4}" type="presParOf" srcId="{50753A08-BAD6-4973-9CD7-556F27FAE40A}" destId="{F5F3C7B6-9E21-4801-96ED-414409DE7548}" srcOrd="2" destOrd="0" presId="urn:microsoft.com/office/officeart/2005/8/layout/orgChart1"/>
    <dgm:cxn modelId="{7A21B2E7-9178-434B-B872-6C0A87A8B3CD}" type="presParOf" srcId="{1C49B3BF-0DB7-4963-A50C-400EB22D08BB}" destId="{2103B89B-C9F3-421A-931F-1CE8E342BC63}" srcOrd="2" destOrd="0" presId="urn:microsoft.com/office/officeart/2005/8/layout/orgChart1"/>
    <dgm:cxn modelId="{7F9135F1-497C-4318-ADC8-90DC90653689}" type="presParOf" srcId="{2103B89B-C9F3-421A-931F-1CE8E342BC63}" destId="{6ACEC99F-2F91-4E77-BADE-F742E7A76F04}" srcOrd="0" destOrd="0" presId="urn:microsoft.com/office/officeart/2005/8/layout/orgChart1"/>
    <dgm:cxn modelId="{9FC6ACEA-FF32-4152-923D-587D253D623F}" type="presParOf" srcId="{2103B89B-C9F3-421A-931F-1CE8E342BC63}" destId="{0B93D910-66B2-483B-9309-A6DE2E563DAB}" srcOrd="1" destOrd="0" presId="urn:microsoft.com/office/officeart/2005/8/layout/orgChart1"/>
    <dgm:cxn modelId="{215191D6-F8C6-433E-A4B5-7DDA1C0184BA}" type="presParOf" srcId="{0B93D910-66B2-483B-9309-A6DE2E563DAB}" destId="{BC73223A-F8D7-4EE3-B91D-F0493994F0E0}" srcOrd="0" destOrd="0" presId="urn:microsoft.com/office/officeart/2005/8/layout/orgChart1"/>
    <dgm:cxn modelId="{E5F32AC4-40E3-4647-89EB-1BA43FEB2C55}" type="presParOf" srcId="{BC73223A-F8D7-4EE3-B91D-F0493994F0E0}" destId="{77843B19-89F0-4C73-B047-756F56749328}" srcOrd="0" destOrd="0" presId="urn:microsoft.com/office/officeart/2005/8/layout/orgChart1"/>
    <dgm:cxn modelId="{F144ECAE-CEC7-46D0-8029-91BEDDD2DAA0}" type="presParOf" srcId="{BC73223A-F8D7-4EE3-B91D-F0493994F0E0}" destId="{5BB0231C-DD5E-4FB9-94AE-7B1D563323FC}" srcOrd="1" destOrd="0" presId="urn:microsoft.com/office/officeart/2005/8/layout/orgChart1"/>
    <dgm:cxn modelId="{2F80203B-02D7-4071-B27A-361427A3168A}" type="presParOf" srcId="{0B93D910-66B2-483B-9309-A6DE2E563DAB}" destId="{F6EFD0DC-7D97-4876-8FAA-8072D1BC9457}" srcOrd="1" destOrd="0" presId="urn:microsoft.com/office/officeart/2005/8/layout/orgChart1"/>
    <dgm:cxn modelId="{CEDFF4B5-9231-4EC3-B4DE-9B11FF4568B7}" type="presParOf" srcId="{0B93D910-66B2-483B-9309-A6DE2E563DAB}" destId="{3590323A-6EBC-449B-B7DB-46F102EB472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CEC99F-2F91-4E77-BADE-F742E7A76F04}">
      <dsp:nvSpPr>
        <dsp:cNvPr id="0" name=""/>
        <dsp:cNvSpPr/>
      </dsp:nvSpPr>
      <dsp:spPr>
        <a:xfrm>
          <a:off x="1562795" y="1336731"/>
          <a:ext cx="1060186" cy="695664"/>
        </a:xfrm>
        <a:custGeom>
          <a:avLst/>
          <a:gdLst/>
          <a:ahLst/>
          <a:cxnLst/>
          <a:rect l="0" t="0" r="0" b="0"/>
          <a:pathLst>
            <a:path>
              <a:moveTo>
                <a:pt x="1060186" y="0"/>
              </a:moveTo>
              <a:lnTo>
                <a:pt x="0" y="695664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A7C867-83CA-435F-9829-B686660473E8}">
      <dsp:nvSpPr>
        <dsp:cNvPr id="0" name=""/>
        <dsp:cNvSpPr/>
      </dsp:nvSpPr>
      <dsp:spPr>
        <a:xfrm>
          <a:off x="2622982" y="1336731"/>
          <a:ext cx="1855779" cy="14110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9967"/>
              </a:lnTo>
              <a:lnTo>
                <a:pt x="1855779" y="1249967"/>
              </a:lnTo>
              <a:lnTo>
                <a:pt x="1855779" y="1411005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EBB2BC-CF22-4DF4-AEE8-97F6EE6F0056}">
      <dsp:nvSpPr>
        <dsp:cNvPr id="0" name=""/>
        <dsp:cNvSpPr/>
      </dsp:nvSpPr>
      <dsp:spPr>
        <a:xfrm>
          <a:off x="2577262" y="1336731"/>
          <a:ext cx="91440" cy="141100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11005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596671-C69E-4958-9C46-D267788F0AB3}">
      <dsp:nvSpPr>
        <dsp:cNvPr id="0" name=""/>
        <dsp:cNvSpPr/>
      </dsp:nvSpPr>
      <dsp:spPr>
        <a:xfrm>
          <a:off x="767203" y="1336731"/>
          <a:ext cx="1855779" cy="1411005"/>
        </a:xfrm>
        <a:custGeom>
          <a:avLst/>
          <a:gdLst/>
          <a:ahLst/>
          <a:cxnLst/>
          <a:rect l="0" t="0" r="0" b="0"/>
          <a:pathLst>
            <a:path>
              <a:moveTo>
                <a:pt x="1855779" y="0"/>
              </a:moveTo>
              <a:lnTo>
                <a:pt x="1855779" y="1249967"/>
              </a:lnTo>
              <a:lnTo>
                <a:pt x="0" y="1249967"/>
              </a:lnTo>
              <a:lnTo>
                <a:pt x="0" y="1411005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650568-6CCA-42C5-B915-85162C9473BA}">
      <dsp:nvSpPr>
        <dsp:cNvPr id="0" name=""/>
        <dsp:cNvSpPr/>
      </dsp:nvSpPr>
      <dsp:spPr>
        <a:xfrm>
          <a:off x="1856131" y="569880"/>
          <a:ext cx="1533701" cy="76685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>
              <a:solidFill>
                <a:schemeClr val="bg1">
                  <a:lumMod val="75000"/>
                </a:schemeClr>
              </a:solidFill>
            </a:rPr>
            <a:t>Lagledare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>
              <a:solidFill>
                <a:schemeClr val="bg1">
                  <a:lumMod val="75000"/>
                </a:schemeClr>
              </a:solidFill>
            </a:rPr>
            <a:t>Karin Eriksson</a:t>
          </a:r>
        </a:p>
      </dsp:txBody>
      <dsp:txXfrm>
        <a:off x="1856131" y="569880"/>
        <a:ext cx="1533701" cy="766850"/>
      </dsp:txXfrm>
    </dsp:sp>
    <dsp:sp modelId="{96ACFAAE-8280-4E0C-9388-1FF166F2502E}">
      <dsp:nvSpPr>
        <dsp:cNvPr id="0" name=""/>
        <dsp:cNvSpPr/>
      </dsp:nvSpPr>
      <dsp:spPr>
        <a:xfrm>
          <a:off x="352" y="2747736"/>
          <a:ext cx="1533701" cy="76685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>
              <a:solidFill>
                <a:prstClr val="white"/>
              </a:solidFill>
              <a:latin typeface="Hind"/>
              <a:ea typeface="+mn-ea"/>
              <a:cs typeface="+mn-cs"/>
            </a:rPr>
            <a:t>Försäljningsgrupp</a:t>
          </a:r>
          <a:br>
            <a:rPr lang="sv-SE" sz="1400" kern="1200">
              <a:solidFill>
                <a:prstClr val="white"/>
              </a:solidFill>
              <a:latin typeface="Hind"/>
              <a:ea typeface="+mn-ea"/>
              <a:cs typeface="+mn-cs"/>
            </a:rPr>
          </a:br>
          <a:r>
            <a:rPr lang="sv-SE" sz="1400" kern="1200">
              <a:solidFill>
                <a:prstClr val="white"/>
              </a:solidFill>
              <a:latin typeface="Hind"/>
              <a:ea typeface="+mn-ea"/>
              <a:cs typeface="+mn-cs"/>
            </a:rPr>
            <a:t>X</a:t>
          </a:r>
        </a:p>
      </dsp:txBody>
      <dsp:txXfrm>
        <a:off x="352" y="2747736"/>
        <a:ext cx="1533701" cy="766850"/>
      </dsp:txXfrm>
    </dsp:sp>
    <dsp:sp modelId="{96627FD3-28E8-4AA3-9FEC-E50B0D9E9E39}">
      <dsp:nvSpPr>
        <dsp:cNvPr id="0" name=""/>
        <dsp:cNvSpPr/>
      </dsp:nvSpPr>
      <dsp:spPr>
        <a:xfrm>
          <a:off x="1856131" y="2747736"/>
          <a:ext cx="1533701" cy="76685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>
              <a:solidFill>
                <a:prstClr val="white"/>
              </a:solidFill>
              <a:latin typeface="Hind"/>
              <a:ea typeface="+mn-ea"/>
              <a:cs typeface="+mn-cs"/>
            </a:rPr>
            <a:t>Fikagrupp</a:t>
          </a:r>
          <a:br>
            <a:rPr lang="sv-SE" sz="1400" kern="1200">
              <a:solidFill>
                <a:prstClr val="white"/>
              </a:solidFill>
              <a:latin typeface="Hind"/>
              <a:ea typeface="+mn-ea"/>
              <a:cs typeface="+mn-cs"/>
            </a:rPr>
          </a:br>
          <a:r>
            <a:rPr lang="sv-SE" sz="1400" kern="1200">
              <a:solidFill>
                <a:prstClr val="white"/>
              </a:solidFill>
              <a:latin typeface="Hind"/>
              <a:ea typeface="+mn-ea"/>
              <a:cs typeface="+mn-cs"/>
            </a:rPr>
            <a:t>X</a:t>
          </a:r>
        </a:p>
      </dsp:txBody>
      <dsp:txXfrm>
        <a:off x="1856131" y="2747736"/>
        <a:ext cx="1533701" cy="766850"/>
      </dsp:txXfrm>
    </dsp:sp>
    <dsp:sp modelId="{6E14D39C-DE11-41C8-91C6-C23345DA8D3F}">
      <dsp:nvSpPr>
        <dsp:cNvPr id="0" name=""/>
        <dsp:cNvSpPr/>
      </dsp:nvSpPr>
      <dsp:spPr>
        <a:xfrm>
          <a:off x="3711910" y="2747736"/>
          <a:ext cx="1533701" cy="76685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/>
            <a:t>Sponsorgrupp</a:t>
          </a:r>
          <a:br>
            <a:rPr lang="sv-SE" sz="1400" kern="1200"/>
          </a:br>
          <a:r>
            <a:rPr lang="sv-SE" sz="1400" kern="1200"/>
            <a:t>X</a:t>
          </a:r>
          <a:endParaRPr lang="sv-SE" sz="1400" kern="1200">
            <a:latin typeface="Squada One"/>
          </a:endParaRPr>
        </a:p>
      </dsp:txBody>
      <dsp:txXfrm>
        <a:off x="3711910" y="2747736"/>
        <a:ext cx="1533701" cy="766850"/>
      </dsp:txXfrm>
    </dsp:sp>
    <dsp:sp modelId="{77843B19-89F0-4C73-B047-756F56749328}">
      <dsp:nvSpPr>
        <dsp:cNvPr id="0" name=""/>
        <dsp:cNvSpPr/>
      </dsp:nvSpPr>
      <dsp:spPr>
        <a:xfrm>
          <a:off x="1562795" y="1648969"/>
          <a:ext cx="2187917" cy="76685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>
              <a:solidFill>
                <a:prstClr val="white"/>
              </a:solidFill>
              <a:latin typeface="Hind"/>
              <a:ea typeface="+mn-ea"/>
              <a:cs typeface="+mn-cs"/>
            </a:rPr>
            <a:t>Sammanhållande FG</a:t>
          </a: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>
              <a:solidFill>
                <a:prstClr val="white"/>
              </a:solidFill>
              <a:latin typeface="Hind"/>
              <a:ea typeface="+mn-ea"/>
              <a:cs typeface="+mn-cs"/>
            </a:rPr>
            <a:t>X</a:t>
          </a:r>
        </a:p>
      </dsp:txBody>
      <dsp:txXfrm>
        <a:off x="1562795" y="1648969"/>
        <a:ext cx="2187917" cy="7668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D45F0-3B3B-417C-AFD9-C5372025CC87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B500-43B6-4B60-8EF5-04B858E238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8402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D45F0-3B3B-417C-AFD9-C5372025CC87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B500-43B6-4B60-8EF5-04B858E238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3380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D45F0-3B3B-417C-AFD9-C5372025CC87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B500-43B6-4B60-8EF5-04B858E238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5178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4C5116-F921-4962-AD5A-9A91CD24BA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00A0BD0-E47E-41EC-A43C-C9C47515F6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B4072B7-8DE1-4FC4-99C1-3E18E334B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C99E-6E5E-46A4-A8CA-3C69F07E869E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E1ACD1C-AD0E-4CAB-89A0-EA38FFF56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01DA83B-33DD-491C-A41A-E69DA9431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5BC79-C463-437E-8EAB-307D7F05A2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2833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2E7DB8-B358-4545-968C-6325EFFAE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7F8346A-95B0-4A96-84C5-355C88713F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11528FD-A758-408E-A477-845741116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C99E-6E5E-46A4-A8CA-3C69F07E869E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9D72C80-331D-41EB-894C-CD08D7487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AFC7EEC-E53C-4EDA-B4F3-7C1F8B399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5BC79-C463-437E-8EAB-307D7F05A2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66180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3EBD852-C954-491F-B885-219828054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7C74081-F281-4D0A-9456-2AC955B811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1BAF160-CFC1-4C11-B548-197F98A9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C99E-6E5E-46A4-A8CA-3C69F07E869E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E8C9CC6-C85A-4F75-BA54-6AA8D9A5F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BE1FF1D-23CC-46CC-B289-44DD4F471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5BC79-C463-437E-8EAB-307D7F05A2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736878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F1EDEC8-5DE6-473C-91E5-80FC7AD0F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3A89BDD-3182-4278-A7A4-79B5E31208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0BEB477-910E-485D-BA2F-5AB27E5DCA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60B6EDC-6ED6-49D7-BABB-9FDDD454C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C99E-6E5E-46A4-A8CA-3C69F07E869E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2BF1F00-60A0-40F7-9FD4-7F4814E52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BECD192-2908-40BA-B7D0-568781717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5BC79-C463-437E-8EAB-307D7F05A2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57460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48C314-992D-4048-A02D-1A20F885D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B85E82C-468E-44FA-9E4D-D76EA345E5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5660761-B87D-4E2E-8CC9-3C73842D77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2ED9CB1-D44B-44A7-90B7-57B0CCE720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EAC8DCA-1F53-4752-B196-B6FA1AD881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6249A81-1911-4B05-B846-C8403A84E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C99E-6E5E-46A4-A8CA-3C69F07E869E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A20227C-7DCC-4D4E-ADC5-BA6C678C8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DFE7EA83-AC71-4BBF-BB03-EC0B016EE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5BC79-C463-437E-8EAB-307D7F05A2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07698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730FA1D-A2D1-45CF-B34E-173DD53CA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9C0F571-AD9A-4592-90DC-612312FD0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C99E-6E5E-46A4-A8CA-3C69F07E869E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BDD2C52-ADD5-4ECC-B725-32802DDA5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1607A01-20A1-40CA-BA63-A8926CE69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5BC79-C463-437E-8EAB-307D7F05A2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66956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4B2CDD7A-6E79-4EAF-932B-2F3406A4B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C99E-6E5E-46A4-A8CA-3C69F07E869E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3BBFBC5C-F1A7-4DB2-8521-D7764C442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A75F2DB-B21D-43FA-A087-3F1E79C61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5BC79-C463-437E-8EAB-307D7F05A2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44041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E602CA5-F1E9-42AF-9BC7-9D8B26E93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0CCCA62-53F4-40BA-9D6B-9CFF4866F4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6A9639C-35A6-4D8C-B9BB-F6A9701E34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D2D78AC-72C9-4B2C-BE68-AD800440D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C99E-6E5E-46A4-A8CA-3C69F07E869E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64CF535-166D-489D-88DB-C4235C372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4C6DD59-747C-4CE2-AA8C-150D6656A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5BC79-C463-437E-8EAB-307D7F05A2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0559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D45F0-3B3B-417C-AFD9-C5372025CC87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B500-43B6-4B60-8EF5-04B858E238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9725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A3D8A8-0DD7-40CA-8919-1ECA05A5C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DDE6473B-9ACB-445F-8323-BAFC7761D2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DF051C9-ADEE-46A4-A4A1-8026F4F30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AB29595-0BE8-4D58-8578-8F353EC7A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C99E-6E5E-46A4-A8CA-3C69F07E869E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83AEF8B-F4B7-4303-A03C-94CB56E8A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7202322-73DC-4F68-85F3-440AC95BF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5BC79-C463-437E-8EAB-307D7F05A2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79050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F4CE31-01B2-4241-BC29-E86C3B708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809EFF3-8C0D-4B00-9A23-1912D3954B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2EC83A-4EA1-49E2-9807-6D9939C8B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C99E-6E5E-46A4-A8CA-3C69F07E869E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D9C5D9C-0EAC-42FD-8DD8-F3FDE3329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78C9C05-282D-467F-8098-4CD3D783A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5BC79-C463-437E-8EAB-307D7F05A2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99989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65B28269-4A35-451F-B9A4-5179723DE0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8152D01-7F1C-4575-9962-990A93C643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D1E829F-395E-4D8E-9BA9-D6B55E064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C99E-6E5E-46A4-A8CA-3C69F07E869E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73BE249-2477-4E62-8926-AD7377EED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37CA178-1F17-47FA-9727-9D214B203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5BC79-C463-437E-8EAB-307D7F05A2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3829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5DBB01-B020-4020-8FBF-2FF2D961B4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22E8108-0AFB-486D-ADAB-7BF3B3F178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A0C1208-D52A-4F74-8ABD-96C173B70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11B03-9AD5-4E4D-A6E8-D2FC6987BC49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EDB0F4-654F-4F84-B75F-C6C7830D6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BA6FA03-9217-4AC8-A4D3-5A166C07D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628B-97BB-4374-B588-810DF81991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24161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DCC4E54-E291-4003-AC03-E195C2285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E2F1CDB-D766-45BE-B890-6DEE8B292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7EA0885-7E80-4FCB-A79C-97C2DBB28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11B03-9AD5-4E4D-A6E8-D2FC6987BC49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15B7DA7-B31D-40DE-830E-D640DFCD2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076B9BE-F28D-4D07-A4A1-8F6E62D32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628B-97BB-4374-B588-810DF81991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292477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C43D8D-33FB-4753-9735-080896CF2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F9A366C-4CE9-41CC-ADE2-E4DDDCB117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7E36F3F-D21B-45C3-9ACB-6559596F9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11B03-9AD5-4E4D-A6E8-D2FC6987BC49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5518914-5048-4053-B456-1B9B99269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B2A2169-A19B-4BF8-8E4A-6CF55F5FA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628B-97BB-4374-B588-810DF81991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62956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AA1552-E9F5-4AE2-ABAF-ACC744C15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4A3BB46-BA61-4220-B802-FA7F76C221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01FAC4C-BB96-4CD3-A870-0658D8BE85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78E4D20-0962-4AC2-BA03-5F58F2E64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11B03-9AD5-4E4D-A6E8-D2FC6987BC49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E62F2A3-8146-4B7C-9CC6-12F7AB0CF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87F4392-EF87-44DE-8646-98A8C0392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628B-97BB-4374-B588-810DF81991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850984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AF2585-3CA9-4721-9D8D-42237A74C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D4D527C-47B5-4AE6-9A82-ADB8176CF1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8BDDB96-1DA2-4730-85F0-B9BB1493C6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7E15BCB9-0F16-49DE-B238-AE8EE3FD57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095D89C-D92E-44B2-9B0F-B8D0369969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59ECE1B-B819-4ACE-8EF2-72710EC9A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11B03-9AD5-4E4D-A6E8-D2FC6987BC49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DA151B4-F753-446E-9E82-B62820AD8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5867EB27-6C5A-4D2D-ABA5-30B799935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628B-97BB-4374-B588-810DF81991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7788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2332B0C-A8BE-415E-AE36-2BF1FD1A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A98D3B9-2FD2-4879-9E71-D0A2D5EE1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11B03-9AD5-4E4D-A6E8-D2FC6987BC49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49C3FE1-FC81-43DE-8205-E4C624C65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24E2AED-E1C9-4BE9-B63D-D29DA1E68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628B-97BB-4374-B588-810DF81991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59542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0B66B926-439F-4731-8FF2-1747CE780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11B03-9AD5-4E4D-A6E8-D2FC6987BC49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27CF0DB2-9C00-466D-967A-0C217837E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D957813-6EB6-4E38-981D-503F11283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628B-97BB-4374-B588-810DF81991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1621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D45F0-3B3B-417C-AFD9-C5372025CC87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B500-43B6-4B60-8EF5-04B858E238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207712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E9CCB7-BE9F-40D8-81DD-94D930657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75631E2-3664-48ED-9CEB-6FEBDA9800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A14B12D-C43C-4F69-BBC9-BF9F9897F1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DF2B12D-F163-4663-A436-5A34EBCCF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11B03-9AD5-4E4D-A6E8-D2FC6987BC49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D6FA16F-25F5-4224-A48E-2EB4276E0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7542747-EBA3-4843-B872-26883FCA7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628B-97BB-4374-B588-810DF81991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413871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53B176-0C1E-490F-A134-E9096DD28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915E54B-757A-4DBC-815B-FC901DA70E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66C7BD4-49E9-49FB-86AC-D4F09D92D4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5980F67-31E7-45AB-BE51-B10B89A9A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11B03-9AD5-4E4D-A6E8-D2FC6987BC49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D2A02BB-7A30-40B8-9324-75B67D890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189C6F5-EAC9-43E8-9B16-6F3A1524C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628B-97BB-4374-B588-810DF81991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532144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673458-70CC-43F2-A8C4-CAEC25332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B7BA54F-9DCB-41AC-8D9A-0A1269DF1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6EBB02E-4992-4517-BBE8-55A60671A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11B03-9AD5-4E4D-A6E8-D2FC6987BC49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9B3419B-66BD-428D-B5F3-689F1CE19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4044E2E-869E-494F-A4C4-D27291599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628B-97BB-4374-B588-810DF81991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07072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31882632-5C57-48D3-B985-684772DF20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21CF951-7E95-4A64-B8E4-AE6099C587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0614726-C207-4920-8C0A-F68D15BD3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11B03-9AD5-4E4D-A6E8-D2FC6987BC49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FF4D4ED-0FFA-441F-976D-EB9E07698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BDB4CEB-9A82-41D2-AB63-DE91517FE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628B-97BB-4374-B588-810DF81991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098451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B53772-96F9-4945-95F0-C44F5CAA21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C7C4F06-3C00-4976-AAEF-08E5864162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D896415-0832-486C-A96D-97A2550E0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D18B4-4795-43FC-B5B7-CDAF7E85E251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E5DBBCF-ABDD-464A-ADAB-77344828F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817622-8ECF-4FFC-BDD0-71FDA98F5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9CF0-FA15-4EA7-ADC9-3DA312627D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73548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607CE0-3040-45EB-987B-9837C8C26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9BC0CB5-EEBF-4062-BE50-1AD57746DE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C8A49FC-AEFA-47E2-B0AD-4097802EE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D18B4-4795-43FC-B5B7-CDAF7E85E251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6C84906-DC36-49AA-9FA7-6CBAF751D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4EC11D6-FDF4-498E-BCD3-0A3AF8849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9CF0-FA15-4EA7-ADC9-3DA312627D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635676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7A607ED-00CB-47A5-8B47-AE006ECC7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752A8AC-67DE-4500-840B-7A8BA0108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8DD8FB0-5B8F-4077-AF3C-6117C2A1E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D18B4-4795-43FC-B5B7-CDAF7E85E251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9B7B03C-B114-4C74-89CE-46CBDD8A7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F86B2A4-ED9D-402B-B34F-477DF3AEA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9CF0-FA15-4EA7-ADC9-3DA312627D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59032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240EEAD-5639-4747-A68F-A54A36260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9F8C151-4111-4E6A-A7A6-5F2564A3D9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99B813F-0DCE-47FC-83B3-CEACBEA21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EF90620-7434-4487-BA32-0FE22BE0F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D18B4-4795-43FC-B5B7-CDAF7E85E251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558D951-FCFB-4EDC-A8FF-DD640529A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5E65083-5D13-4684-80AE-1BBEA483F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9CF0-FA15-4EA7-ADC9-3DA312627D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0816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C9A9AA-1DB0-45F3-B7A8-7C528C070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0D220B7-92BB-4FAE-9269-3AC5B64188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ADDC88F-6606-4FD6-BC3A-0C2EFCCDCC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58298A22-19FE-4466-ADAD-AE39E25AFA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6F89B9E9-51BA-4BD5-B95A-8FAD42395A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A605311-1A4B-4142-9E77-66F212057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D18B4-4795-43FC-B5B7-CDAF7E85E251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CAE2467-9A15-4073-93EA-4DF12424A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057CFBE-E3B4-43EC-9C24-07969EC33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9CF0-FA15-4EA7-ADC9-3DA312627D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045523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57BCEB-2F34-471F-93AF-D669AB94D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7296FF0-23BF-4AC9-AD1E-009A9F49A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D18B4-4795-43FC-B5B7-CDAF7E85E251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569ED21-86C6-4784-9D92-103502D4E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265161-2522-41F3-A357-26F5A1C56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9CF0-FA15-4EA7-ADC9-3DA312627D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3440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D45F0-3B3B-417C-AFD9-C5372025CC87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B500-43B6-4B60-8EF5-04B858E238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426754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BD364EC-4EF2-42D4-B4B2-50AD5486B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D18B4-4795-43FC-B5B7-CDAF7E85E251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1F18511-04CD-4FEB-AEDA-349EFBC50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9098D20-4328-47FB-BA21-15FB4A26D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9CF0-FA15-4EA7-ADC9-3DA312627D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020755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7F1C0BC-A8AD-4498-9BEE-202ED1CDA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0987458-F105-4734-918C-573D898039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5E70455-06F0-43FD-959C-82413D65E5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5200D45-6892-4602-8410-72875A401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D18B4-4795-43FC-B5B7-CDAF7E85E251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7329CEC-8207-4D60-AF60-459A18C23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95E5B3F-9C12-4F02-9E33-C872C8FA3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9CF0-FA15-4EA7-ADC9-3DA312627D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229457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50AE5C-B719-4B4B-AA43-B38FD25F9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DADA6195-CC7C-4536-BD56-962072EF77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D85FD5E-E3B4-4800-9F26-A05399ABA2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EFCC5BC-0D7D-488E-B1D3-CF1AE6FA4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D18B4-4795-43FC-B5B7-CDAF7E85E251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2401F9E-FE20-43EB-B730-74BFADABA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4C66225-CA1C-4F57-AC46-2D3AD0669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9CF0-FA15-4EA7-ADC9-3DA312627D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106902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0023E1-E2C7-48FE-A4C6-98D888D08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78F2F08-DF87-4846-A910-61EBD56484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A77C827-1989-4F36-AE31-6A27D6544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D18B4-4795-43FC-B5B7-CDAF7E85E251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F57BCA8-205F-417D-9B23-F93C57448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D7343F9-07B1-4A16-9111-68BC38D91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9CF0-FA15-4EA7-ADC9-3DA312627D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846439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877553F6-B2F3-4EC1-86FA-DD7E4941DC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482A763-8321-45C9-8DD4-56CD00B345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4598A39-3F59-46A0-BE84-7463DA3EB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D18B4-4795-43FC-B5B7-CDAF7E85E251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DDB68F5-9014-435D-B06E-27BE65EE1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0BFC348-68D5-4A6B-BC56-94D5082CC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9CF0-FA15-4EA7-ADC9-3DA312627D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912867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FD0EDCC-6974-4FD1-86E2-1DC5620DE6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C6AF799-B056-43F3-92D5-CCDD5DC687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20863AF-AF7E-417D-8BF3-883537FBD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9CF3C-7F95-4880-B98B-9A9BDF5D74F7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F51FE88-FD42-40F6-B0FA-ECE011C3D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1E76A08-BB76-409A-9381-B787F6237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0AF-FD78-45EB-9689-B620269846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570607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754B114-28E7-4818-82CC-6E329A27C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6BB31C3-582D-48AE-AFF8-3304F7001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38A0A20-6724-41DD-A218-3B87353BA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9CF3C-7F95-4880-B98B-9A9BDF5D74F7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AD116D5-8956-41F8-99E0-8B2B3D3A9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EFD891-4B78-4D53-840A-1BA8709AE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0AF-FD78-45EB-9689-B620269846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318699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93CA754-1260-4989-AEC0-74EAF6E1B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310F0CE-8DD9-4E17-83FC-2AE7242A55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874395-0C61-4094-8BDC-39E26E628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9CF3C-7F95-4880-B98B-9A9BDF5D74F7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22D3F87-A2EA-453E-A803-0BD5FC01E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6FF7170-6819-4862-8C4E-0293203BD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0AF-FD78-45EB-9689-B620269846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277431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301280-04E7-4892-A386-44DFACA38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A8EFE47-CDB4-40C3-B888-E39D3A00B0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AA97EA4-B60A-4D04-82F6-0EA8D04FF6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EE80A17-79AA-4507-84FA-1F26D3CCE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9CF3C-7F95-4880-B98B-9A9BDF5D74F7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FA2F091-B0B9-4443-B1B3-7F4D8CB85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DF82774-0F2D-4ABA-B7AC-C04588B0F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0AF-FD78-45EB-9689-B620269846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24046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BE5BA23-CB5D-4576-BC97-2BE9328F1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38BF53B-170E-4E17-B989-4CCC90E258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D31029C-E463-4C35-9EAF-0606C96451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213ADEF-BB96-4682-A91D-519FA0DAF5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0C07A171-FE36-4F60-946D-CEA2756A37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1A11E2D2-AD8D-48E5-9954-78880C566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9CF3C-7F95-4880-B98B-9A9BDF5D74F7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5273540-13D4-443F-A010-F31C31638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73D6912-254B-43E8-BEF5-D7F257D2B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0AF-FD78-45EB-9689-B620269846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5544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D45F0-3B3B-417C-AFD9-C5372025CC87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B500-43B6-4B60-8EF5-04B858E238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707583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E49A35-7DFA-4DE3-AE3A-69FC8D4B1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810A1BB-44E5-4647-A2A7-A6E6E1B39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9CF3C-7F95-4880-B98B-9A9BDF5D74F7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4C67EDE-08D4-4DC2-9EED-6828CDE98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0C79FF4-D2E7-43D2-8D93-F945B0596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0AF-FD78-45EB-9689-B620269846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074456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95E5FA7A-B2CA-46CC-85AC-8D4925990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9CF3C-7F95-4880-B98B-9A9BDF5D74F7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B967A06-93A8-40DE-8061-91762C0DD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94A92C2-5816-4909-9DCF-5502D6AA4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0AF-FD78-45EB-9689-B620269846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18722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A2A009-5B4C-4A37-A4D2-FF1E00CB2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72D1661-447A-49D5-878F-42B4650B7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DEF3344-F18B-443E-98B2-A2091CE070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C245BF1-F8AF-4EBC-AC7F-B64BB3899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9CF3C-7F95-4880-B98B-9A9BDF5D74F7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E749D5B-2AE6-4BDF-8AD4-04F15B177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CE2D477-4AEC-41CA-8BB7-17E329174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0AF-FD78-45EB-9689-B620269846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182850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9A63FC-342A-4443-9B07-65D8732A1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D6D8227-249D-4D12-AC4C-F46A709004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EFF3D6A-C07B-42D2-A338-1C552063DB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E10B57E-9DF5-421C-AAB9-1455D0C3F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9CF3C-7F95-4880-B98B-9A9BDF5D74F7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96381E1-175C-4A04-9E54-A760684F8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4A162EB-AC22-4A0F-831B-B1DC78325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0AF-FD78-45EB-9689-B620269846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795925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EB3953B-1AF7-42BB-B7EE-57EE25393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13B6C78-8C17-48A5-B3AF-FAD150179B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B53945C-F2D5-4723-8AF1-863038E43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9CF3C-7F95-4880-B98B-9A9BDF5D74F7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0AC8AEC-1253-41B9-8A14-76B0ABFC3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449EE8E-7149-477D-856A-091D77DF7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0AF-FD78-45EB-9689-B620269846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465679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8605CBF9-E5E7-458B-B361-6D52E902D8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1163E03-994D-4261-B237-14F45CED8A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5F33266-D739-4BD5-A820-4CA097885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9CF3C-7F95-4880-B98B-9A9BDF5D74F7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3FECA2A-011B-45B9-AAEB-1686BF2C7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65516D8-497E-45BF-AADF-8EF6DAB77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0AF-FD78-45EB-9689-B620269846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3157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D45F0-3B3B-417C-AFD9-C5372025CC87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B500-43B6-4B60-8EF5-04B858E238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2427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D45F0-3B3B-417C-AFD9-C5372025CC87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B500-43B6-4B60-8EF5-04B858E238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4165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D45F0-3B3B-417C-AFD9-C5372025CC87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B500-43B6-4B60-8EF5-04B858E238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8645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D45F0-3B3B-417C-AFD9-C5372025CC87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B500-43B6-4B60-8EF5-04B858E238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4018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 descr="En bild som visar mat&#10;&#10;Automatiskt genererad beskrivning">
            <a:extLst>
              <a:ext uri="{FF2B5EF4-FFF2-40B4-BE49-F238E27FC236}">
                <a16:creationId xmlns:a16="http://schemas.microsoft.com/office/drawing/2014/main" id="{53422FF4-5B07-4826-9377-C94B89ADF0F5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D45F0-3B3B-417C-AFD9-C5372025CC87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BB500-43B6-4B60-8EF5-04B858E238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971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A0DBDB8E-E8D4-4657-AE27-616AD49AFC4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97A903F-C226-440D-AA08-49281FD28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7D9DEBE-8691-4B97-935A-11A595B2A7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33FABDD-7EB8-4E0F-AB61-8C713826DA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EC99E-6E5E-46A4-A8CA-3C69F07E869E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C98FC93-9F2E-4161-94E6-98B1CF17E4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DCD49AD-4A51-450C-99C9-90DFFD526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5BC79-C463-437E-8EAB-307D7F05A2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2690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A6EB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A6EB7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A6EB7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A6EB7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A6EB7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A6EB7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 descr="En bild som visar fågel&#10;&#10;Automatiskt genererad beskrivning">
            <a:extLst>
              <a:ext uri="{FF2B5EF4-FFF2-40B4-BE49-F238E27FC236}">
                <a16:creationId xmlns:a16="http://schemas.microsoft.com/office/drawing/2014/main" id="{00F36858-E6F4-4C45-9E79-22793938024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BB6A862-D398-4EFB-A1D4-B74262DBB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5632AF0-53F2-4C2E-89BE-6A834D779D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ABFF453-4E80-4D7E-8611-B0681A2407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411B03-9AD5-4E4D-A6E8-D2FC6987BC49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F125E20-28E6-4B16-B9B3-939FEF51D2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96318A6-1B6D-490E-BCFE-483C9762B9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7628B-97BB-4374-B588-810DF81991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80115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B1897893-735E-4F00-8B40-6BC1B97B9F78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AFE4FD3A-84D4-4979-B8C3-BC58DF50C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88C6D1A-5075-4B43-BCD9-FB352CAC9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13969E9-8D12-47BB-85E2-515F244722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D18B4-4795-43FC-B5B7-CDAF7E85E251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59A1368-BA5E-44E0-9ACC-6A7A193D8F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C95ADFC-07ED-4B61-9C3E-2AEEB53244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C9CF0-FA15-4EA7-ADC9-3DA312627D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5949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A6EB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A6EB7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A6EB7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A6EB7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A6EB7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A6EB7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A2C9498-2818-41FE-8DF9-55D736D5A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BBA8187-A353-41D1-BF91-714972A22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5089FAC-EA18-4021-8A1D-C26D476817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D9CF3C-7F95-4880-B98B-9A9BDF5D74F7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8F9011C-2974-431C-AF79-E6A9B5B033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3AE6B71-B74C-4F5E-B5B6-530364990E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4E0AF-FD78-45EB-9689-B620269846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5757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A6EB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A6EB7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A6EB7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A6EB7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A6EB7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A6EB7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8FCB436-9EF8-424B-B9B7-DA7CF254C9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1263" y="1647123"/>
            <a:ext cx="7860632" cy="2787500"/>
          </a:xfrm>
        </p:spPr>
        <p:txBody>
          <a:bodyPr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sv-SE" sz="36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IFK LULEÅ P-2015</a:t>
            </a:r>
            <a:br>
              <a:rPr lang="sv-SE"/>
            </a:br>
            <a:r>
              <a:rPr lang="sv-SE" sz="8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Föräldramöte </a:t>
            </a:r>
            <a:br>
              <a:rPr lang="sv-SE" sz="8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v-SE" sz="8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Säsongen 2024</a:t>
            </a:r>
            <a:br>
              <a:rPr lang="sv-SE" sz="8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v-SE" sz="27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2024-04-08</a:t>
            </a:r>
            <a:endParaRPr lang="sv-SE" sz="80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903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24721-1A00-0508-B477-F32CAA472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2336"/>
            <a:ext cx="10515600" cy="505188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v-SE" dirty="0">
                <a:solidFill>
                  <a:srgbClr val="FFFFFF"/>
                </a:solidFill>
                <a:ea typeface="+mn-lt"/>
                <a:cs typeface="+mn-lt"/>
              </a:rPr>
              <a:t>Beställer via Stadium.se</a:t>
            </a:r>
          </a:p>
          <a:p>
            <a:pPr marL="0" indent="0">
              <a:buNone/>
            </a:pPr>
            <a:r>
              <a:rPr lang="sv-SE" dirty="0">
                <a:solidFill>
                  <a:srgbClr val="FFFFFF"/>
                </a:solidFill>
                <a:ea typeface="+mn-lt"/>
                <a:cs typeface="+mn-lt"/>
              </a:rPr>
              <a:t>Tid för provning av kläder 9 april 17:30-18:00 Kansliet Kaserngatan 3, Kronan.</a:t>
            </a:r>
          </a:p>
          <a:p>
            <a:pPr marL="0" indent="0">
              <a:buNone/>
            </a:pPr>
            <a:r>
              <a:rPr lang="sv-SE" dirty="0">
                <a:solidFill>
                  <a:srgbClr val="FFFFFF"/>
                </a:solidFill>
                <a:ea typeface="+mn-lt"/>
                <a:cs typeface="+mn-lt"/>
              </a:rPr>
              <a:t>Går även att komma till Arcushallen under Fritz Olsson Cup.</a:t>
            </a:r>
            <a:endParaRPr lang="sv-SE" dirty="0">
              <a:solidFill>
                <a:srgbClr val="000000"/>
              </a:solidFill>
              <a:ea typeface="+mn-lt"/>
              <a:cs typeface="+mn-lt"/>
            </a:endParaRPr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6FDCAA0A-A246-FE0E-F82F-0A101A388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Kläder</a:t>
            </a:r>
          </a:p>
        </p:txBody>
      </p:sp>
    </p:spTree>
    <p:extLst>
      <p:ext uri="{BB962C8B-B14F-4D97-AF65-F5344CB8AC3E}">
        <p14:creationId xmlns:p14="http://schemas.microsoft.com/office/powerpoint/2010/main" val="28404172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24721-1A00-0508-B477-F32CAA472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2336"/>
            <a:ext cx="10515600" cy="505188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Ev </a:t>
            </a:r>
            <a:r>
              <a:rPr lang="en-US" err="1">
                <a:solidFill>
                  <a:srgbClr val="FFFFFF"/>
                </a:solidFill>
                <a:ea typeface="+mn-lt"/>
                <a:cs typeface="+mn-lt"/>
              </a:rPr>
              <a:t>träningsläger</a:t>
            </a:r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err="1">
                <a:solidFill>
                  <a:srgbClr val="FFFFFF"/>
                </a:solidFill>
                <a:ea typeface="+mn-lt"/>
                <a:cs typeface="+mn-lt"/>
              </a:rPr>
              <a:t>efter</a:t>
            </a:r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err="1">
                <a:solidFill>
                  <a:srgbClr val="FFFFFF"/>
                </a:solidFill>
                <a:ea typeface="+mn-lt"/>
                <a:cs typeface="+mn-lt"/>
              </a:rPr>
              <a:t>sommaruppehållet</a:t>
            </a:r>
            <a:endParaRPr lang="en-US">
              <a:solidFill>
                <a:srgbClr val="FFFFFF"/>
              </a:solidFill>
              <a:ea typeface="+mn-lt"/>
              <a:cs typeface="+mn-lt"/>
            </a:endParaRPr>
          </a:p>
          <a:p>
            <a:r>
              <a:rPr lang="en-US" err="1">
                <a:solidFill>
                  <a:srgbClr val="FFFFFF"/>
                </a:solidFill>
                <a:ea typeface="+mn-lt"/>
                <a:cs typeface="+mn-lt"/>
              </a:rPr>
              <a:t>Övriga</a:t>
            </a:r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err="1">
                <a:solidFill>
                  <a:srgbClr val="FFFFFF"/>
                </a:solidFill>
                <a:ea typeface="+mn-lt"/>
                <a:cs typeface="+mn-lt"/>
              </a:rPr>
              <a:t>frågor</a:t>
            </a:r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?</a:t>
            </a:r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6FDCAA0A-A246-FE0E-F82F-0A101A388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Övrigt</a:t>
            </a:r>
          </a:p>
        </p:txBody>
      </p:sp>
    </p:spTree>
    <p:extLst>
      <p:ext uri="{BB962C8B-B14F-4D97-AF65-F5344CB8AC3E}">
        <p14:creationId xmlns:p14="http://schemas.microsoft.com/office/powerpoint/2010/main" val="3379131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BD6EA-C5A4-8657-946C-BD4CACBFD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Ledarstab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FA2F4-AA1D-6867-FE25-53C923D70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0500"/>
            <a:ext cx="10515600" cy="503237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err="1"/>
              <a:t>Vilka</a:t>
            </a:r>
            <a:r>
              <a:rPr lang="en-US"/>
              <a:t> </a:t>
            </a:r>
            <a:r>
              <a:rPr lang="en-US" err="1"/>
              <a:t>är</a:t>
            </a:r>
            <a:r>
              <a:rPr lang="en-US"/>
              <a:t> vi </a:t>
            </a:r>
            <a:r>
              <a:rPr lang="en-US" err="1"/>
              <a:t>ledare</a:t>
            </a:r>
            <a:r>
              <a:rPr lang="en-US"/>
              <a:t> i IFK Luleå P-12?</a:t>
            </a:r>
          </a:p>
          <a:p>
            <a:pPr lvl="1"/>
            <a:r>
              <a:rPr lang="sv-SE"/>
              <a:t>Jim Moritz</a:t>
            </a:r>
            <a:r>
              <a:rPr lang="en-US"/>
              <a:t>		</a:t>
            </a:r>
            <a:r>
              <a:rPr lang="en-US" err="1"/>
              <a:t>Lagledare</a:t>
            </a:r>
            <a:endParaRPr lang="en-US"/>
          </a:p>
          <a:p>
            <a:pPr lvl="1"/>
            <a:r>
              <a:rPr lang="en-US"/>
              <a:t>Karin Eriksson		</a:t>
            </a:r>
            <a:r>
              <a:rPr lang="en-US" err="1"/>
              <a:t>Lagledare</a:t>
            </a:r>
            <a:endParaRPr lang="en-US"/>
          </a:p>
          <a:p>
            <a:pPr lvl="1"/>
            <a:r>
              <a:rPr lang="en-US"/>
              <a:t>Karl Sunder		</a:t>
            </a:r>
            <a:r>
              <a:rPr lang="en-US" err="1"/>
              <a:t>Tränare</a:t>
            </a:r>
            <a:r>
              <a:rPr lang="en-US"/>
              <a:t> (</a:t>
            </a:r>
            <a:r>
              <a:rPr lang="en-US" err="1"/>
              <a:t>SvFF</a:t>
            </a:r>
            <a:r>
              <a:rPr lang="en-US"/>
              <a:t> </a:t>
            </a:r>
            <a:r>
              <a:rPr lang="en-US" err="1"/>
              <a:t>Grundkurs</a:t>
            </a:r>
            <a:r>
              <a:rPr lang="en-US"/>
              <a:t>, Futsal-C)</a:t>
            </a:r>
          </a:p>
          <a:p>
            <a:pPr lvl="1"/>
            <a:r>
              <a:rPr lang="en-US"/>
              <a:t>Mats </a:t>
            </a:r>
            <a:r>
              <a:rPr lang="en-US" err="1"/>
              <a:t>Iggbom</a:t>
            </a:r>
            <a:r>
              <a:rPr lang="en-US"/>
              <a:t>		</a:t>
            </a:r>
            <a:r>
              <a:rPr lang="en-US" err="1"/>
              <a:t>Tränare</a:t>
            </a:r>
            <a:r>
              <a:rPr lang="en-US"/>
              <a:t> (UEFA-C)</a:t>
            </a:r>
          </a:p>
          <a:p>
            <a:pPr lvl="1"/>
            <a:r>
              <a:rPr lang="en-US"/>
              <a:t>Jonas </a:t>
            </a:r>
            <a:r>
              <a:rPr lang="en-US" err="1"/>
              <a:t>Hjälte</a:t>
            </a:r>
            <a:r>
              <a:rPr lang="en-US"/>
              <a:t>		</a:t>
            </a:r>
            <a:r>
              <a:rPr lang="en-US" err="1"/>
              <a:t>Tränare</a:t>
            </a:r>
            <a:r>
              <a:rPr lang="en-US"/>
              <a:t> (UEFA-D)</a:t>
            </a:r>
            <a:endParaRPr lang="en-US">
              <a:cs typeface="Hind"/>
            </a:endParaRPr>
          </a:p>
          <a:p>
            <a:pPr lvl="1"/>
            <a:r>
              <a:rPr lang="en-US"/>
              <a:t>Henric Esko		</a:t>
            </a:r>
            <a:r>
              <a:rPr lang="en-US" err="1"/>
              <a:t>Tränare</a:t>
            </a:r>
            <a:endParaRPr lang="en-US"/>
          </a:p>
          <a:p>
            <a:pPr lvl="1"/>
            <a:r>
              <a:rPr lang="en-US"/>
              <a:t>Henrik </a:t>
            </a:r>
            <a:r>
              <a:rPr lang="en-US" err="1"/>
              <a:t>Alqvist</a:t>
            </a:r>
            <a:r>
              <a:rPr lang="en-US"/>
              <a:t>		</a:t>
            </a:r>
            <a:r>
              <a:rPr lang="en-US" err="1"/>
              <a:t>Tränare</a:t>
            </a:r>
            <a:endParaRPr lang="en-US"/>
          </a:p>
          <a:p>
            <a:pPr lvl="1"/>
            <a:r>
              <a:rPr lang="en-US"/>
              <a:t>Magnus </a:t>
            </a:r>
            <a:r>
              <a:rPr lang="en-US" err="1"/>
              <a:t>Lindbäck</a:t>
            </a:r>
            <a:r>
              <a:rPr lang="en-US"/>
              <a:t>	</a:t>
            </a:r>
            <a:r>
              <a:rPr lang="en-US" err="1"/>
              <a:t>Tränare</a:t>
            </a:r>
            <a:endParaRPr lang="en-US"/>
          </a:p>
          <a:p>
            <a:pPr lvl="1"/>
            <a:r>
              <a:rPr lang="en-US" err="1"/>
              <a:t>Målvaktstränare</a:t>
            </a:r>
            <a:r>
              <a:rPr lang="en-US"/>
              <a:t>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1D5EF73-9050-7404-0281-3511148EDDAE}"/>
              </a:ext>
            </a:extLst>
          </p:cNvPr>
          <p:cNvSpPr txBox="1">
            <a:spLocks/>
          </p:cNvSpPr>
          <p:nvPr/>
        </p:nvSpPr>
        <p:spPr>
          <a:xfrm>
            <a:off x="838200" y="524647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Presentation av </a:t>
            </a:r>
            <a:r>
              <a:rPr lang="en-US" err="1"/>
              <a:t>övriga</a:t>
            </a:r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4248965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A983C-64F6-2F47-A486-2C681CD94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IFK </a:t>
            </a:r>
            <a:r>
              <a:rPr lang="en-US" err="1"/>
              <a:t>Luleås</a:t>
            </a:r>
            <a:r>
              <a:rPr lang="en-US"/>
              <a:t> </a:t>
            </a:r>
            <a:r>
              <a:rPr lang="en-US" err="1"/>
              <a:t>ungdomsverksamhet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106E7-3853-7028-EC58-33AC493688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Clr>
                <a:schemeClr val="accent1"/>
              </a:buClr>
              <a:buNone/>
            </a:pPr>
            <a:r>
              <a:rPr lang="en-US" sz="2800"/>
              <a:t>IFK </a:t>
            </a:r>
            <a:r>
              <a:rPr lang="en-US" sz="2800" err="1"/>
              <a:t>Luleås</a:t>
            </a:r>
            <a:r>
              <a:rPr lang="en-US" sz="2800"/>
              <a:t> </a:t>
            </a:r>
            <a:r>
              <a:rPr lang="en-US" sz="2800" err="1"/>
              <a:t>ungdomsverksamhet</a:t>
            </a:r>
            <a:r>
              <a:rPr lang="en-US" sz="2800"/>
              <a:t> ska bedrives </a:t>
            </a:r>
            <a:r>
              <a:rPr lang="en-US" sz="2800" err="1"/>
              <a:t>enligt</a:t>
            </a:r>
            <a:r>
              <a:rPr lang="en-US" sz="2800"/>
              <a:t> </a:t>
            </a:r>
            <a:r>
              <a:rPr lang="en-US" sz="2800" err="1"/>
              <a:t>riktlinjer</a:t>
            </a:r>
            <a:r>
              <a:rPr lang="en-US" sz="2800"/>
              <a:t> i </a:t>
            </a:r>
            <a:r>
              <a:rPr lang="en-US" sz="2800" err="1"/>
              <a:t>SvFF:s</a:t>
            </a:r>
            <a:endParaRPr lang="en-US" sz="2800"/>
          </a:p>
          <a:p>
            <a:pPr>
              <a:lnSpc>
                <a:spcPct val="100000"/>
              </a:lnSpc>
              <a:buClr>
                <a:schemeClr val="accent1"/>
              </a:buClr>
            </a:pPr>
            <a:r>
              <a:rPr lang="en-US" sz="2400" err="1"/>
              <a:t>Fotboll</a:t>
            </a:r>
            <a:r>
              <a:rPr lang="en-US" sz="2400"/>
              <a:t> </a:t>
            </a:r>
            <a:r>
              <a:rPr lang="en-US" sz="2400" err="1"/>
              <a:t>är</a:t>
            </a:r>
            <a:r>
              <a:rPr lang="en-US" sz="2400"/>
              <a:t> </a:t>
            </a:r>
            <a:r>
              <a:rPr lang="en-US" sz="2400" err="1"/>
              <a:t>en</a:t>
            </a:r>
            <a:r>
              <a:rPr lang="en-US" sz="2400"/>
              <a:t> </a:t>
            </a:r>
            <a:r>
              <a:rPr lang="en-US" sz="2400" err="1"/>
              <a:t>inkluderande</a:t>
            </a:r>
            <a:r>
              <a:rPr lang="en-US" sz="2400"/>
              <a:t> </a:t>
            </a:r>
            <a:r>
              <a:rPr lang="en-US" sz="2400" err="1"/>
              <a:t>idrott</a:t>
            </a:r>
            <a:r>
              <a:rPr lang="en-US" sz="2400"/>
              <a:t> </a:t>
            </a:r>
            <a:r>
              <a:rPr lang="en-US" sz="2400" err="1"/>
              <a:t>där</a:t>
            </a:r>
            <a:r>
              <a:rPr lang="en-US" sz="2400"/>
              <a:t> </a:t>
            </a:r>
            <a:r>
              <a:rPr lang="en-US" sz="2400" err="1"/>
              <a:t>alla</a:t>
            </a:r>
            <a:r>
              <a:rPr lang="en-US" sz="2400"/>
              <a:t> </a:t>
            </a:r>
            <a:r>
              <a:rPr lang="en-US" sz="2400" err="1"/>
              <a:t>är</a:t>
            </a:r>
            <a:r>
              <a:rPr lang="en-US" sz="2400"/>
              <a:t> </a:t>
            </a:r>
            <a:r>
              <a:rPr lang="en-US" sz="2400" err="1"/>
              <a:t>välkomna</a:t>
            </a:r>
            <a:r>
              <a:rPr lang="en-US" sz="2400"/>
              <a:t>.</a:t>
            </a:r>
          </a:p>
          <a:p>
            <a:pPr>
              <a:lnSpc>
                <a:spcPct val="100000"/>
              </a:lnSpc>
              <a:buClr>
                <a:schemeClr val="accent1"/>
              </a:buClr>
            </a:pPr>
            <a:r>
              <a:rPr lang="en-US" sz="2400" err="1"/>
              <a:t>Fotboll</a:t>
            </a:r>
            <a:r>
              <a:rPr lang="en-US" sz="2400"/>
              <a:t> tar </a:t>
            </a:r>
            <a:r>
              <a:rPr lang="en-US" sz="2400" err="1"/>
              <a:t>hänsyn</a:t>
            </a:r>
            <a:r>
              <a:rPr lang="en-US" sz="2400"/>
              <a:t> till de </a:t>
            </a:r>
            <a:r>
              <a:rPr lang="en-US" sz="2400" err="1"/>
              <a:t>sju</a:t>
            </a:r>
            <a:r>
              <a:rPr lang="en-US" sz="2400"/>
              <a:t> </a:t>
            </a:r>
            <a:r>
              <a:rPr lang="en-US" sz="2400" err="1"/>
              <a:t>diskrimineringsgrunderna</a:t>
            </a:r>
            <a:r>
              <a:rPr lang="en-US" sz="2400"/>
              <a:t> </a:t>
            </a:r>
            <a:r>
              <a:rPr lang="en-US" sz="2400" err="1"/>
              <a:t>och</a:t>
            </a:r>
            <a:r>
              <a:rPr lang="en-US" sz="2400"/>
              <a:t> </a:t>
            </a:r>
            <a:r>
              <a:rPr lang="en-US" sz="2400" err="1"/>
              <a:t>alla</a:t>
            </a:r>
            <a:r>
              <a:rPr lang="en-US" sz="2400"/>
              <a:t> </a:t>
            </a:r>
            <a:r>
              <a:rPr lang="en-US" sz="2400" err="1"/>
              <a:t>har</a:t>
            </a:r>
            <a:r>
              <a:rPr lang="en-US" sz="2400"/>
              <a:t> </a:t>
            </a:r>
            <a:r>
              <a:rPr lang="en-US" sz="2400" err="1"/>
              <a:t>ett</a:t>
            </a:r>
            <a:r>
              <a:rPr lang="en-US" sz="2400"/>
              <a:t> </a:t>
            </a:r>
            <a:r>
              <a:rPr lang="en-US" sz="2400" err="1"/>
              <a:t>ansvar</a:t>
            </a:r>
            <a:r>
              <a:rPr lang="en-US" sz="2400"/>
              <a:t> för </a:t>
            </a:r>
            <a:r>
              <a:rPr lang="en-US" sz="2400" err="1"/>
              <a:t>att</a:t>
            </a:r>
            <a:r>
              <a:rPr lang="en-US" sz="2400"/>
              <a:t> </a:t>
            </a:r>
            <a:r>
              <a:rPr lang="en-US" sz="2400" err="1"/>
              <a:t>varken</a:t>
            </a:r>
            <a:r>
              <a:rPr lang="en-US" sz="2400"/>
              <a:t> </a:t>
            </a:r>
            <a:r>
              <a:rPr lang="en-US" sz="2400" err="1"/>
              <a:t>begränsa</a:t>
            </a:r>
            <a:r>
              <a:rPr lang="en-US" sz="2400"/>
              <a:t> </a:t>
            </a:r>
            <a:r>
              <a:rPr lang="en-US" sz="2400" err="1"/>
              <a:t>eller</a:t>
            </a:r>
            <a:r>
              <a:rPr lang="en-US" sz="2400"/>
              <a:t> </a:t>
            </a:r>
            <a:r>
              <a:rPr lang="en-US" sz="2400" err="1"/>
              <a:t>kränka</a:t>
            </a:r>
            <a:r>
              <a:rPr lang="en-US" sz="2400"/>
              <a:t> </a:t>
            </a:r>
            <a:r>
              <a:rPr lang="en-US" sz="2400" err="1"/>
              <a:t>varandra</a:t>
            </a:r>
            <a:r>
              <a:rPr lang="en-US" sz="2400"/>
              <a:t>.</a:t>
            </a:r>
          </a:p>
          <a:p>
            <a:pPr>
              <a:lnSpc>
                <a:spcPct val="100000"/>
              </a:lnSpc>
              <a:buClr>
                <a:schemeClr val="accent1"/>
              </a:buClr>
            </a:pPr>
            <a:r>
              <a:rPr lang="en-US" sz="2400" err="1"/>
              <a:t>Alla</a:t>
            </a:r>
            <a:r>
              <a:rPr lang="en-US" sz="2400"/>
              <a:t> </a:t>
            </a:r>
            <a:r>
              <a:rPr lang="en-US" sz="2400" err="1"/>
              <a:t>får</a:t>
            </a:r>
            <a:r>
              <a:rPr lang="en-US" sz="2400"/>
              <a:t> </a:t>
            </a:r>
            <a:r>
              <a:rPr lang="en-US" sz="2400" err="1"/>
              <a:t>vara</a:t>
            </a:r>
            <a:r>
              <a:rPr lang="en-US" sz="2400"/>
              <a:t> med </a:t>
            </a:r>
            <a:r>
              <a:rPr lang="en-US" sz="2400" err="1"/>
              <a:t>på</a:t>
            </a:r>
            <a:r>
              <a:rPr lang="en-US" sz="2400"/>
              <a:t> </a:t>
            </a:r>
            <a:r>
              <a:rPr lang="en-US" sz="2400" err="1"/>
              <a:t>lika</a:t>
            </a:r>
            <a:r>
              <a:rPr lang="en-US" sz="2400"/>
              <a:t> </a:t>
            </a:r>
            <a:r>
              <a:rPr lang="en-US" sz="2400" err="1"/>
              <a:t>villkor</a:t>
            </a:r>
            <a:r>
              <a:rPr lang="en-US" sz="2400"/>
              <a:t> </a:t>
            </a:r>
            <a:r>
              <a:rPr lang="en-US" sz="2400" err="1"/>
              <a:t>oavsett</a:t>
            </a:r>
            <a:r>
              <a:rPr lang="en-US" sz="2400"/>
              <a:t> sin </a:t>
            </a:r>
            <a:r>
              <a:rPr lang="en-US" sz="2400" err="1"/>
              <a:t>fotbollsmässiga</a:t>
            </a:r>
            <a:r>
              <a:rPr lang="en-US" sz="2400"/>
              <a:t> </a:t>
            </a:r>
            <a:r>
              <a:rPr lang="en-US" sz="2400" err="1"/>
              <a:t>utveckling</a:t>
            </a:r>
            <a:r>
              <a:rPr lang="en-US" sz="2400"/>
              <a:t>.</a:t>
            </a:r>
          </a:p>
          <a:p>
            <a:pPr>
              <a:lnSpc>
                <a:spcPct val="100000"/>
              </a:lnSpc>
              <a:buClr>
                <a:schemeClr val="accent1"/>
              </a:buClr>
            </a:pPr>
            <a:r>
              <a:rPr lang="en-US" sz="2400"/>
              <a:t>I </a:t>
            </a:r>
            <a:r>
              <a:rPr lang="en-US" sz="2400" err="1"/>
              <a:t>barnfotbollen</a:t>
            </a:r>
            <a:r>
              <a:rPr lang="en-US" sz="2400"/>
              <a:t> </a:t>
            </a:r>
            <a:r>
              <a:rPr lang="en-US" sz="2400" err="1"/>
              <a:t>varieras</a:t>
            </a:r>
            <a:r>
              <a:rPr lang="en-US" sz="2400"/>
              <a:t> </a:t>
            </a:r>
            <a:r>
              <a:rPr lang="en-US" sz="2400" err="1"/>
              <a:t>gruppsammansättningen</a:t>
            </a:r>
            <a:r>
              <a:rPr lang="en-US" sz="2400"/>
              <a:t> </a:t>
            </a:r>
            <a:r>
              <a:rPr lang="en-US" sz="2400" err="1"/>
              <a:t>där</a:t>
            </a:r>
            <a:r>
              <a:rPr lang="en-US" sz="2400"/>
              <a:t> </a:t>
            </a:r>
            <a:r>
              <a:rPr lang="en-US" sz="2400" err="1"/>
              <a:t>spelare</a:t>
            </a:r>
            <a:r>
              <a:rPr lang="en-US" sz="2400"/>
              <a:t> med </a:t>
            </a:r>
            <a:r>
              <a:rPr lang="en-US" sz="2400" err="1"/>
              <a:t>varierande</a:t>
            </a:r>
            <a:r>
              <a:rPr lang="en-US" sz="2400"/>
              <a:t> </a:t>
            </a:r>
            <a:r>
              <a:rPr lang="en-US" sz="2400" err="1"/>
              <a:t>fotbollsmässig</a:t>
            </a:r>
            <a:r>
              <a:rPr lang="en-US" sz="2400"/>
              <a:t> </a:t>
            </a:r>
            <a:r>
              <a:rPr lang="en-US" sz="2400" err="1"/>
              <a:t>utveckling</a:t>
            </a:r>
            <a:r>
              <a:rPr lang="en-US" sz="2400"/>
              <a:t> </a:t>
            </a:r>
            <a:r>
              <a:rPr lang="en-US" sz="2400" err="1"/>
              <a:t>blandas</a:t>
            </a:r>
            <a:r>
              <a:rPr lang="en-US" sz="2400"/>
              <a:t>.</a:t>
            </a:r>
          </a:p>
          <a:p>
            <a:pPr>
              <a:lnSpc>
                <a:spcPct val="100000"/>
              </a:lnSpc>
              <a:buClr>
                <a:schemeClr val="accent1"/>
              </a:buClr>
            </a:pPr>
            <a:r>
              <a:rPr lang="en-US" sz="2400" err="1"/>
              <a:t>Ungdomsfotbollen</a:t>
            </a:r>
            <a:r>
              <a:rPr lang="en-US" sz="2400"/>
              <a:t> </a:t>
            </a:r>
            <a:r>
              <a:rPr lang="en-US" sz="2400" err="1"/>
              <a:t>anpassas</a:t>
            </a:r>
            <a:r>
              <a:rPr lang="en-US" sz="2400"/>
              <a:t> </a:t>
            </a:r>
            <a:r>
              <a:rPr lang="en-US" sz="2400" err="1"/>
              <a:t>efter</a:t>
            </a:r>
            <a:r>
              <a:rPr lang="en-US" sz="2400"/>
              <a:t> </a:t>
            </a:r>
            <a:r>
              <a:rPr lang="en-US" sz="2400" err="1"/>
              <a:t>varje</a:t>
            </a:r>
            <a:r>
              <a:rPr lang="en-US" sz="2400"/>
              <a:t> </a:t>
            </a:r>
            <a:r>
              <a:rPr lang="en-US" sz="2400" err="1"/>
              <a:t>spelares</a:t>
            </a:r>
            <a:r>
              <a:rPr lang="en-US" sz="2400"/>
              <a:t> </a:t>
            </a:r>
            <a:r>
              <a:rPr lang="en-US" sz="2400" err="1"/>
              <a:t>individuella</a:t>
            </a:r>
            <a:r>
              <a:rPr lang="en-US" sz="2400"/>
              <a:t> </a:t>
            </a:r>
            <a:r>
              <a:rPr lang="en-US" sz="2400" err="1"/>
              <a:t>intresse</a:t>
            </a:r>
            <a:r>
              <a:rPr lang="en-US" sz="2400"/>
              <a:t>.</a:t>
            </a:r>
            <a:endParaRPr lang="en-US" sz="2800"/>
          </a:p>
          <a:p>
            <a:pPr marL="0" indent="0">
              <a:buClr>
                <a:schemeClr val="accent1"/>
              </a:buClr>
              <a:buNone/>
            </a:pPr>
            <a:endParaRPr lang="en-US" sz="2800" b="1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Clr>
                <a:schemeClr val="accent1"/>
              </a:buClr>
              <a:buNone/>
            </a:pPr>
            <a:r>
              <a:rPr lang="en-US" sz="3200" b="1"/>
              <a:t>Vi </a:t>
            </a:r>
            <a:r>
              <a:rPr lang="en-US" sz="3200" b="1" err="1"/>
              <a:t>ledare</a:t>
            </a:r>
            <a:r>
              <a:rPr lang="en-US" sz="3200" b="1"/>
              <a:t> </a:t>
            </a:r>
            <a:r>
              <a:rPr lang="en-US" sz="3200" b="1" err="1"/>
              <a:t>vill</a:t>
            </a:r>
            <a:r>
              <a:rPr lang="en-US" sz="3200" b="1"/>
              <a:t> </a:t>
            </a:r>
            <a:r>
              <a:rPr lang="en-US" sz="3200" b="1" err="1"/>
              <a:t>skapa</a:t>
            </a:r>
            <a:r>
              <a:rPr lang="en-US" sz="3200" b="1"/>
              <a:t> </a:t>
            </a:r>
            <a:r>
              <a:rPr lang="en-US" sz="3200" b="1" err="1"/>
              <a:t>fotbollsglädje</a:t>
            </a:r>
            <a:r>
              <a:rPr lang="en-US" sz="3200" b="1"/>
              <a:t>, </a:t>
            </a:r>
            <a:r>
              <a:rPr lang="en-US" sz="3200" b="1" err="1"/>
              <a:t>gemenskap</a:t>
            </a:r>
            <a:r>
              <a:rPr lang="en-US" sz="3200" b="1"/>
              <a:t> </a:t>
            </a:r>
            <a:r>
              <a:rPr lang="en-US" sz="3200" b="1" err="1"/>
              <a:t>och</a:t>
            </a:r>
            <a:r>
              <a:rPr lang="en-US" sz="3200" b="1"/>
              <a:t> </a:t>
            </a:r>
            <a:r>
              <a:rPr lang="en-US" sz="3200" b="1" err="1"/>
              <a:t>ansträngning</a:t>
            </a:r>
            <a:r>
              <a:rPr lang="en-US" sz="3200" b="1"/>
              <a:t>!</a:t>
            </a:r>
          </a:p>
          <a:p>
            <a:endParaRPr lang="en-US" sz="2800"/>
          </a:p>
          <a:p>
            <a:pPr marL="0" indent="0">
              <a:buNone/>
            </a:pPr>
            <a:endParaRPr lang="en-US" sz="2800"/>
          </a:p>
          <a:p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22465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C625BB-0645-CA04-3EAF-3E20E8CF2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err="1"/>
              <a:t>Säsongen</a:t>
            </a:r>
            <a:r>
              <a:rPr lang="en-GB"/>
              <a:t> 2024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4DA4BFF-BBF0-B5FD-5A20-A0F9082941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8292"/>
            <a:ext cx="10515600" cy="547970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i="1" dirty="0" err="1">
                <a:cs typeface="Hind"/>
              </a:rPr>
              <a:t>Säsongen</a:t>
            </a:r>
            <a:r>
              <a:rPr lang="en-US" i="1" dirty="0">
                <a:cs typeface="Hind"/>
              </a:rPr>
              <a:t> </a:t>
            </a:r>
            <a:r>
              <a:rPr lang="en-US" i="1" dirty="0" err="1">
                <a:cs typeface="Hind"/>
              </a:rPr>
              <a:t>startar</a:t>
            </a:r>
            <a:r>
              <a:rPr lang="en-US" i="1" dirty="0">
                <a:cs typeface="Hind"/>
              </a:rPr>
              <a:t> </a:t>
            </a:r>
            <a:r>
              <a:rPr lang="en-US" i="1" dirty="0" err="1">
                <a:cs typeface="Hind"/>
              </a:rPr>
              <a:t>måndag</a:t>
            </a:r>
            <a:r>
              <a:rPr lang="en-US" i="1" dirty="0">
                <a:cs typeface="Hind"/>
              </a:rPr>
              <a:t> 8 April</a:t>
            </a:r>
          </a:p>
          <a:p>
            <a:r>
              <a:rPr lang="en-GB" dirty="0"/>
              <a:t>3 </a:t>
            </a:r>
            <a:r>
              <a:rPr lang="en-GB" dirty="0" err="1"/>
              <a:t>träningar</a:t>
            </a:r>
            <a:r>
              <a:rPr lang="en-GB" dirty="0"/>
              <a:t> per </a:t>
            </a:r>
            <a:r>
              <a:rPr lang="en-GB" dirty="0" err="1"/>
              <a:t>vecka</a:t>
            </a:r>
            <a:r>
              <a:rPr lang="en-GB" dirty="0"/>
              <a:t> +1 extra </a:t>
            </a:r>
            <a:r>
              <a:rPr lang="en-GB" dirty="0" err="1"/>
              <a:t>utan</a:t>
            </a:r>
            <a:r>
              <a:rPr lang="en-GB" dirty="0"/>
              <a:t> </a:t>
            </a:r>
            <a:r>
              <a:rPr lang="en-GB" dirty="0" err="1"/>
              <a:t>ledare</a:t>
            </a:r>
            <a:endParaRPr lang="en-GB" dirty="0">
              <a:cs typeface="Hind"/>
            </a:endParaRPr>
          </a:p>
          <a:p>
            <a:r>
              <a:rPr lang="en-GB" dirty="0" err="1"/>
              <a:t>Anmälda</a:t>
            </a:r>
            <a:r>
              <a:rPr lang="en-GB" dirty="0"/>
              <a:t> med 3 lag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seriespel</a:t>
            </a:r>
            <a:endParaRPr lang="en-GB" dirty="0">
              <a:cs typeface="Hind"/>
            </a:endParaRPr>
          </a:p>
          <a:p>
            <a:r>
              <a:rPr lang="en-GB" dirty="0"/>
              <a:t>Cuper 2024 (</a:t>
            </a:r>
            <a:r>
              <a:rPr lang="en-GB" dirty="0" err="1"/>
              <a:t>prel</a:t>
            </a:r>
            <a:r>
              <a:rPr lang="en-GB" dirty="0"/>
              <a:t>)</a:t>
            </a:r>
            <a:endParaRPr lang="en-GB" dirty="0">
              <a:cs typeface="Hind"/>
            </a:endParaRPr>
          </a:p>
          <a:p>
            <a:pPr lvl="1"/>
            <a:r>
              <a:rPr lang="sv-SE" dirty="0"/>
              <a:t>4 Maj - LSK Cupen, 2 lag anmälda</a:t>
            </a:r>
            <a:endParaRPr lang="sv-SE" dirty="0">
              <a:cs typeface="Hind"/>
            </a:endParaRPr>
          </a:p>
          <a:p>
            <a:pPr lvl="1"/>
            <a:r>
              <a:rPr lang="sv-SE" dirty="0"/>
              <a:t>2 Juni - Examenscupen i </a:t>
            </a:r>
            <a:r>
              <a:rPr lang="sv-SE" dirty="0" err="1"/>
              <a:t>Sjulsmark</a:t>
            </a:r>
            <a:endParaRPr lang="sv-SE" dirty="0">
              <a:cs typeface="Hind"/>
            </a:endParaRPr>
          </a:p>
          <a:p>
            <a:pPr lvl="1"/>
            <a:r>
              <a:rPr lang="sv-SE" dirty="0"/>
              <a:t>28-30 Juni - PSG, 3 lag anmälda</a:t>
            </a:r>
            <a:endParaRPr lang="sv-SE" dirty="0">
              <a:cs typeface="Hind"/>
            </a:endParaRPr>
          </a:p>
          <a:p>
            <a:pPr lvl="1"/>
            <a:r>
              <a:rPr lang="sv-SE" dirty="0"/>
              <a:t>2-4 Augusti – Gammelstad Cup, 3 lag anmälda</a:t>
            </a:r>
            <a:endParaRPr lang="sv-SE" dirty="0">
              <a:cs typeface="Hind"/>
            </a:endParaRPr>
          </a:p>
          <a:p>
            <a:pPr lvl="1"/>
            <a:r>
              <a:rPr lang="sv-SE"/>
              <a:t>14/22 </a:t>
            </a:r>
            <a:r>
              <a:rPr lang="sv-SE" dirty="0"/>
              <a:t>September (Någon </a:t>
            </a:r>
            <a:r>
              <a:rPr lang="sv-SE"/>
              <a:t>av datumen) - Prova </a:t>
            </a:r>
            <a:r>
              <a:rPr lang="sv-SE" dirty="0"/>
              <a:t>på 7 manna-cup Notviken</a:t>
            </a:r>
          </a:p>
          <a:p>
            <a:r>
              <a:rPr lang="sv-SE" dirty="0"/>
              <a:t>25st anmälda till säsongen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7196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406A5-6F56-3E66-ED50-2DD07DA79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Kommunikation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24721-1A00-0508-B477-F32CAA472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974" y="1825624"/>
            <a:ext cx="11277599" cy="503237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All </a:t>
            </a:r>
            <a:r>
              <a:rPr lang="sv-SE">
                <a:solidFill>
                  <a:srgbClr val="FFFFFF"/>
                </a:solidFill>
                <a:ea typeface="+mn-lt"/>
                <a:cs typeface="+mn-lt"/>
              </a:rPr>
              <a:t>sportslig </a:t>
            </a:r>
            <a:r>
              <a:rPr lang="en-US" err="1">
                <a:solidFill>
                  <a:srgbClr val="FFFFFF"/>
                </a:solidFill>
                <a:ea typeface="+mn-lt"/>
                <a:cs typeface="+mn-lt"/>
              </a:rPr>
              <a:t>kommunikation</a:t>
            </a:r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 till föräldrar </a:t>
            </a:r>
            <a:r>
              <a:rPr lang="en-US" err="1">
                <a:solidFill>
                  <a:srgbClr val="FFFFFF"/>
                </a:solidFill>
                <a:ea typeface="+mn-lt"/>
                <a:cs typeface="+mn-lt"/>
              </a:rPr>
              <a:t>sker</a:t>
            </a:r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 på </a:t>
            </a:r>
            <a:r>
              <a:rPr lang="en-US" b="1" err="1">
                <a:solidFill>
                  <a:srgbClr val="FFFFFF"/>
                </a:solidFill>
                <a:ea typeface="+mn-lt"/>
                <a:cs typeface="+mn-lt"/>
              </a:rPr>
              <a:t>Laget.se</a:t>
            </a:r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 &amp; via SuperText (sms)</a:t>
            </a:r>
            <a:endParaRPr lang="sv-SE" sz="1100" b="1">
              <a:solidFill>
                <a:srgbClr val="000000"/>
              </a:solidFill>
              <a:ea typeface="+mn-lt"/>
              <a:cs typeface="+mn-lt"/>
            </a:endParaRPr>
          </a:p>
          <a:p>
            <a:pPr lvl="1"/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Se till </a:t>
            </a:r>
            <a:r>
              <a:rPr lang="en-US" err="1">
                <a:solidFill>
                  <a:srgbClr val="FFFFFF"/>
                </a:solidFill>
                <a:ea typeface="+mn-lt"/>
                <a:cs typeface="+mn-lt"/>
              </a:rPr>
              <a:t>att</a:t>
            </a:r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err="1">
                <a:solidFill>
                  <a:srgbClr val="FFFFFF"/>
                </a:solidFill>
                <a:ea typeface="+mn-lt"/>
                <a:cs typeface="+mn-lt"/>
              </a:rPr>
              <a:t>minst</a:t>
            </a:r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 en </a:t>
            </a:r>
            <a:r>
              <a:rPr lang="en-US" err="1">
                <a:solidFill>
                  <a:srgbClr val="FFFFFF"/>
                </a:solidFill>
                <a:ea typeface="+mn-lt"/>
                <a:cs typeface="+mn-lt"/>
              </a:rPr>
              <a:t>ansvarig</a:t>
            </a:r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err="1">
                <a:solidFill>
                  <a:srgbClr val="FFFFFF"/>
                </a:solidFill>
                <a:ea typeface="+mn-lt"/>
                <a:cs typeface="+mn-lt"/>
              </a:rPr>
              <a:t>vuxen</a:t>
            </a:r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 per barn </a:t>
            </a:r>
            <a:r>
              <a:rPr lang="en-US" err="1">
                <a:solidFill>
                  <a:srgbClr val="FFFFFF"/>
                </a:solidFill>
                <a:ea typeface="+mn-lt"/>
                <a:cs typeface="+mn-lt"/>
              </a:rPr>
              <a:t>finns</a:t>
            </a:r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err="1">
                <a:solidFill>
                  <a:srgbClr val="FFFFFF"/>
                </a:solidFill>
                <a:ea typeface="+mn-lt"/>
                <a:cs typeface="+mn-lt"/>
              </a:rPr>
              <a:t>registrerad</a:t>
            </a:r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 på </a:t>
            </a:r>
            <a:r>
              <a:rPr lang="en-US" err="1">
                <a:solidFill>
                  <a:srgbClr val="FFFFFF"/>
                </a:solidFill>
                <a:ea typeface="+mn-lt"/>
                <a:cs typeface="+mn-lt"/>
              </a:rPr>
              <a:t>Laget.se</a:t>
            </a:r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 med </a:t>
            </a:r>
            <a:r>
              <a:rPr lang="en-US" err="1">
                <a:solidFill>
                  <a:srgbClr val="FFFFFF"/>
                </a:solidFill>
                <a:ea typeface="+mn-lt"/>
                <a:cs typeface="+mn-lt"/>
              </a:rPr>
              <a:t>rätt</a:t>
            </a:r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err="1">
                <a:solidFill>
                  <a:srgbClr val="FFFFFF"/>
                </a:solidFill>
                <a:ea typeface="+mn-lt"/>
                <a:cs typeface="+mn-lt"/>
              </a:rPr>
              <a:t>telefonnummer</a:t>
            </a:r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err="1">
                <a:solidFill>
                  <a:srgbClr val="FFFFFF"/>
                </a:solidFill>
                <a:ea typeface="+mn-lt"/>
                <a:cs typeface="+mn-lt"/>
              </a:rPr>
              <a:t>och</a:t>
            </a:r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err="1">
                <a:solidFill>
                  <a:srgbClr val="FFFFFF"/>
                </a:solidFill>
                <a:ea typeface="+mn-lt"/>
                <a:cs typeface="+mn-lt"/>
              </a:rPr>
              <a:t>mejladress</a:t>
            </a:r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. </a:t>
            </a:r>
            <a:endParaRPr lang="sv-SE" b="1">
              <a:solidFill>
                <a:srgbClr val="000000"/>
              </a:solidFill>
              <a:ea typeface="+mn-lt"/>
              <a:cs typeface="+mn-lt"/>
            </a:endParaRPr>
          </a:p>
          <a:p>
            <a:pPr lvl="1"/>
            <a:r>
              <a:rPr lang="en-US" err="1">
                <a:solidFill>
                  <a:srgbClr val="FFFFFF"/>
                </a:solidFill>
                <a:ea typeface="+mn-lt"/>
                <a:cs typeface="+mn-lt"/>
              </a:rPr>
              <a:t>Där</a:t>
            </a:r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err="1">
                <a:solidFill>
                  <a:srgbClr val="FFFFFF"/>
                </a:solidFill>
                <a:ea typeface="+mn-lt"/>
                <a:cs typeface="+mn-lt"/>
              </a:rPr>
              <a:t>finns</a:t>
            </a:r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 all information </a:t>
            </a:r>
            <a:r>
              <a:rPr lang="en-US" err="1">
                <a:solidFill>
                  <a:srgbClr val="FFFFFF"/>
                </a:solidFill>
                <a:ea typeface="+mn-lt"/>
                <a:cs typeface="+mn-lt"/>
              </a:rPr>
              <a:t>om</a:t>
            </a:r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err="1">
                <a:solidFill>
                  <a:srgbClr val="FFFFFF"/>
                </a:solidFill>
                <a:ea typeface="+mn-lt"/>
                <a:cs typeface="+mn-lt"/>
              </a:rPr>
              <a:t>planerade</a:t>
            </a:r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err="1">
                <a:solidFill>
                  <a:srgbClr val="FFFFFF"/>
                </a:solidFill>
                <a:ea typeface="+mn-lt"/>
                <a:cs typeface="+mn-lt"/>
              </a:rPr>
              <a:t>träningar</a:t>
            </a:r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err="1">
                <a:solidFill>
                  <a:srgbClr val="FFFFFF"/>
                </a:solidFill>
                <a:ea typeface="+mn-lt"/>
                <a:cs typeface="+mn-lt"/>
              </a:rPr>
              <a:t>och</a:t>
            </a:r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 matcher. </a:t>
            </a:r>
          </a:p>
          <a:p>
            <a:pPr lvl="1"/>
            <a:r>
              <a:rPr lang="en-US" err="1">
                <a:ea typeface="+mn-lt"/>
                <a:cs typeface="+mn-lt"/>
              </a:rPr>
              <a:t>Snabb</a:t>
            </a:r>
            <a:r>
              <a:rPr lang="en-US">
                <a:ea typeface="+mn-lt"/>
                <a:cs typeface="+mn-lt"/>
              </a:rPr>
              <a:t> information </a:t>
            </a:r>
            <a:r>
              <a:rPr lang="en-US" err="1">
                <a:ea typeface="+mn-lt"/>
                <a:cs typeface="+mn-lt"/>
              </a:rPr>
              <a:t>kommer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att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kommuniceras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ut</a:t>
            </a:r>
            <a:r>
              <a:rPr lang="en-US">
                <a:ea typeface="+mn-lt"/>
                <a:cs typeface="+mn-lt"/>
              </a:rPr>
              <a:t> via SuperText. </a:t>
            </a:r>
            <a:r>
              <a:rPr lang="en-US" err="1">
                <a:ea typeface="+mn-lt"/>
                <a:cs typeface="+mn-lt"/>
              </a:rPr>
              <a:t>Ladda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gärna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ner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appen</a:t>
            </a:r>
            <a:r>
              <a:rPr lang="en-US">
                <a:ea typeface="+mn-lt"/>
                <a:cs typeface="+mn-lt"/>
              </a:rPr>
              <a:t>! </a:t>
            </a:r>
            <a:r>
              <a:rPr lang="en-US" err="1">
                <a:ea typeface="+mn-lt"/>
                <a:cs typeface="+mn-lt"/>
              </a:rPr>
              <a:t>Svara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helst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inte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i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denna</a:t>
            </a:r>
            <a:r>
              <a:rPr lang="en-US">
                <a:ea typeface="+mn-lt"/>
                <a:cs typeface="+mn-lt"/>
              </a:rPr>
              <a:t> app </a:t>
            </a:r>
            <a:r>
              <a:rPr lang="en-US" err="1">
                <a:ea typeface="+mn-lt"/>
                <a:cs typeface="+mn-lt"/>
              </a:rPr>
              <a:t>då</a:t>
            </a:r>
            <a:r>
              <a:rPr lang="en-US">
                <a:ea typeface="+mn-lt"/>
                <a:cs typeface="+mn-lt"/>
              </a:rPr>
              <a:t> det </a:t>
            </a:r>
            <a:r>
              <a:rPr lang="en-US" err="1">
                <a:ea typeface="+mn-lt"/>
                <a:cs typeface="+mn-lt"/>
              </a:rPr>
              <a:t>går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ut</a:t>
            </a:r>
            <a:r>
              <a:rPr lang="en-US">
                <a:ea typeface="+mn-lt"/>
                <a:cs typeface="+mn-lt"/>
              </a:rPr>
              <a:t> till </a:t>
            </a:r>
            <a:r>
              <a:rPr lang="en-US" err="1">
                <a:ea typeface="+mn-lt"/>
                <a:cs typeface="+mn-lt"/>
              </a:rPr>
              <a:t>alla</a:t>
            </a:r>
            <a:r>
              <a:rPr lang="en-US">
                <a:ea typeface="+mn-lt"/>
                <a:cs typeface="+mn-lt"/>
              </a:rPr>
              <a:t>.</a:t>
            </a:r>
            <a:endParaRPr lang="sv-SE">
              <a:ea typeface="+mn-lt"/>
              <a:cs typeface="+mn-lt"/>
            </a:endParaRPr>
          </a:p>
          <a:p>
            <a:pPr lvl="1"/>
            <a:endParaRPr lang="sv-SE">
              <a:ea typeface="+mn-lt"/>
              <a:cs typeface="+mn-lt"/>
            </a:endParaRPr>
          </a:p>
          <a:p>
            <a:r>
              <a:rPr lang="sv-SE">
                <a:ea typeface="+mn-lt"/>
                <a:cs typeface="+mn-lt"/>
              </a:rPr>
              <a:t>Information från föräldragruppen sker via annan media</a:t>
            </a:r>
            <a:br>
              <a:rPr lang="en-US">
                <a:ea typeface="+mn-lt"/>
                <a:cs typeface="+mn-lt"/>
              </a:rPr>
            </a:br>
            <a:br>
              <a:rPr lang="en-US">
                <a:ea typeface="+mn-lt"/>
                <a:cs typeface="+mn-lt"/>
              </a:rPr>
            </a:br>
            <a:r>
              <a:rPr lang="en-US" sz="2400" err="1">
                <a:solidFill>
                  <a:srgbClr val="FFFFFF"/>
                </a:solidFill>
                <a:ea typeface="+mn-lt"/>
                <a:cs typeface="+mn-lt"/>
              </a:rPr>
              <a:t>Alla</a:t>
            </a:r>
            <a:r>
              <a:rPr lang="en-US" sz="240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sz="2400" err="1">
                <a:solidFill>
                  <a:srgbClr val="FFFFFF"/>
                </a:solidFill>
                <a:ea typeface="+mn-lt"/>
                <a:cs typeface="+mn-lt"/>
              </a:rPr>
              <a:t>föräldrar</a:t>
            </a:r>
            <a:r>
              <a:rPr lang="en-US" sz="240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sz="2400" err="1">
                <a:solidFill>
                  <a:srgbClr val="FFFFFF"/>
                </a:solidFill>
                <a:ea typeface="+mn-lt"/>
                <a:cs typeface="+mn-lt"/>
              </a:rPr>
              <a:t>är</a:t>
            </a:r>
            <a:r>
              <a:rPr lang="en-US" sz="240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sz="2400" err="1">
                <a:solidFill>
                  <a:srgbClr val="FFFFFF"/>
                </a:solidFill>
                <a:ea typeface="+mn-lt"/>
                <a:cs typeface="+mn-lt"/>
              </a:rPr>
              <a:t>välkommen</a:t>
            </a:r>
            <a:r>
              <a:rPr lang="en-US" sz="240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sz="2400" err="1">
                <a:solidFill>
                  <a:srgbClr val="FFFFFF"/>
                </a:solidFill>
                <a:ea typeface="+mn-lt"/>
                <a:cs typeface="+mn-lt"/>
              </a:rPr>
              <a:t>att</a:t>
            </a:r>
            <a:r>
              <a:rPr lang="en-US" sz="2400">
                <a:solidFill>
                  <a:srgbClr val="FFFFFF"/>
                </a:solidFill>
                <a:ea typeface="+mn-lt"/>
                <a:cs typeface="+mn-lt"/>
              </a:rPr>
              <a:t> prata med </a:t>
            </a:r>
            <a:r>
              <a:rPr lang="en-US" sz="2400" err="1">
                <a:solidFill>
                  <a:srgbClr val="FFFFFF"/>
                </a:solidFill>
                <a:ea typeface="+mn-lt"/>
                <a:cs typeface="+mn-lt"/>
              </a:rPr>
              <a:t>oss</a:t>
            </a:r>
            <a:r>
              <a:rPr lang="en-US" sz="240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sz="2400" err="1">
                <a:solidFill>
                  <a:srgbClr val="FFFFFF"/>
                </a:solidFill>
                <a:ea typeface="+mn-lt"/>
                <a:cs typeface="+mn-lt"/>
              </a:rPr>
              <a:t>tränare</a:t>
            </a:r>
            <a:r>
              <a:rPr lang="en-US" sz="240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sz="2400" err="1">
                <a:solidFill>
                  <a:srgbClr val="FFFFFF"/>
                </a:solidFill>
                <a:ea typeface="+mn-lt"/>
                <a:cs typeface="+mn-lt"/>
              </a:rPr>
              <a:t>och</a:t>
            </a:r>
            <a:r>
              <a:rPr lang="en-US" sz="2400">
                <a:solidFill>
                  <a:srgbClr val="FFFFFF"/>
                </a:solidFill>
                <a:ea typeface="+mn-lt"/>
                <a:cs typeface="+mn-lt"/>
              </a:rPr>
              <a:t>/</a:t>
            </a:r>
            <a:r>
              <a:rPr lang="en-US" sz="2400" err="1">
                <a:solidFill>
                  <a:srgbClr val="FFFFFF"/>
                </a:solidFill>
                <a:ea typeface="+mn-lt"/>
                <a:cs typeface="+mn-lt"/>
              </a:rPr>
              <a:t>eller</a:t>
            </a:r>
            <a:r>
              <a:rPr lang="en-US" sz="240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sz="2400" err="1">
                <a:solidFill>
                  <a:srgbClr val="FFFFFF"/>
                </a:solidFill>
                <a:ea typeface="+mn-lt"/>
                <a:cs typeface="+mn-lt"/>
              </a:rPr>
              <a:t>lagledare</a:t>
            </a:r>
            <a:r>
              <a:rPr lang="en-US" sz="240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sz="2400" err="1">
                <a:solidFill>
                  <a:srgbClr val="FFFFFF"/>
                </a:solidFill>
                <a:ea typeface="+mn-lt"/>
                <a:cs typeface="+mn-lt"/>
              </a:rPr>
              <a:t>löpande</a:t>
            </a:r>
            <a:r>
              <a:rPr lang="en-US" sz="2400">
                <a:solidFill>
                  <a:srgbClr val="FFFFFF"/>
                </a:solidFill>
                <a:ea typeface="+mn-lt"/>
                <a:cs typeface="+mn-lt"/>
              </a:rPr>
              <a:t>. </a:t>
            </a:r>
            <a:r>
              <a:rPr lang="en-US" sz="2400" err="1">
                <a:solidFill>
                  <a:srgbClr val="FFFFFF"/>
                </a:solidFill>
                <a:ea typeface="+mn-lt"/>
                <a:cs typeface="+mn-lt"/>
              </a:rPr>
              <a:t>Kom</a:t>
            </a:r>
            <a:r>
              <a:rPr lang="en-US" sz="240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sz="2400" err="1">
                <a:solidFill>
                  <a:srgbClr val="FFFFFF"/>
                </a:solidFill>
                <a:ea typeface="+mn-lt"/>
                <a:cs typeface="+mn-lt"/>
              </a:rPr>
              <a:t>gärna</a:t>
            </a:r>
            <a:r>
              <a:rPr lang="en-US" sz="240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sz="2400" err="1">
                <a:solidFill>
                  <a:srgbClr val="FFFFFF"/>
                </a:solidFill>
                <a:ea typeface="+mn-lt"/>
                <a:cs typeface="+mn-lt"/>
              </a:rPr>
              <a:t>förbi</a:t>
            </a:r>
            <a:r>
              <a:rPr lang="en-US" sz="240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sz="2400" err="1">
                <a:solidFill>
                  <a:srgbClr val="FFFFFF"/>
                </a:solidFill>
                <a:ea typeface="+mn-lt"/>
                <a:cs typeface="+mn-lt"/>
              </a:rPr>
              <a:t>och</a:t>
            </a:r>
            <a:r>
              <a:rPr lang="en-US" sz="240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sz="2400" err="1">
                <a:solidFill>
                  <a:srgbClr val="FFFFFF"/>
                </a:solidFill>
                <a:ea typeface="+mn-lt"/>
                <a:cs typeface="+mn-lt"/>
              </a:rPr>
              <a:t>titta</a:t>
            </a:r>
            <a:r>
              <a:rPr lang="en-US" sz="2400">
                <a:solidFill>
                  <a:srgbClr val="FFFFFF"/>
                </a:solidFill>
                <a:ea typeface="+mn-lt"/>
                <a:cs typeface="+mn-lt"/>
              </a:rPr>
              <a:t> på en </a:t>
            </a:r>
            <a:r>
              <a:rPr lang="en-US" sz="2400" err="1">
                <a:solidFill>
                  <a:srgbClr val="FFFFFF"/>
                </a:solidFill>
                <a:ea typeface="+mn-lt"/>
                <a:cs typeface="+mn-lt"/>
              </a:rPr>
              <a:t>träning</a:t>
            </a:r>
            <a:r>
              <a:rPr lang="en-US" sz="240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sz="2400" err="1">
                <a:solidFill>
                  <a:srgbClr val="FFFFFF"/>
                </a:solidFill>
                <a:ea typeface="+mn-lt"/>
                <a:cs typeface="+mn-lt"/>
              </a:rPr>
              <a:t>också</a:t>
            </a:r>
            <a:r>
              <a:rPr lang="en-US" sz="2400">
                <a:solidFill>
                  <a:srgbClr val="FFFFFF"/>
                </a:solidFill>
                <a:ea typeface="+mn-lt"/>
                <a:cs typeface="+mn-lt"/>
              </a:rPr>
              <a:t>, </a:t>
            </a:r>
            <a:r>
              <a:rPr lang="en-US" sz="2400" err="1">
                <a:solidFill>
                  <a:srgbClr val="FFFFFF"/>
                </a:solidFill>
                <a:ea typeface="+mn-lt"/>
                <a:cs typeface="+mn-lt"/>
              </a:rPr>
              <a:t>så</a:t>
            </a:r>
            <a:r>
              <a:rPr lang="en-US" sz="240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sz="2400" err="1">
                <a:solidFill>
                  <a:srgbClr val="FFFFFF"/>
                </a:solidFill>
                <a:ea typeface="+mn-lt"/>
                <a:cs typeface="+mn-lt"/>
              </a:rPr>
              <a:t>ni</a:t>
            </a:r>
            <a:r>
              <a:rPr lang="en-US" sz="240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sz="2400" err="1">
                <a:solidFill>
                  <a:srgbClr val="FFFFFF"/>
                </a:solidFill>
                <a:ea typeface="+mn-lt"/>
                <a:cs typeface="+mn-lt"/>
              </a:rPr>
              <a:t>får</a:t>
            </a:r>
            <a:r>
              <a:rPr lang="en-US" sz="2400">
                <a:solidFill>
                  <a:srgbClr val="FFFFFF"/>
                </a:solidFill>
                <a:ea typeface="+mn-lt"/>
                <a:cs typeface="+mn-lt"/>
              </a:rPr>
              <a:t> se </a:t>
            </a:r>
            <a:r>
              <a:rPr lang="en-US" sz="2400" err="1">
                <a:solidFill>
                  <a:srgbClr val="FFFFFF"/>
                </a:solidFill>
                <a:ea typeface="+mn-lt"/>
                <a:cs typeface="+mn-lt"/>
              </a:rPr>
              <a:t>hur</a:t>
            </a:r>
            <a:r>
              <a:rPr lang="en-US" sz="2400">
                <a:solidFill>
                  <a:srgbClr val="FFFFFF"/>
                </a:solidFill>
                <a:ea typeface="+mn-lt"/>
                <a:cs typeface="+mn-lt"/>
              </a:rPr>
              <a:t> vi </a:t>
            </a:r>
            <a:r>
              <a:rPr lang="en-US" sz="2400" err="1">
                <a:solidFill>
                  <a:srgbClr val="FFFFFF"/>
                </a:solidFill>
                <a:ea typeface="+mn-lt"/>
                <a:cs typeface="+mn-lt"/>
              </a:rPr>
              <a:t>jobbar</a:t>
            </a:r>
            <a:r>
              <a:rPr lang="en-US" sz="2400">
                <a:solidFill>
                  <a:srgbClr val="FFFFFF"/>
                </a:solidFill>
                <a:ea typeface="+mn-lt"/>
                <a:cs typeface="+mn-lt"/>
              </a:rPr>
              <a:t> med era barn. Vi </a:t>
            </a:r>
            <a:r>
              <a:rPr lang="en-US" sz="2400" err="1">
                <a:solidFill>
                  <a:srgbClr val="FFFFFF"/>
                </a:solidFill>
                <a:ea typeface="+mn-lt"/>
                <a:cs typeface="+mn-lt"/>
              </a:rPr>
              <a:t>eftersträvar</a:t>
            </a:r>
            <a:r>
              <a:rPr lang="en-US" sz="2400">
                <a:solidFill>
                  <a:srgbClr val="FFFFFF"/>
                </a:solidFill>
                <a:ea typeface="+mn-lt"/>
                <a:cs typeface="+mn-lt"/>
              </a:rPr>
              <a:t> en </a:t>
            </a:r>
            <a:r>
              <a:rPr lang="en-US" sz="2400" err="1">
                <a:solidFill>
                  <a:srgbClr val="FFFFFF"/>
                </a:solidFill>
                <a:ea typeface="+mn-lt"/>
                <a:cs typeface="+mn-lt"/>
              </a:rPr>
              <a:t>direkt</a:t>
            </a:r>
            <a:r>
              <a:rPr lang="en-US" sz="2400">
                <a:solidFill>
                  <a:srgbClr val="FFFFFF"/>
                </a:solidFill>
                <a:ea typeface="+mn-lt"/>
                <a:cs typeface="+mn-lt"/>
              </a:rPr>
              <a:t> </a:t>
            </a:r>
            <a:r>
              <a:rPr lang="en-US" sz="2400" err="1">
                <a:solidFill>
                  <a:srgbClr val="FFFFFF"/>
                </a:solidFill>
                <a:ea typeface="+mn-lt"/>
                <a:cs typeface="+mn-lt"/>
              </a:rPr>
              <a:t>kommunikation</a:t>
            </a:r>
            <a:r>
              <a:rPr lang="en-US" sz="2400">
                <a:solidFill>
                  <a:srgbClr val="FFFFFF"/>
                </a:solidFill>
                <a:ea typeface="+mn-lt"/>
                <a:cs typeface="+mn-lt"/>
              </a:rPr>
              <a:t> med er föräldrar. 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525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70296-F682-89E4-786D-555B72853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289"/>
            <a:ext cx="10515600" cy="1325563"/>
          </a:xfrm>
        </p:spPr>
        <p:txBody>
          <a:bodyPr/>
          <a:lstStyle/>
          <a:p>
            <a:r>
              <a:rPr lang="en-US" err="1"/>
              <a:t>Förväntningar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3ED362-E3C8-71EA-3104-21052A034B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367" y="1237787"/>
            <a:ext cx="11603520" cy="296845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00000"/>
              </a:lnSpc>
              <a:buClr>
                <a:schemeClr val="accent1"/>
              </a:buClr>
              <a:buNone/>
            </a:pPr>
            <a:r>
              <a:rPr lang="en-US" sz="1800" err="1">
                <a:cs typeface="Times New Roman" panose="02020603050405020304" pitchFamily="18" charset="0"/>
              </a:rPr>
              <a:t>Kallelser</a:t>
            </a:r>
            <a:r>
              <a:rPr lang="en-US" sz="1800">
                <a:cs typeface="Times New Roman" panose="02020603050405020304" pitchFamily="18" charset="0"/>
              </a:rPr>
              <a:t> för </a:t>
            </a:r>
            <a:r>
              <a:rPr lang="en-US" sz="1800" err="1">
                <a:cs typeface="Times New Roman" panose="02020603050405020304" pitchFamily="18" charset="0"/>
              </a:rPr>
              <a:t>träningar</a:t>
            </a:r>
            <a:r>
              <a:rPr lang="en-US" sz="1800">
                <a:cs typeface="Times New Roman" panose="02020603050405020304" pitchFamily="18" charset="0"/>
              </a:rPr>
              <a:t>, matcher </a:t>
            </a:r>
            <a:r>
              <a:rPr lang="en-US" sz="1800" err="1">
                <a:cs typeface="Times New Roman" panose="02020603050405020304" pitchFamily="18" charset="0"/>
              </a:rPr>
              <a:t>och</a:t>
            </a:r>
            <a:r>
              <a:rPr lang="en-US" sz="1800">
                <a:cs typeface="Times New Roman" panose="02020603050405020304" pitchFamily="18" charset="0"/>
              </a:rPr>
              <a:t> </a:t>
            </a:r>
            <a:r>
              <a:rPr lang="en-US" sz="1800" err="1">
                <a:cs typeface="Times New Roman" panose="02020603050405020304" pitchFamily="18" charset="0"/>
              </a:rPr>
              <a:t>cuper</a:t>
            </a:r>
            <a:r>
              <a:rPr lang="en-US" sz="1800">
                <a:cs typeface="Times New Roman" panose="02020603050405020304" pitchFamily="18" charset="0"/>
              </a:rPr>
              <a:t> </a:t>
            </a:r>
            <a:r>
              <a:rPr lang="en-US" sz="1800" err="1">
                <a:cs typeface="Times New Roman" panose="02020603050405020304" pitchFamily="18" charset="0"/>
              </a:rPr>
              <a:t>skickas</a:t>
            </a:r>
            <a:r>
              <a:rPr lang="en-US" sz="1800">
                <a:cs typeface="Times New Roman" panose="02020603050405020304" pitchFamily="18" charset="0"/>
              </a:rPr>
              <a:t> </a:t>
            </a:r>
            <a:r>
              <a:rPr lang="en-US" sz="1800" err="1">
                <a:cs typeface="Times New Roman" panose="02020603050405020304" pitchFamily="18" charset="0"/>
              </a:rPr>
              <a:t>ut</a:t>
            </a:r>
            <a:r>
              <a:rPr lang="en-US" sz="1800">
                <a:cs typeface="Times New Roman" panose="02020603050405020304" pitchFamily="18" charset="0"/>
              </a:rPr>
              <a:t> via Appen - </a:t>
            </a:r>
            <a:r>
              <a:rPr lang="en-US" sz="1800" b="1">
                <a:cs typeface="Times New Roman" panose="02020603050405020304" pitchFamily="18" charset="0"/>
              </a:rPr>
              <a:t>laget.se </a:t>
            </a:r>
            <a:endParaRPr lang="en-US" sz="1800"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chemeClr val="bg1"/>
              </a:buClr>
            </a:pPr>
            <a:r>
              <a:rPr lang="en-US" sz="1600" err="1">
                <a:cs typeface="Times New Roman" panose="02020603050405020304" pitchFamily="18" charset="0"/>
              </a:rPr>
              <a:t>Svara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på</a:t>
            </a:r>
            <a:r>
              <a:rPr lang="en-US" sz="1600">
                <a:cs typeface="Times New Roman" panose="02020603050405020304" pitchFamily="18" charset="0"/>
              </a:rPr>
              <a:t> dessa i </a:t>
            </a:r>
            <a:r>
              <a:rPr lang="en-US" sz="1600" err="1">
                <a:cs typeface="Times New Roman" panose="02020603050405020304" pitchFamily="18" charset="0"/>
              </a:rPr>
              <a:t>appen</a:t>
            </a:r>
            <a:r>
              <a:rPr lang="en-US" sz="1600">
                <a:cs typeface="Times New Roman" panose="02020603050405020304" pitchFamily="18" charset="0"/>
              </a:rPr>
              <a:t>! </a:t>
            </a:r>
            <a:r>
              <a:rPr lang="en-US" sz="1600" err="1">
                <a:cs typeface="Times New Roman" panose="02020603050405020304" pitchFamily="18" charset="0"/>
              </a:rPr>
              <a:t>Är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ett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underlag</a:t>
            </a:r>
            <a:r>
              <a:rPr lang="en-US" sz="1600">
                <a:cs typeface="Times New Roman" panose="02020603050405020304" pitchFamily="18" charset="0"/>
              </a:rPr>
              <a:t> för </a:t>
            </a:r>
            <a:r>
              <a:rPr lang="en-US" sz="1600" err="1">
                <a:cs typeface="Times New Roman" panose="02020603050405020304" pitchFamily="18" charset="0"/>
              </a:rPr>
              <a:t>träningsplaneringen</a:t>
            </a:r>
            <a:r>
              <a:rPr lang="en-US" sz="1600"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  <a:buClr>
                <a:schemeClr val="bg1"/>
              </a:buClr>
            </a:pPr>
            <a:r>
              <a:rPr lang="en-US" sz="1600" err="1">
                <a:cs typeface="Times New Roman" panose="02020603050405020304" pitchFamily="18" charset="0"/>
              </a:rPr>
              <a:t>Målsättning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är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att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skicka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ut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matchkallelser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så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tidigt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som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möjligt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och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att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sista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svarstid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är</a:t>
            </a:r>
            <a:r>
              <a:rPr lang="en-US" sz="1600">
                <a:cs typeface="Times New Roman" panose="02020603050405020304" pitchFamily="18" charset="0"/>
              </a:rPr>
              <a:t> ca 1 </a:t>
            </a:r>
            <a:r>
              <a:rPr lang="en-US" sz="1600" err="1">
                <a:cs typeface="Times New Roman" panose="02020603050405020304" pitchFamily="18" charset="0"/>
              </a:rPr>
              <a:t>vecka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före</a:t>
            </a:r>
            <a:r>
              <a:rPr lang="en-US" sz="1600">
                <a:cs typeface="Times New Roman" panose="02020603050405020304" pitchFamily="18" charset="0"/>
              </a:rPr>
              <a:t> match för </a:t>
            </a:r>
            <a:r>
              <a:rPr lang="en-US" sz="1600" err="1">
                <a:cs typeface="Times New Roman" panose="02020603050405020304" pitchFamily="18" charset="0"/>
              </a:rPr>
              <a:t>att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skapa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tid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att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kalla</a:t>
            </a:r>
            <a:r>
              <a:rPr lang="en-US" sz="1600">
                <a:cs typeface="Times New Roman" panose="02020603050405020304" pitchFamily="18" charset="0"/>
              </a:rPr>
              <a:t> in </a:t>
            </a:r>
            <a:r>
              <a:rPr lang="en-US" sz="1600" err="1">
                <a:cs typeface="Times New Roman" panose="02020603050405020304" pitchFamily="18" charset="0"/>
              </a:rPr>
              <a:t>ersättare</a:t>
            </a:r>
            <a:endParaRPr lang="en-US" sz="1600"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chemeClr val="bg1"/>
              </a:buClr>
            </a:pPr>
            <a:r>
              <a:rPr lang="en-US" sz="1600" err="1">
                <a:cs typeface="Times New Roman" panose="02020603050405020304" pitchFamily="18" charset="0"/>
              </a:rPr>
              <a:t>Vänligen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respektera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sista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anmälningsdag</a:t>
            </a:r>
            <a:r>
              <a:rPr lang="en-US" sz="1600">
                <a:cs typeface="Times New Roman" panose="02020603050405020304" pitchFamily="18" charset="0"/>
              </a:rPr>
              <a:t>, </a:t>
            </a:r>
            <a:r>
              <a:rPr lang="en-US" sz="1600" err="1">
                <a:cs typeface="Times New Roman" panose="02020603050405020304" pitchFamily="18" charset="0"/>
              </a:rPr>
              <a:t>när</a:t>
            </a:r>
            <a:r>
              <a:rPr lang="en-US" sz="1600">
                <a:cs typeface="Times New Roman" panose="02020603050405020304" pitchFamily="18" charset="0"/>
              </a:rPr>
              <a:t> den </a:t>
            </a:r>
            <a:r>
              <a:rPr lang="en-US" sz="1600" err="1">
                <a:cs typeface="Times New Roman" panose="02020603050405020304" pitchFamily="18" charset="0"/>
              </a:rPr>
              <a:t>har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passerat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så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är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anmälan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stängd</a:t>
            </a:r>
            <a:r>
              <a:rPr lang="en-US" sz="1600">
                <a:cs typeface="Times New Roman" panose="02020603050405020304" pitchFamily="18" charset="0"/>
              </a:rPr>
              <a:t> (</a:t>
            </a:r>
            <a:r>
              <a:rPr lang="en-US" sz="1600" err="1">
                <a:cs typeface="Times New Roman" panose="02020603050405020304" pitchFamily="18" charset="0"/>
              </a:rPr>
              <a:t>gäller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framförallt</a:t>
            </a:r>
            <a:r>
              <a:rPr lang="en-US" sz="1600">
                <a:cs typeface="Times New Roman" panose="02020603050405020304" pitchFamily="18" charset="0"/>
              </a:rPr>
              <a:t> matcher </a:t>
            </a:r>
            <a:r>
              <a:rPr lang="en-US" sz="1600" err="1">
                <a:cs typeface="Times New Roman" panose="02020603050405020304" pitchFamily="18" charset="0"/>
              </a:rPr>
              <a:t>och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cuper</a:t>
            </a:r>
            <a:r>
              <a:rPr lang="en-US" sz="1600"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0000"/>
              </a:lnSpc>
              <a:buClr>
                <a:schemeClr val="bg1"/>
              </a:buClr>
            </a:pPr>
            <a:r>
              <a:rPr lang="en-US" sz="1600">
                <a:cs typeface="Times New Roman" panose="02020603050405020304" pitchFamily="18" charset="0"/>
              </a:rPr>
              <a:t>Har man </a:t>
            </a:r>
            <a:r>
              <a:rPr lang="en-US" sz="1600" err="1">
                <a:cs typeface="Times New Roman" panose="02020603050405020304" pitchFamily="18" charset="0"/>
              </a:rPr>
              <a:t>tackat</a:t>
            </a:r>
            <a:r>
              <a:rPr lang="en-US" sz="1600">
                <a:cs typeface="Times New Roman" panose="02020603050405020304" pitchFamily="18" charset="0"/>
              </a:rPr>
              <a:t> JA till </a:t>
            </a:r>
            <a:r>
              <a:rPr lang="en-US" sz="1600" err="1">
                <a:cs typeface="Times New Roman" panose="02020603050405020304" pitchFamily="18" charset="0"/>
              </a:rPr>
              <a:t>en</a:t>
            </a:r>
            <a:r>
              <a:rPr lang="en-US" sz="1600">
                <a:cs typeface="Times New Roman" panose="02020603050405020304" pitchFamily="18" charset="0"/>
              </a:rPr>
              <a:t> cup </a:t>
            </a:r>
            <a:r>
              <a:rPr lang="en-US" sz="1600" err="1">
                <a:cs typeface="Times New Roman" panose="02020603050405020304" pitchFamily="18" charset="0"/>
              </a:rPr>
              <a:t>så</a:t>
            </a:r>
            <a:r>
              <a:rPr lang="en-US" sz="1600">
                <a:cs typeface="Times New Roman" panose="02020603050405020304" pitchFamily="18" charset="0"/>
              </a:rPr>
              <a:t> </a:t>
            </a:r>
            <a:r>
              <a:rPr lang="en-US" sz="1600" err="1">
                <a:cs typeface="Times New Roman" panose="02020603050405020304" pitchFamily="18" charset="0"/>
              </a:rPr>
              <a:t>innebär</a:t>
            </a:r>
            <a:r>
              <a:rPr lang="en-US" sz="1600">
                <a:cs typeface="Times New Roman" panose="02020603050405020304" pitchFamily="18" charset="0"/>
              </a:rPr>
              <a:t> det </a:t>
            </a:r>
            <a:r>
              <a:rPr lang="en-US" sz="1600" err="1">
                <a:cs typeface="Times New Roman" panose="02020603050405020304" pitchFamily="18" charset="0"/>
              </a:rPr>
              <a:t>att</a:t>
            </a:r>
            <a:r>
              <a:rPr lang="en-US" sz="1600">
                <a:cs typeface="Times New Roman" panose="02020603050405020304" pitchFamily="18" charset="0"/>
              </a:rPr>
              <a:t> man </a:t>
            </a:r>
            <a:r>
              <a:rPr lang="en-US" sz="1600" err="1">
                <a:cs typeface="Times New Roman" panose="02020603050405020304" pitchFamily="18" charset="0"/>
              </a:rPr>
              <a:t>är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tillgänglig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alla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dagar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som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cupen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spelas</a:t>
            </a:r>
            <a:endParaRPr lang="en-US" sz="1600"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chemeClr val="bg1"/>
              </a:buClr>
            </a:pPr>
            <a:r>
              <a:rPr lang="en-US" sz="1600" err="1">
                <a:cs typeface="Times New Roman" panose="02020603050405020304" pitchFamily="18" charset="0"/>
              </a:rPr>
              <a:t>På</a:t>
            </a:r>
            <a:r>
              <a:rPr lang="en-US" sz="1600">
                <a:cs typeface="Times New Roman" panose="02020603050405020304" pitchFamily="18" charset="0"/>
              </a:rPr>
              <a:t> matcher </a:t>
            </a:r>
            <a:r>
              <a:rPr lang="en-US" sz="1600" err="1">
                <a:cs typeface="Times New Roman" panose="02020603050405020304" pitchFamily="18" charset="0"/>
              </a:rPr>
              <a:t>så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får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föräldrar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och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anhöriga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väldigt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gärna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komma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och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heja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på</a:t>
            </a:r>
            <a:r>
              <a:rPr lang="en-US" sz="1600">
                <a:cs typeface="Times New Roman" panose="02020603050405020304" pitchFamily="18" charset="0"/>
              </a:rPr>
              <a:t>, men </a:t>
            </a:r>
            <a:r>
              <a:rPr lang="en-US" sz="1600" err="1">
                <a:cs typeface="Times New Roman" panose="02020603050405020304" pitchFamily="18" charset="0"/>
              </a:rPr>
              <a:t>instruktioner</a:t>
            </a:r>
            <a:r>
              <a:rPr lang="en-US" sz="1600">
                <a:cs typeface="Times New Roman" panose="02020603050405020304" pitchFamily="18" charset="0"/>
              </a:rPr>
              <a:t> för </a:t>
            </a:r>
            <a:r>
              <a:rPr lang="en-US" sz="1600" err="1">
                <a:cs typeface="Times New Roman" panose="02020603050405020304" pitchFamily="18" charset="0"/>
              </a:rPr>
              <a:t>spel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kommer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från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tränare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enbart</a:t>
            </a:r>
            <a:r>
              <a:rPr lang="en-US" sz="1600">
                <a:cs typeface="Times New Roman" panose="02020603050405020304" pitchFamily="18" charset="0"/>
              </a:rPr>
              <a:t>. </a:t>
            </a:r>
            <a:r>
              <a:rPr lang="en-US" sz="1600" err="1">
                <a:cs typeface="Times New Roman" panose="02020603050405020304" pitchFamily="18" charset="0"/>
              </a:rPr>
              <a:t>Spelare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och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ledare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är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på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ena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sidan</a:t>
            </a:r>
            <a:r>
              <a:rPr lang="en-US" sz="1600">
                <a:cs typeface="Times New Roman" panose="02020603050405020304" pitchFamily="18" charset="0"/>
              </a:rPr>
              <a:t> vid match, </a:t>
            </a:r>
            <a:r>
              <a:rPr lang="en-US" sz="1600" err="1">
                <a:cs typeface="Times New Roman" panose="02020603050405020304" pitchFamily="18" charset="0"/>
              </a:rPr>
              <a:t>föräldrar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på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andra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sidan</a:t>
            </a:r>
            <a:r>
              <a:rPr lang="en-US" sz="1600"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00000"/>
              </a:lnSpc>
              <a:buClr>
                <a:schemeClr val="accent1"/>
              </a:buClr>
              <a:buNone/>
            </a:pPr>
            <a:br>
              <a:rPr lang="en-US" sz="1600" b="1">
                <a:solidFill>
                  <a:srgbClr val="FFFFFF"/>
                </a:solidFill>
                <a:cs typeface="Times New Roman" panose="02020603050405020304" pitchFamily="18" charset="0"/>
              </a:rPr>
            </a:br>
            <a:endParaRPr lang="en-SE" sz="1600">
              <a:cs typeface="Times New Roman" panose="02020603050405020304" pitchFamily="18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6131EF8-25DC-95A7-1CF5-4E58C1C848A9}"/>
              </a:ext>
            </a:extLst>
          </p:cNvPr>
          <p:cNvSpPr txBox="1">
            <a:spLocks/>
          </p:cNvSpPr>
          <p:nvPr/>
        </p:nvSpPr>
        <p:spPr>
          <a:xfrm>
            <a:off x="471054" y="4940701"/>
            <a:ext cx="4861898" cy="180467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Clr>
                <a:schemeClr val="accent1"/>
              </a:buClr>
              <a:buFont typeface="Arial" panose="020B0604020202020204" pitchFamily="34" charset="0"/>
              <a:buNone/>
            </a:pPr>
            <a:r>
              <a:rPr lang="en-US" sz="1800" b="1" err="1">
                <a:cs typeface="Times New Roman" panose="02020603050405020304" pitchFamily="18" charset="0"/>
              </a:rPr>
              <a:t>Inför</a:t>
            </a:r>
            <a:r>
              <a:rPr lang="en-US" sz="1800">
                <a:cs typeface="Times New Roman" panose="02020603050405020304" pitchFamily="18" charset="0"/>
              </a:rPr>
              <a:t> </a:t>
            </a:r>
            <a:r>
              <a:rPr lang="en-US" sz="1800" err="1">
                <a:cs typeface="Times New Roman" panose="02020603050405020304" pitchFamily="18" charset="0"/>
              </a:rPr>
              <a:t>träning</a:t>
            </a:r>
            <a:r>
              <a:rPr lang="en-US" sz="1800">
                <a:cs typeface="Times New Roman" panose="02020603050405020304" pitchFamily="18" charset="0"/>
              </a:rPr>
              <a:t> </a:t>
            </a:r>
            <a:r>
              <a:rPr lang="en-US" sz="1800" err="1">
                <a:cs typeface="Times New Roman" panose="02020603050405020304" pitchFamily="18" charset="0"/>
              </a:rPr>
              <a:t>och</a:t>
            </a:r>
            <a:r>
              <a:rPr lang="en-US" sz="1800">
                <a:cs typeface="Times New Roman" panose="02020603050405020304" pitchFamily="18" charset="0"/>
              </a:rPr>
              <a:t> match </a:t>
            </a:r>
            <a:r>
              <a:rPr lang="en-US" sz="1800" err="1">
                <a:cs typeface="Times New Roman" panose="02020603050405020304" pitchFamily="18" charset="0"/>
              </a:rPr>
              <a:t>vill</a:t>
            </a:r>
            <a:r>
              <a:rPr lang="en-US" sz="1800">
                <a:cs typeface="Times New Roman" panose="02020603050405020304" pitchFamily="18" charset="0"/>
              </a:rPr>
              <a:t> vi </a:t>
            </a:r>
            <a:r>
              <a:rPr lang="en-US" sz="1800" err="1">
                <a:cs typeface="Times New Roman" panose="02020603050405020304" pitchFamily="18" charset="0"/>
              </a:rPr>
              <a:t>ledare</a:t>
            </a:r>
            <a:r>
              <a:rPr lang="en-US" sz="1800">
                <a:cs typeface="Times New Roman" panose="02020603050405020304" pitchFamily="18" charset="0"/>
              </a:rPr>
              <a:t> </a:t>
            </a:r>
            <a:r>
              <a:rPr lang="en-US" sz="1800" err="1">
                <a:cs typeface="Times New Roman" panose="02020603050405020304" pitchFamily="18" charset="0"/>
              </a:rPr>
              <a:t>att</a:t>
            </a:r>
            <a:r>
              <a:rPr lang="en-US" sz="1800">
                <a:cs typeface="Times New Roman" panose="02020603050405020304" pitchFamily="18" charset="0"/>
              </a:rPr>
              <a:t> </a:t>
            </a:r>
            <a:r>
              <a:rPr lang="en-US" sz="1800" err="1">
                <a:cs typeface="Times New Roman" panose="02020603050405020304" pitchFamily="18" charset="0"/>
              </a:rPr>
              <a:t>barnet</a:t>
            </a:r>
            <a:r>
              <a:rPr lang="en-US" sz="1800"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0000"/>
              </a:lnSpc>
              <a:buClr>
                <a:schemeClr val="bg1"/>
              </a:buClr>
            </a:pPr>
            <a:r>
              <a:rPr lang="en-US" sz="1600" err="1">
                <a:cs typeface="Times New Roman" panose="02020603050405020304" pitchFamily="18" charset="0"/>
              </a:rPr>
              <a:t>är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utvilat</a:t>
            </a:r>
            <a:r>
              <a:rPr lang="en-US" sz="1600">
                <a:cs typeface="Times New Roman" panose="02020603050405020304" pitchFamily="18" charset="0"/>
              </a:rPr>
              <a:t>				</a:t>
            </a:r>
          </a:p>
          <a:p>
            <a:pPr>
              <a:lnSpc>
                <a:spcPct val="100000"/>
              </a:lnSpc>
              <a:buClr>
                <a:schemeClr val="bg1"/>
              </a:buClr>
            </a:pPr>
            <a:r>
              <a:rPr lang="en-US" sz="1600" err="1">
                <a:cs typeface="Times New Roman" panose="02020603050405020304" pitchFamily="18" charset="0"/>
              </a:rPr>
              <a:t>har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energi</a:t>
            </a:r>
            <a:endParaRPr lang="en-US" sz="1600"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chemeClr val="bg1"/>
              </a:buClr>
            </a:pPr>
            <a:r>
              <a:rPr lang="en-US" sz="1600" err="1">
                <a:cs typeface="Times New Roman" panose="02020603050405020304" pitchFamily="18" charset="0"/>
              </a:rPr>
              <a:t>har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fotbollsglädje</a:t>
            </a:r>
            <a:endParaRPr lang="en-US" sz="1600"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chemeClr val="bg1"/>
              </a:buClr>
            </a:pPr>
            <a:r>
              <a:rPr lang="en-US" sz="1600" err="1">
                <a:cs typeface="Times New Roman" panose="02020603050405020304" pitchFamily="18" charset="0"/>
              </a:rPr>
              <a:t>Knytna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skor</a:t>
            </a:r>
            <a:endParaRPr lang="en-US" sz="1600">
              <a:cs typeface="Times New Roman" panose="02020603050405020304" pitchFamily="18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867875F-B020-CA4E-9A9B-536C2B80BAB8}"/>
              </a:ext>
            </a:extLst>
          </p:cNvPr>
          <p:cNvSpPr txBox="1">
            <a:spLocks/>
          </p:cNvSpPr>
          <p:nvPr/>
        </p:nvSpPr>
        <p:spPr>
          <a:xfrm>
            <a:off x="6265246" y="4940701"/>
            <a:ext cx="5510291" cy="180467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Clr>
                <a:schemeClr val="accent1"/>
              </a:buClr>
              <a:buFont typeface="Arial" panose="020B0604020202020204" pitchFamily="34" charset="0"/>
              <a:buNone/>
            </a:pPr>
            <a:r>
              <a:rPr lang="en-US" sz="1800" b="1">
                <a:cs typeface="Times New Roman" panose="02020603050405020304" pitchFamily="18" charset="0"/>
              </a:rPr>
              <a:t>Under</a:t>
            </a:r>
            <a:r>
              <a:rPr lang="en-US" sz="1800">
                <a:cs typeface="Times New Roman" panose="02020603050405020304" pitchFamily="18" charset="0"/>
              </a:rPr>
              <a:t> </a:t>
            </a:r>
            <a:r>
              <a:rPr lang="en-US" sz="1800" err="1">
                <a:cs typeface="Times New Roman" panose="02020603050405020304" pitchFamily="18" charset="0"/>
              </a:rPr>
              <a:t>träning</a:t>
            </a:r>
            <a:r>
              <a:rPr lang="en-US" sz="1800">
                <a:cs typeface="Times New Roman" panose="02020603050405020304" pitchFamily="18" charset="0"/>
              </a:rPr>
              <a:t> </a:t>
            </a:r>
            <a:r>
              <a:rPr lang="en-US" sz="1800" err="1">
                <a:cs typeface="Times New Roman" panose="02020603050405020304" pitchFamily="18" charset="0"/>
              </a:rPr>
              <a:t>och</a:t>
            </a:r>
            <a:r>
              <a:rPr lang="en-US" sz="1800">
                <a:cs typeface="Times New Roman" panose="02020603050405020304" pitchFamily="18" charset="0"/>
              </a:rPr>
              <a:t> match </a:t>
            </a:r>
            <a:r>
              <a:rPr lang="en-US" sz="1800" err="1">
                <a:cs typeface="Times New Roman" panose="02020603050405020304" pitchFamily="18" charset="0"/>
              </a:rPr>
              <a:t>vill</a:t>
            </a:r>
            <a:r>
              <a:rPr lang="en-US" sz="1800">
                <a:cs typeface="Times New Roman" panose="02020603050405020304" pitchFamily="18" charset="0"/>
              </a:rPr>
              <a:t> vi </a:t>
            </a:r>
            <a:r>
              <a:rPr lang="en-US" sz="1800" err="1">
                <a:cs typeface="Times New Roman" panose="02020603050405020304" pitchFamily="18" charset="0"/>
              </a:rPr>
              <a:t>ledare</a:t>
            </a:r>
            <a:r>
              <a:rPr lang="en-US" sz="1800">
                <a:cs typeface="Times New Roman" panose="02020603050405020304" pitchFamily="18" charset="0"/>
              </a:rPr>
              <a:t> </a:t>
            </a:r>
            <a:r>
              <a:rPr lang="en-US" sz="1800" err="1">
                <a:cs typeface="Times New Roman" panose="02020603050405020304" pitchFamily="18" charset="0"/>
              </a:rPr>
              <a:t>att</a:t>
            </a:r>
            <a:r>
              <a:rPr lang="en-US" sz="1800">
                <a:cs typeface="Times New Roman" panose="02020603050405020304" pitchFamily="18" charset="0"/>
              </a:rPr>
              <a:t> </a:t>
            </a:r>
            <a:r>
              <a:rPr lang="en-US" sz="1800" err="1">
                <a:cs typeface="Times New Roman" panose="02020603050405020304" pitchFamily="18" charset="0"/>
              </a:rPr>
              <a:t>barnet</a:t>
            </a:r>
            <a:r>
              <a:rPr lang="en-US" sz="1800"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0000"/>
              </a:lnSpc>
              <a:buClr>
                <a:schemeClr val="bg1"/>
              </a:buClr>
            </a:pPr>
            <a:r>
              <a:rPr lang="en-US" sz="1600" err="1">
                <a:cs typeface="Times New Roman" panose="02020603050405020304" pitchFamily="18" charset="0"/>
              </a:rPr>
              <a:t>Lyssnar</a:t>
            </a:r>
            <a:endParaRPr lang="en-US" sz="1600"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chemeClr val="bg1"/>
              </a:buClr>
            </a:pPr>
            <a:r>
              <a:rPr lang="en-US" sz="1600" err="1">
                <a:cs typeface="Times New Roman" panose="02020603050405020304" pitchFamily="18" charset="0"/>
              </a:rPr>
              <a:t>respekterar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tränare</a:t>
            </a:r>
            <a:r>
              <a:rPr lang="en-US" sz="1600">
                <a:cs typeface="Times New Roman" panose="02020603050405020304" pitchFamily="18" charset="0"/>
              </a:rPr>
              <a:t>, </a:t>
            </a:r>
            <a:r>
              <a:rPr lang="en-US" sz="1600" err="1">
                <a:cs typeface="Times New Roman" panose="02020603050405020304" pitchFamily="18" charset="0"/>
              </a:rPr>
              <a:t>domare</a:t>
            </a:r>
            <a:r>
              <a:rPr lang="en-US" sz="1600">
                <a:cs typeface="Times New Roman" panose="02020603050405020304" pitchFamily="18" charset="0"/>
              </a:rPr>
              <a:t>, </a:t>
            </a:r>
            <a:r>
              <a:rPr lang="en-US" sz="1600" err="1">
                <a:cs typeface="Times New Roman" panose="02020603050405020304" pitchFamily="18" charset="0"/>
              </a:rPr>
              <a:t>lagspelare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och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motspelare</a:t>
            </a:r>
            <a:endParaRPr lang="en-US" sz="1600"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chemeClr val="bg1"/>
              </a:buClr>
            </a:pPr>
            <a:r>
              <a:rPr lang="en-US" sz="1600" err="1">
                <a:cs typeface="Times New Roman" panose="02020603050405020304" pitchFamily="18" charset="0"/>
              </a:rPr>
              <a:t>gör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sitt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bästa</a:t>
            </a:r>
            <a:endParaRPr lang="en-US" sz="1600"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chemeClr val="bg1"/>
              </a:buClr>
            </a:pPr>
            <a:r>
              <a:rPr lang="en-US" sz="1600" err="1">
                <a:cs typeface="Times New Roman" panose="02020603050405020304" pitchFamily="18" charset="0"/>
              </a:rPr>
              <a:t>har</a:t>
            </a:r>
            <a:r>
              <a:rPr lang="en-US" sz="1600">
                <a:cs typeface="Times New Roman" panose="02020603050405020304" pitchFamily="18" charset="0"/>
              </a:rPr>
              <a:t> </a:t>
            </a:r>
            <a:r>
              <a:rPr lang="en-US" sz="1600" err="1">
                <a:cs typeface="Times New Roman" panose="02020603050405020304" pitchFamily="18" charset="0"/>
              </a:rPr>
              <a:t>fotbollsglädje</a:t>
            </a:r>
            <a:endParaRPr lang="en-US" sz="1600">
              <a:cs typeface="Times New Roman" panose="02020603050405020304" pitchFamily="18" charset="0"/>
            </a:endParaRPr>
          </a:p>
          <a:p>
            <a:pPr>
              <a:buFont typeface="Calibri" panose="020B0604020202020204" pitchFamily="34" charset="0"/>
              <a:buChar char="-"/>
            </a:pPr>
            <a:endParaRPr lang="en-SE" sz="160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58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6FDCAA0A-A246-FE0E-F82F-0A101A388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Ekonomi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8BC336-F780-5214-4890-62BA6B5BB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5658"/>
            <a:ext cx="11608558" cy="554556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sv-SE" sz="2400">
                <a:latin typeface="Arial"/>
                <a:cs typeface="Helvetica"/>
              </a:rPr>
              <a:t>Information från Karin</a:t>
            </a:r>
            <a:endParaRPr lang="en-US" sz="4400">
              <a:cs typeface="Hind"/>
            </a:endParaRPr>
          </a:p>
        </p:txBody>
      </p:sp>
    </p:spTree>
    <p:extLst>
      <p:ext uri="{BB962C8B-B14F-4D97-AF65-F5344CB8AC3E}">
        <p14:creationId xmlns:p14="http://schemas.microsoft.com/office/powerpoint/2010/main" val="4202656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5C270-4224-CD78-9E59-3FAE437E0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Föräldragrupp</a:t>
            </a:r>
            <a:endParaRPr lang="en-SE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86AD9C51-EE6E-CC98-9AB1-124B2CEFAC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4606993"/>
              </p:ext>
            </p:extLst>
          </p:nvPr>
        </p:nvGraphicFramePr>
        <p:xfrm>
          <a:off x="6405461" y="1029077"/>
          <a:ext cx="5245965" cy="4084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88FCA35-F84F-CD04-EF1F-D91E4DF22E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812" y="1400677"/>
            <a:ext cx="5830513" cy="553787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600" err="1"/>
              <a:t>Varför</a:t>
            </a:r>
            <a:r>
              <a:rPr lang="en-US" sz="1600"/>
              <a:t> </a:t>
            </a:r>
            <a:r>
              <a:rPr lang="en-US" sz="1600" err="1"/>
              <a:t>behöver</a:t>
            </a:r>
            <a:r>
              <a:rPr lang="en-US" sz="1600"/>
              <a:t> vi </a:t>
            </a:r>
            <a:r>
              <a:rPr lang="en-US" sz="1600" err="1"/>
              <a:t>denna</a:t>
            </a:r>
            <a:r>
              <a:rPr lang="en-US" sz="1600"/>
              <a:t>?</a:t>
            </a:r>
            <a:endParaRPr lang="en-US" sz="1600">
              <a:cs typeface="Hind"/>
            </a:endParaRPr>
          </a:p>
          <a:p>
            <a:pPr lvl="1"/>
            <a:r>
              <a:rPr lang="en-US" sz="1600">
                <a:ea typeface="+mn-lt"/>
                <a:cs typeface="+mn-lt"/>
              </a:rPr>
              <a:t>En </a:t>
            </a:r>
            <a:r>
              <a:rPr lang="en-US" sz="1600" err="1">
                <a:ea typeface="+mn-lt"/>
                <a:cs typeface="+mn-lt"/>
              </a:rPr>
              <a:t>föräldragrupp</a:t>
            </a:r>
            <a:r>
              <a:rPr lang="en-US" sz="1600">
                <a:ea typeface="+mn-lt"/>
                <a:cs typeface="+mn-lt"/>
              </a:rPr>
              <a:t> </a:t>
            </a:r>
            <a:r>
              <a:rPr lang="en-US" sz="1600" err="1">
                <a:ea typeface="+mn-lt"/>
                <a:cs typeface="+mn-lt"/>
              </a:rPr>
              <a:t>som</a:t>
            </a:r>
            <a:r>
              <a:rPr lang="en-US" sz="1600">
                <a:ea typeface="+mn-lt"/>
                <a:cs typeface="+mn-lt"/>
              </a:rPr>
              <a:t> </a:t>
            </a:r>
            <a:r>
              <a:rPr lang="en-US" sz="1600" err="1">
                <a:ea typeface="+mn-lt"/>
                <a:cs typeface="+mn-lt"/>
              </a:rPr>
              <a:t>ansvarar</a:t>
            </a:r>
            <a:r>
              <a:rPr lang="en-US" sz="1600">
                <a:ea typeface="+mn-lt"/>
                <a:cs typeface="+mn-lt"/>
              </a:rPr>
              <a:t> för </a:t>
            </a:r>
            <a:r>
              <a:rPr lang="en-US" sz="1600" err="1">
                <a:ea typeface="+mn-lt"/>
                <a:cs typeface="+mn-lt"/>
              </a:rPr>
              <a:t>sponsring</a:t>
            </a:r>
            <a:r>
              <a:rPr lang="en-US" sz="1600">
                <a:ea typeface="+mn-lt"/>
                <a:cs typeface="+mn-lt"/>
              </a:rPr>
              <a:t>, fika </a:t>
            </a:r>
            <a:r>
              <a:rPr lang="en-US" sz="1600" err="1">
                <a:ea typeface="+mn-lt"/>
                <a:cs typeface="+mn-lt"/>
              </a:rPr>
              <a:t>och</a:t>
            </a:r>
            <a:r>
              <a:rPr lang="en-US" sz="1600">
                <a:ea typeface="+mn-lt"/>
                <a:cs typeface="+mn-lt"/>
              </a:rPr>
              <a:t> </a:t>
            </a:r>
            <a:r>
              <a:rPr lang="en-US" sz="1600" err="1">
                <a:ea typeface="+mn-lt"/>
                <a:cs typeface="+mn-lt"/>
              </a:rPr>
              <a:t>försäljning</a:t>
            </a:r>
            <a:r>
              <a:rPr lang="en-US" sz="1600">
                <a:ea typeface="+mn-lt"/>
                <a:cs typeface="+mn-lt"/>
              </a:rPr>
              <a:t> </a:t>
            </a:r>
            <a:r>
              <a:rPr lang="en-US" sz="1600" err="1">
                <a:ea typeface="+mn-lt"/>
                <a:cs typeface="+mn-lt"/>
              </a:rPr>
              <a:t>är</a:t>
            </a:r>
            <a:r>
              <a:rPr lang="en-US" sz="1600">
                <a:ea typeface="+mn-lt"/>
                <a:cs typeface="+mn-lt"/>
              </a:rPr>
              <a:t> </a:t>
            </a:r>
            <a:r>
              <a:rPr lang="en-US" sz="1600" err="1">
                <a:ea typeface="+mn-lt"/>
                <a:cs typeface="+mn-lt"/>
              </a:rPr>
              <a:t>otroligt</a:t>
            </a:r>
            <a:r>
              <a:rPr lang="en-US" sz="1600">
                <a:ea typeface="+mn-lt"/>
                <a:cs typeface="+mn-lt"/>
              </a:rPr>
              <a:t> </a:t>
            </a:r>
            <a:r>
              <a:rPr lang="en-US" sz="1600" err="1">
                <a:ea typeface="+mn-lt"/>
                <a:cs typeface="+mn-lt"/>
              </a:rPr>
              <a:t>viktig</a:t>
            </a:r>
            <a:r>
              <a:rPr lang="en-US" sz="1600">
                <a:ea typeface="+mn-lt"/>
                <a:cs typeface="+mn-lt"/>
              </a:rPr>
              <a:t> för </a:t>
            </a:r>
            <a:r>
              <a:rPr lang="en-US" sz="1600" err="1">
                <a:ea typeface="+mn-lt"/>
                <a:cs typeface="+mn-lt"/>
              </a:rPr>
              <a:t>ett</a:t>
            </a:r>
            <a:r>
              <a:rPr lang="en-US" sz="1600">
                <a:ea typeface="+mn-lt"/>
                <a:cs typeface="+mn-lt"/>
              </a:rPr>
              <a:t> </a:t>
            </a:r>
            <a:r>
              <a:rPr lang="en-US" sz="1600" err="1">
                <a:ea typeface="+mn-lt"/>
                <a:cs typeface="+mn-lt"/>
              </a:rPr>
              <a:t>ungdomslag</a:t>
            </a:r>
            <a:r>
              <a:rPr lang="en-US" sz="1600">
                <a:ea typeface="+mn-lt"/>
                <a:cs typeface="+mn-lt"/>
              </a:rPr>
              <a:t>. Detta </a:t>
            </a:r>
            <a:r>
              <a:rPr lang="en-US" sz="1600" err="1">
                <a:ea typeface="+mn-lt"/>
                <a:cs typeface="+mn-lt"/>
              </a:rPr>
              <a:t>genom</a:t>
            </a:r>
            <a:r>
              <a:rPr lang="en-US" sz="1600">
                <a:ea typeface="+mn-lt"/>
                <a:cs typeface="+mn-lt"/>
              </a:rPr>
              <a:t> </a:t>
            </a:r>
            <a:r>
              <a:rPr lang="en-US" sz="1600" err="1">
                <a:ea typeface="+mn-lt"/>
                <a:cs typeface="+mn-lt"/>
              </a:rPr>
              <a:t>att</a:t>
            </a:r>
            <a:r>
              <a:rPr lang="en-US" sz="1600">
                <a:ea typeface="+mn-lt"/>
                <a:cs typeface="+mn-lt"/>
              </a:rPr>
              <a:t>: </a:t>
            </a:r>
          </a:p>
          <a:p>
            <a:pPr marL="914400" lvl="2" indent="0">
              <a:buNone/>
            </a:pPr>
            <a:endParaRPr lang="en-US" sz="1400" u="sng">
              <a:ea typeface="+mn-lt"/>
              <a:cs typeface="+mn-lt"/>
            </a:endParaRPr>
          </a:p>
          <a:p>
            <a:pPr marL="1085850" lvl="2" indent="-171450">
              <a:buFont typeface="Wingdings" panose="020B0604020202020204" pitchFamily="34" charset="0"/>
              <a:buChar char="v"/>
            </a:pPr>
            <a:r>
              <a:rPr lang="en-US" sz="1400" u="sng">
                <a:ea typeface="+mn-lt"/>
                <a:cs typeface="+mn-lt"/>
              </a:rPr>
              <a:t>Skapa </a:t>
            </a:r>
            <a:r>
              <a:rPr lang="en-US" sz="1400" u="sng" err="1">
                <a:ea typeface="+mn-lt"/>
                <a:cs typeface="+mn-lt"/>
              </a:rPr>
              <a:t>ekonomiska</a:t>
            </a:r>
            <a:r>
              <a:rPr lang="en-US" sz="1400" u="sng">
                <a:ea typeface="+mn-lt"/>
                <a:cs typeface="+mn-lt"/>
              </a:rPr>
              <a:t> </a:t>
            </a:r>
            <a:r>
              <a:rPr lang="en-US" sz="1400" u="sng" err="1">
                <a:ea typeface="+mn-lt"/>
                <a:cs typeface="+mn-lt"/>
              </a:rPr>
              <a:t>förutsättningar</a:t>
            </a:r>
            <a:endParaRPr lang="en-US" sz="1100" u="sng">
              <a:ea typeface="+mn-lt"/>
              <a:cs typeface="+mn-lt"/>
            </a:endParaRPr>
          </a:p>
          <a:p>
            <a:pPr marL="914400" lvl="2" indent="0">
              <a:buNone/>
            </a:pPr>
            <a:r>
              <a:rPr lang="en-US" sz="1050" err="1">
                <a:ea typeface="+mn-lt"/>
                <a:cs typeface="+mn-lt"/>
              </a:rPr>
              <a:t>Att</a:t>
            </a:r>
            <a:r>
              <a:rPr lang="en-US" sz="1050">
                <a:ea typeface="+mn-lt"/>
                <a:cs typeface="+mn-lt"/>
              </a:rPr>
              <a:t> </a:t>
            </a:r>
            <a:r>
              <a:rPr lang="en-US" sz="1050" err="1">
                <a:ea typeface="+mn-lt"/>
                <a:cs typeface="+mn-lt"/>
              </a:rPr>
              <a:t>driva</a:t>
            </a:r>
            <a:r>
              <a:rPr lang="en-US" sz="1050">
                <a:ea typeface="+mn-lt"/>
                <a:cs typeface="+mn-lt"/>
              </a:rPr>
              <a:t> </a:t>
            </a:r>
            <a:r>
              <a:rPr lang="en-US" sz="1050" err="1">
                <a:ea typeface="+mn-lt"/>
                <a:cs typeface="+mn-lt"/>
              </a:rPr>
              <a:t>ett</a:t>
            </a:r>
            <a:r>
              <a:rPr lang="en-US" sz="1050">
                <a:ea typeface="+mn-lt"/>
                <a:cs typeface="+mn-lt"/>
              </a:rPr>
              <a:t> </a:t>
            </a:r>
            <a:r>
              <a:rPr lang="en-US" sz="1050" err="1">
                <a:ea typeface="+mn-lt"/>
                <a:cs typeface="+mn-lt"/>
              </a:rPr>
              <a:t>ungdomslag</a:t>
            </a:r>
            <a:r>
              <a:rPr lang="en-US" sz="1050">
                <a:ea typeface="+mn-lt"/>
                <a:cs typeface="+mn-lt"/>
              </a:rPr>
              <a:t> </a:t>
            </a:r>
            <a:r>
              <a:rPr lang="en-US" sz="1050" err="1">
                <a:ea typeface="+mn-lt"/>
                <a:cs typeface="+mn-lt"/>
              </a:rPr>
              <a:t>är</a:t>
            </a:r>
            <a:r>
              <a:rPr lang="en-US" sz="1050">
                <a:ea typeface="+mn-lt"/>
                <a:cs typeface="+mn-lt"/>
              </a:rPr>
              <a:t> </a:t>
            </a:r>
            <a:r>
              <a:rPr lang="en-US" sz="1050" err="1">
                <a:ea typeface="+mn-lt"/>
                <a:cs typeface="+mn-lt"/>
              </a:rPr>
              <a:t>dyrt</a:t>
            </a:r>
            <a:r>
              <a:rPr lang="en-US" sz="1050">
                <a:ea typeface="+mn-lt"/>
                <a:cs typeface="+mn-lt"/>
              </a:rPr>
              <a:t> med </a:t>
            </a:r>
            <a:r>
              <a:rPr lang="en-US" sz="1050" err="1">
                <a:ea typeface="+mn-lt"/>
                <a:cs typeface="+mn-lt"/>
              </a:rPr>
              <a:t>kostnader</a:t>
            </a:r>
            <a:r>
              <a:rPr lang="en-US" sz="1050">
                <a:ea typeface="+mn-lt"/>
                <a:cs typeface="+mn-lt"/>
              </a:rPr>
              <a:t> </a:t>
            </a:r>
            <a:r>
              <a:rPr lang="en-US" sz="1050" err="1">
                <a:ea typeface="+mn-lt"/>
                <a:cs typeface="+mn-lt"/>
              </a:rPr>
              <a:t>som</a:t>
            </a:r>
            <a:r>
              <a:rPr lang="en-US" sz="1050">
                <a:ea typeface="+mn-lt"/>
                <a:cs typeface="+mn-lt"/>
              </a:rPr>
              <a:t> </a:t>
            </a:r>
            <a:r>
              <a:rPr lang="en-US" sz="1050" err="1">
                <a:ea typeface="+mn-lt"/>
                <a:cs typeface="+mn-lt"/>
              </a:rPr>
              <a:t>utrustning</a:t>
            </a:r>
            <a:r>
              <a:rPr lang="en-US" sz="1050">
                <a:ea typeface="+mn-lt"/>
                <a:cs typeface="+mn-lt"/>
              </a:rPr>
              <a:t>, </a:t>
            </a:r>
            <a:r>
              <a:rPr lang="en-US" sz="1050" err="1">
                <a:ea typeface="+mn-lt"/>
                <a:cs typeface="+mn-lt"/>
              </a:rPr>
              <a:t>planhyror</a:t>
            </a:r>
            <a:r>
              <a:rPr lang="en-US" sz="1050">
                <a:ea typeface="+mn-lt"/>
                <a:cs typeface="+mn-lt"/>
              </a:rPr>
              <a:t>, </a:t>
            </a:r>
            <a:r>
              <a:rPr lang="en-US" sz="1050" err="1">
                <a:ea typeface="+mn-lt"/>
                <a:cs typeface="+mn-lt"/>
              </a:rPr>
              <a:t>domararvoden</a:t>
            </a:r>
            <a:r>
              <a:rPr lang="en-US" sz="1050">
                <a:ea typeface="+mn-lt"/>
                <a:cs typeface="+mn-lt"/>
              </a:rPr>
              <a:t> </a:t>
            </a:r>
            <a:r>
              <a:rPr lang="en-US" sz="1050" err="1">
                <a:ea typeface="+mn-lt"/>
                <a:cs typeface="+mn-lt"/>
              </a:rPr>
              <a:t>och</a:t>
            </a:r>
            <a:r>
              <a:rPr lang="en-US" sz="1050">
                <a:ea typeface="+mn-lt"/>
                <a:cs typeface="+mn-lt"/>
              </a:rPr>
              <a:t> </a:t>
            </a:r>
            <a:r>
              <a:rPr lang="en-US" sz="1050" err="1">
                <a:ea typeface="+mn-lt"/>
                <a:cs typeface="+mn-lt"/>
              </a:rPr>
              <a:t>resor</a:t>
            </a:r>
            <a:r>
              <a:rPr lang="en-US" sz="1050">
                <a:ea typeface="+mn-lt"/>
                <a:cs typeface="+mn-lt"/>
              </a:rPr>
              <a:t>.</a:t>
            </a:r>
          </a:p>
          <a:p>
            <a:pPr marL="1085850" lvl="2" indent="-171450">
              <a:buFont typeface="Wingdings" panose="020B0604020202020204" pitchFamily="34" charset="0"/>
              <a:buChar char="v"/>
            </a:pPr>
            <a:r>
              <a:rPr lang="en-US" sz="1400" u="sng" err="1">
                <a:ea typeface="+mn-lt"/>
                <a:cs typeface="+mn-lt"/>
              </a:rPr>
              <a:t>Minska</a:t>
            </a:r>
            <a:r>
              <a:rPr lang="en-US" sz="1400" u="sng">
                <a:ea typeface="+mn-lt"/>
                <a:cs typeface="+mn-lt"/>
              </a:rPr>
              <a:t> </a:t>
            </a:r>
            <a:r>
              <a:rPr lang="en-US" sz="1400" u="sng" err="1">
                <a:ea typeface="+mn-lt"/>
                <a:cs typeface="+mn-lt"/>
              </a:rPr>
              <a:t>arbetsbelastningen</a:t>
            </a:r>
            <a:r>
              <a:rPr lang="en-US" sz="1400" u="sng">
                <a:ea typeface="+mn-lt"/>
                <a:cs typeface="+mn-lt"/>
              </a:rPr>
              <a:t> </a:t>
            </a:r>
            <a:r>
              <a:rPr lang="en-US" sz="1400" u="sng" err="1">
                <a:ea typeface="+mn-lt"/>
                <a:cs typeface="+mn-lt"/>
              </a:rPr>
              <a:t>på</a:t>
            </a:r>
            <a:r>
              <a:rPr lang="en-US" sz="1400" u="sng">
                <a:ea typeface="+mn-lt"/>
                <a:cs typeface="+mn-lt"/>
              </a:rPr>
              <a:t> </a:t>
            </a:r>
            <a:r>
              <a:rPr lang="en-US" sz="1400" u="sng" err="1">
                <a:ea typeface="+mn-lt"/>
                <a:cs typeface="+mn-lt"/>
              </a:rPr>
              <a:t>tränare</a:t>
            </a:r>
            <a:r>
              <a:rPr lang="en-US" sz="1400" u="sng">
                <a:ea typeface="+mn-lt"/>
                <a:cs typeface="+mn-lt"/>
              </a:rPr>
              <a:t> </a:t>
            </a:r>
            <a:r>
              <a:rPr lang="en-US" sz="1400" u="sng" err="1">
                <a:ea typeface="+mn-lt"/>
                <a:cs typeface="+mn-lt"/>
              </a:rPr>
              <a:t>och</a:t>
            </a:r>
            <a:r>
              <a:rPr lang="en-US" sz="1400" u="sng">
                <a:ea typeface="+mn-lt"/>
                <a:cs typeface="+mn-lt"/>
              </a:rPr>
              <a:t> </a:t>
            </a:r>
            <a:r>
              <a:rPr lang="en-US" sz="1400" u="sng" err="1">
                <a:ea typeface="+mn-lt"/>
                <a:cs typeface="+mn-lt"/>
              </a:rPr>
              <a:t>ledare</a:t>
            </a:r>
            <a:r>
              <a:rPr lang="en-US" sz="1050" u="sng">
                <a:ea typeface="+mn-lt"/>
                <a:cs typeface="+mn-lt"/>
              </a:rPr>
              <a:t> </a:t>
            </a:r>
            <a:endParaRPr lang="en-US" sz="2800" u="sng">
              <a:cs typeface="Hind"/>
            </a:endParaRPr>
          </a:p>
          <a:p>
            <a:pPr marL="914400" lvl="2" indent="0">
              <a:buNone/>
            </a:pPr>
            <a:r>
              <a:rPr lang="en-US" sz="1050" err="1">
                <a:cs typeface="Hind"/>
              </a:rPr>
              <a:t>Engagemang</a:t>
            </a:r>
            <a:r>
              <a:rPr lang="en-US" sz="1050">
                <a:cs typeface="Hind"/>
              </a:rPr>
              <a:t> </a:t>
            </a:r>
            <a:r>
              <a:rPr lang="en-US" sz="1050" err="1">
                <a:cs typeface="Hind"/>
              </a:rPr>
              <a:t>från</a:t>
            </a:r>
            <a:r>
              <a:rPr lang="en-US" sz="1050">
                <a:cs typeface="Hind"/>
              </a:rPr>
              <a:t> </a:t>
            </a:r>
            <a:r>
              <a:rPr lang="en-US" sz="1050" err="1">
                <a:cs typeface="Hind"/>
              </a:rPr>
              <a:t>Föräldragruppen</a:t>
            </a:r>
            <a:r>
              <a:rPr lang="en-US" sz="1050">
                <a:cs typeface="Hind"/>
              </a:rPr>
              <a:t> (</a:t>
            </a:r>
            <a:r>
              <a:rPr lang="en-US" sz="1050" err="1">
                <a:cs typeface="Hind"/>
              </a:rPr>
              <a:t>styra</a:t>
            </a:r>
            <a:r>
              <a:rPr lang="en-US" sz="1050">
                <a:cs typeface="Hind"/>
              </a:rPr>
              <a:t> </a:t>
            </a:r>
            <a:r>
              <a:rPr lang="en-US" sz="1050" err="1">
                <a:cs typeface="Hind"/>
              </a:rPr>
              <a:t>och</a:t>
            </a:r>
            <a:r>
              <a:rPr lang="en-US" sz="1050">
                <a:cs typeface="Hind"/>
              </a:rPr>
              <a:t> </a:t>
            </a:r>
            <a:r>
              <a:rPr lang="en-US" sz="1050" err="1">
                <a:cs typeface="Hind"/>
              </a:rPr>
              <a:t>sammanhålla</a:t>
            </a:r>
            <a:r>
              <a:rPr lang="en-US" sz="1050">
                <a:cs typeface="Hind"/>
              </a:rPr>
              <a:t>) </a:t>
            </a:r>
            <a:r>
              <a:rPr lang="en-US" sz="1050" err="1">
                <a:cs typeface="Hind"/>
              </a:rPr>
              <a:t>och</a:t>
            </a:r>
            <a:r>
              <a:rPr lang="en-US" sz="1050">
                <a:cs typeface="Hind"/>
              </a:rPr>
              <a:t> </a:t>
            </a:r>
            <a:r>
              <a:rPr lang="en-US" sz="1050" err="1">
                <a:cs typeface="Hind"/>
              </a:rPr>
              <a:t>spelarnas</a:t>
            </a:r>
            <a:r>
              <a:rPr lang="en-US" sz="1050">
                <a:cs typeface="Hind"/>
              </a:rPr>
              <a:t> </a:t>
            </a:r>
            <a:r>
              <a:rPr lang="en-US" sz="1050" err="1">
                <a:cs typeface="Hind"/>
              </a:rPr>
              <a:t>föräldrar</a:t>
            </a:r>
            <a:r>
              <a:rPr lang="en-US" sz="1050">
                <a:cs typeface="Hind"/>
              </a:rPr>
              <a:t>  </a:t>
            </a:r>
            <a:r>
              <a:rPr lang="en-US" sz="1050" err="1">
                <a:cs typeface="Hind"/>
              </a:rPr>
              <a:t>bidrar</a:t>
            </a:r>
            <a:r>
              <a:rPr lang="en-US" sz="1050">
                <a:cs typeface="Hind"/>
              </a:rPr>
              <a:t> till </a:t>
            </a:r>
            <a:r>
              <a:rPr lang="en-US" sz="1050" err="1">
                <a:cs typeface="Hind"/>
              </a:rPr>
              <a:t>att</a:t>
            </a:r>
            <a:r>
              <a:rPr lang="en-US" sz="1050">
                <a:cs typeface="Hind"/>
              </a:rPr>
              <a:t> </a:t>
            </a:r>
            <a:r>
              <a:rPr lang="en-US" sz="1050" err="1">
                <a:cs typeface="Hind"/>
              </a:rPr>
              <a:t>ledarna</a:t>
            </a:r>
            <a:r>
              <a:rPr lang="en-US" sz="1050">
                <a:cs typeface="Hind"/>
              </a:rPr>
              <a:t> </a:t>
            </a:r>
            <a:r>
              <a:rPr lang="en-US" sz="1050" err="1">
                <a:cs typeface="Hind"/>
              </a:rPr>
              <a:t>kan</a:t>
            </a:r>
            <a:r>
              <a:rPr lang="en-US" sz="1050">
                <a:cs typeface="Hind"/>
              </a:rPr>
              <a:t> </a:t>
            </a:r>
            <a:r>
              <a:rPr lang="en-US" sz="1050" err="1">
                <a:cs typeface="Hind"/>
              </a:rPr>
              <a:t>fokusera</a:t>
            </a:r>
            <a:r>
              <a:rPr lang="en-US" sz="1050">
                <a:cs typeface="Hind"/>
              </a:rPr>
              <a:t> </a:t>
            </a:r>
            <a:r>
              <a:rPr lang="en-US" sz="1050" err="1">
                <a:cs typeface="Hind"/>
              </a:rPr>
              <a:t>på</a:t>
            </a:r>
            <a:r>
              <a:rPr lang="en-US" sz="1050">
                <a:cs typeface="Hind"/>
              </a:rPr>
              <a:t> </a:t>
            </a:r>
            <a:r>
              <a:rPr lang="en-US" sz="1050" err="1">
                <a:cs typeface="Hind"/>
              </a:rPr>
              <a:t>sportliga</a:t>
            </a:r>
            <a:r>
              <a:rPr lang="en-US" sz="1050">
                <a:cs typeface="Hind"/>
              </a:rPr>
              <a:t>. </a:t>
            </a:r>
          </a:p>
          <a:p>
            <a:pPr marL="1085850" lvl="2" indent="-171450">
              <a:buFont typeface="Wingdings" panose="020B0604020202020204" pitchFamily="34" charset="0"/>
              <a:buChar char="v"/>
            </a:pPr>
            <a:r>
              <a:rPr lang="en-US" sz="1400" u="sng">
                <a:ea typeface="+mn-lt"/>
                <a:cs typeface="+mn-lt"/>
              </a:rPr>
              <a:t>Skapa </a:t>
            </a:r>
            <a:r>
              <a:rPr lang="en-US" sz="1400" u="sng" err="1">
                <a:ea typeface="+mn-lt"/>
                <a:cs typeface="+mn-lt"/>
              </a:rPr>
              <a:t>ett</a:t>
            </a:r>
            <a:r>
              <a:rPr lang="en-US" sz="1400" u="sng">
                <a:ea typeface="+mn-lt"/>
                <a:cs typeface="+mn-lt"/>
              </a:rPr>
              <a:t> </a:t>
            </a:r>
            <a:r>
              <a:rPr lang="en-US" sz="1400" u="sng" err="1">
                <a:ea typeface="+mn-lt"/>
                <a:cs typeface="+mn-lt"/>
              </a:rPr>
              <a:t>större</a:t>
            </a:r>
            <a:r>
              <a:rPr lang="en-US" sz="1400" u="sng">
                <a:ea typeface="+mn-lt"/>
                <a:cs typeface="+mn-lt"/>
              </a:rPr>
              <a:t> </a:t>
            </a:r>
            <a:r>
              <a:rPr lang="en-US" sz="1400" u="sng" err="1">
                <a:ea typeface="+mn-lt"/>
                <a:cs typeface="+mn-lt"/>
              </a:rPr>
              <a:t>nätverk</a:t>
            </a:r>
            <a:endParaRPr lang="en-US" sz="1400" u="sng">
              <a:ea typeface="+mn-lt"/>
              <a:cs typeface="+mn-lt"/>
            </a:endParaRPr>
          </a:p>
          <a:p>
            <a:pPr marL="914400" lvl="2" indent="0">
              <a:buNone/>
            </a:pPr>
            <a:r>
              <a:rPr lang="en-US" sz="1050" err="1">
                <a:ea typeface="+mn-lt"/>
                <a:cs typeface="+mn-lt"/>
              </a:rPr>
              <a:t>Genom</a:t>
            </a:r>
            <a:r>
              <a:rPr lang="en-US" sz="1050">
                <a:ea typeface="+mn-lt"/>
                <a:cs typeface="+mn-lt"/>
              </a:rPr>
              <a:t> </a:t>
            </a:r>
            <a:r>
              <a:rPr lang="en-US" sz="1050" err="1">
                <a:ea typeface="+mn-lt"/>
                <a:cs typeface="+mn-lt"/>
              </a:rPr>
              <a:t>en</a:t>
            </a:r>
            <a:r>
              <a:rPr lang="en-US" sz="1050">
                <a:ea typeface="+mn-lt"/>
                <a:cs typeface="+mn-lt"/>
              </a:rPr>
              <a:t> </a:t>
            </a:r>
            <a:r>
              <a:rPr lang="en-US" sz="1050" err="1">
                <a:ea typeface="+mn-lt"/>
                <a:cs typeface="+mn-lt"/>
              </a:rPr>
              <a:t>fungerande</a:t>
            </a:r>
            <a:r>
              <a:rPr lang="en-US" sz="1050">
                <a:ea typeface="+mn-lt"/>
                <a:cs typeface="+mn-lt"/>
              </a:rPr>
              <a:t> </a:t>
            </a:r>
            <a:r>
              <a:rPr lang="en-US" sz="1050" err="1">
                <a:ea typeface="+mn-lt"/>
                <a:cs typeface="+mn-lt"/>
              </a:rPr>
              <a:t>föräldragrupp</a:t>
            </a:r>
            <a:r>
              <a:rPr lang="en-US" sz="1050">
                <a:ea typeface="+mn-lt"/>
                <a:cs typeface="+mn-lt"/>
              </a:rPr>
              <a:t> </a:t>
            </a:r>
            <a:r>
              <a:rPr lang="en-US" sz="1050" err="1">
                <a:ea typeface="+mn-lt"/>
                <a:cs typeface="+mn-lt"/>
              </a:rPr>
              <a:t>kan</a:t>
            </a:r>
            <a:r>
              <a:rPr lang="en-US" sz="1050">
                <a:ea typeface="+mn-lt"/>
                <a:cs typeface="+mn-lt"/>
              </a:rPr>
              <a:t> </a:t>
            </a:r>
            <a:r>
              <a:rPr lang="en-US" sz="1050" err="1">
                <a:ea typeface="+mn-lt"/>
                <a:cs typeface="+mn-lt"/>
              </a:rPr>
              <a:t>laget</a:t>
            </a:r>
            <a:r>
              <a:rPr lang="en-US" sz="1050">
                <a:ea typeface="+mn-lt"/>
                <a:cs typeface="+mn-lt"/>
              </a:rPr>
              <a:t> </a:t>
            </a:r>
            <a:r>
              <a:rPr lang="en-US" sz="1050" err="1">
                <a:ea typeface="+mn-lt"/>
                <a:cs typeface="+mn-lt"/>
              </a:rPr>
              <a:t>skapa</a:t>
            </a:r>
            <a:r>
              <a:rPr lang="en-US" sz="1050">
                <a:ea typeface="+mn-lt"/>
                <a:cs typeface="+mn-lt"/>
              </a:rPr>
              <a:t> </a:t>
            </a:r>
            <a:r>
              <a:rPr lang="en-US" sz="1050" err="1">
                <a:ea typeface="+mn-lt"/>
                <a:cs typeface="+mn-lt"/>
              </a:rPr>
              <a:t>ett</a:t>
            </a:r>
            <a:r>
              <a:rPr lang="en-US" sz="1050">
                <a:ea typeface="+mn-lt"/>
                <a:cs typeface="+mn-lt"/>
              </a:rPr>
              <a:t> </a:t>
            </a:r>
            <a:r>
              <a:rPr lang="en-US" sz="1050" err="1">
                <a:ea typeface="+mn-lt"/>
                <a:cs typeface="+mn-lt"/>
              </a:rPr>
              <a:t>större</a:t>
            </a:r>
            <a:r>
              <a:rPr lang="en-US" sz="1050">
                <a:ea typeface="+mn-lt"/>
                <a:cs typeface="+mn-lt"/>
              </a:rPr>
              <a:t> </a:t>
            </a:r>
            <a:r>
              <a:rPr lang="en-US" sz="1050" err="1">
                <a:ea typeface="+mn-lt"/>
                <a:cs typeface="+mn-lt"/>
              </a:rPr>
              <a:t>nätverk</a:t>
            </a:r>
            <a:r>
              <a:rPr lang="en-US" sz="1050">
                <a:ea typeface="+mn-lt"/>
                <a:cs typeface="+mn-lt"/>
              </a:rPr>
              <a:t> </a:t>
            </a:r>
            <a:r>
              <a:rPr lang="en-US" sz="1050" err="1">
                <a:ea typeface="+mn-lt"/>
                <a:cs typeface="+mn-lt"/>
              </a:rPr>
              <a:t>och</a:t>
            </a:r>
            <a:r>
              <a:rPr lang="en-US" sz="1050">
                <a:ea typeface="+mn-lt"/>
                <a:cs typeface="+mn-lt"/>
              </a:rPr>
              <a:t> </a:t>
            </a:r>
            <a:r>
              <a:rPr lang="en-US" sz="1050" err="1">
                <a:ea typeface="+mn-lt"/>
                <a:cs typeface="+mn-lt"/>
              </a:rPr>
              <a:t>samarbeta</a:t>
            </a:r>
            <a:r>
              <a:rPr lang="en-US" sz="1050">
                <a:ea typeface="+mn-lt"/>
                <a:cs typeface="+mn-lt"/>
              </a:rPr>
              <a:t> med </a:t>
            </a:r>
            <a:r>
              <a:rPr lang="en-US" sz="1050" err="1">
                <a:ea typeface="+mn-lt"/>
                <a:cs typeface="+mn-lt"/>
              </a:rPr>
              <a:t>olika</a:t>
            </a:r>
            <a:r>
              <a:rPr lang="en-US" sz="1050">
                <a:ea typeface="+mn-lt"/>
                <a:cs typeface="+mn-lt"/>
              </a:rPr>
              <a:t> </a:t>
            </a:r>
            <a:r>
              <a:rPr lang="en-US" sz="1050" err="1">
                <a:ea typeface="+mn-lt"/>
                <a:cs typeface="+mn-lt"/>
              </a:rPr>
              <a:t>företag</a:t>
            </a:r>
            <a:r>
              <a:rPr lang="en-US" sz="1050">
                <a:ea typeface="+mn-lt"/>
                <a:cs typeface="+mn-lt"/>
              </a:rPr>
              <a:t> </a:t>
            </a:r>
            <a:r>
              <a:rPr lang="en-US" sz="1050" err="1">
                <a:ea typeface="+mn-lt"/>
                <a:cs typeface="+mn-lt"/>
              </a:rPr>
              <a:t>och</a:t>
            </a:r>
            <a:r>
              <a:rPr lang="en-US" sz="1050">
                <a:ea typeface="+mn-lt"/>
                <a:cs typeface="+mn-lt"/>
              </a:rPr>
              <a:t> </a:t>
            </a:r>
            <a:r>
              <a:rPr lang="en-US" sz="1050" err="1">
                <a:ea typeface="+mn-lt"/>
                <a:cs typeface="+mn-lt"/>
              </a:rPr>
              <a:t>organisationer</a:t>
            </a:r>
            <a:r>
              <a:rPr lang="en-US" sz="1050">
                <a:ea typeface="+mn-lt"/>
                <a:cs typeface="+mn-lt"/>
              </a:rPr>
              <a:t>. Detta </a:t>
            </a:r>
            <a:r>
              <a:rPr lang="en-US" sz="1050" err="1">
                <a:ea typeface="+mn-lt"/>
                <a:cs typeface="+mn-lt"/>
              </a:rPr>
              <a:t>kan</a:t>
            </a:r>
            <a:r>
              <a:rPr lang="en-US" sz="1050">
                <a:ea typeface="+mn-lt"/>
                <a:cs typeface="+mn-lt"/>
              </a:rPr>
              <a:t> </a:t>
            </a:r>
            <a:r>
              <a:rPr lang="en-US" sz="1050" err="1">
                <a:ea typeface="+mn-lt"/>
                <a:cs typeface="+mn-lt"/>
              </a:rPr>
              <a:t>öppna</a:t>
            </a:r>
            <a:r>
              <a:rPr lang="en-US" sz="1050">
                <a:ea typeface="+mn-lt"/>
                <a:cs typeface="+mn-lt"/>
              </a:rPr>
              <a:t> </a:t>
            </a:r>
            <a:r>
              <a:rPr lang="en-US" sz="1050" err="1">
                <a:ea typeface="+mn-lt"/>
                <a:cs typeface="+mn-lt"/>
              </a:rPr>
              <a:t>dörrar</a:t>
            </a:r>
            <a:r>
              <a:rPr lang="en-US" sz="1050">
                <a:ea typeface="+mn-lt"/>
                <a:cs typeface="+mn-lt"/>
              </a:rPr>
              <a:t> för </a:t>
            </a:r>
            <a:r>
              <a:rPr lang="en-US" sz="1050" err="1">
                <a:ea typeface="+mn-lt"/>
                <a:cs typeface="+mn-lt"/>
              </a:rPr>
              <a:t>ytterligare</a:t>
            </a:r>
            <a:r>
              <a:rPr lang="en-US" sz="1050">
                <a:ea typeface="+mn-lt"/>
                <a:cs typeface="+mn-lt"/>
              </a:rPr>
              <a:t> </a:t>
            </a:r>
            <a:r>
              <a:rPr lang="en-US" sz="1050" err="1">
                <a:ea typeface="+mn-lt"/>
                <a:cs typeface="+mn-lt"/>
              </a:rPr>
              <a:t>stöd</a:t>
            </a:r>
            <a:r>
              <a:rPr lang="en-US" sz="1050">
                <a:ea typeface="+mn-lt"/>
                <a:cs typeface="+mn-lt"/>
              </a:rPr>
              <a:t>, </a:t>
            </a:r>
            <a:r>
              <a:rPr lang="en-US" sz="1050" err="1">
                <a:ea typeface="+mn-lt"/>
                <a:cs typeface="+mn-lt"/>
              </a:rPr>
              <a:t>som</a:t>
            </a:r>
            <a:r>
              <a:rPr lang="en-US" sz="1050">
                <a:ea typeface="+mn-lt"/>
                <a:cs typeface="+mn-lt"/>
              </a:rPr>
              <a:t> </a:t>
            </a:r>
            <a:r>
              <a:rPr lang="en-US" sz="1050" err="1">
                <a:ea typeface="+mn-lt"/>
                <a:cs typeface="+mn-lt"/>
              </a:rPr>
              <a:t>t.ex</a:t>
            </a:r>
            <a:r>
              <a:rPr lang="en-US" sz="1050">
                <a:ea typeface="+mn-lt"/>
                <a:cs typeface="+mn-lt"/>
              </a:rPr>
              <a:t>. </a:t>
            </a:r>
            <a:r>
              <a:rPr lang="en-US" sz="1050" err="1">
                <a:ea typeface="+mn-lt"/>
                <a:cs typeface="+mn-lt"/>
              </a:rPr>
              <a:t>möjligheter</a:t>
            </a:r>
            <a:r>
              <a:rPr lang="en-US" sz="1050">
                <a:ea typeface="+mn-lt"/>
                <a:cs typeface="+mn-lt"/>
              </a:rPr>
              <a:t> till </a:t>
            </a:r>
            <a:r>
              <a:rPr lang="en-US" sz="1050" err="1">
                <a:ea typeface="+mn-lt"/>
                <a:cs typeface="+mn-lt"/>
              </a:rPr>
              <a:t>träningsläger</a:t>
            </a:r>
            <a:r>
              <a:rPr lang="en-US" sz="1050">
                <a:ea typeface="+mn-lt"/>
                <a:cs typeface="+mn-lt"/>
              </a:rPr>
              <a:t> </a:t>
            </a:r>
            <a:r>
              <a:rPr lang="en-US" sz="1050" err="1">
                <a:ea typeface="+mn-lt"/>
                <a:cs typeface="+mn-lt"/>
              </a:rPr>
              <a:t>eller</a:t>
            </a:r>
            <a:r>
              <a:rPr lang="en-US" sz="1050">
                <a:ea typeface="+mn-lt"/>
                <a:cs typeface="+mn-lt"/>
              </a:rPr>
              <a:t> </a:t>
            </a:r>
            <a:r>
              <a:rPr lang="en-US" sz="1050" err="1">
                <a:ea typeface="+mn-lt"/>
                <a:cs typeface="+mn-lt"/>
              </a:rPr>
              <a:t>sponsring</a:t>
            </a:r>
            <a:r>
              <a:rPr lang="en-US" sz="1050">
                <a:ea typeface="+mn-lt"/>
                <a:cs typeface="+mn-lt"/>
              </a:rPr>
              <a:t> av </a:t>
            </a:r>
            <a:r>
              <a:rPr lang="en-US" sz="1050" err="1">
                <a:ea typeface="+mn-lt"/>
                <a:cs typeface="+mn-lt"/>
              </a:rPr>
              <a:t>turneringar</a:t>
            </a:r>
            <a:r>
              <a:rPr lang="en-US" sz="1050">
                <a:ea typeface="+mn-lt"/>
                <a:cs typeface="+mn-lt"/>
              </a:rPr>
              <a:t>.</a:t>
            </a:r>
            <a:endParaRPr lang="en-US" sz="2800"/>
          </a:p>
          <a:p>
            <a:pPr marL="1085850" lvl="2" indent="-171450">
              <a:buFont typeface="Wingdings" panose="020B0604020202020204" pitchFamily="34" charset="0"/>
              <a:buChar char="v"/>
            </a:pPr>
            <a:r>
              <a:rPr lang="en-US" sz="1400" u="sng" err="1">
                <a:ea typeface="+mn-lt"/>
                <a:cs typeface="+mn-lt"/>
              </a:rPr>
              <a:t>Bygga</a:t>
            </a:r>
            <a:r>
              <a:rPr lang="en-US" sz="1400" u="sng">
                <a:ea typeface="+mn-lt"/>
                <a:cs typeface="+mn-lt"/>
              </a:rPr>
              <a:t> </a:t>
            </a:r>
            <a:r>
              <a:rPr lang="en-US" sz="1400" u="sng" err="1">
                <a:ea typeface="+mn-lt"/>
                <a:cs typeface="+mn-lt"/>
              </a:rPr>
              <a:t>samhörighet</a:t>
            </a:r>
            <a:r>
              <a:rPr lang="en-US" sz="1400" u="sng">
                <a:ea typeface="+mn-lt"/>
                <a:cs typeface="+mn-lt"/>
              </a:rPr>
              <a:t> </a:t>
            </a:r>
            <a:r>
              <a:rPr lang="en-US" sz="1400" u="sng" err="1">
                <a:ea typeface="+mn-lt"/>
                <a:cs typeface="+mn-lt"/>
              </a:rPr>
              <a:t>inom</a:t>
            </a:r>
            <a:r>
              <a:rPr lang="en-US" sz="1400" u="sng">
                <a:ea typeface="+mn-lt"/>
                <a:cs typeface="+mn-lt"/>
              </a:rPr>
              <a:t> </a:t>
            </a:r>
            <a:r>
              <a:rPr lang="en-US" sz="1400" u="sng" err="1">
                <a:ea typeface="+mn-lt"/>
                <a:cs typeface="+mn-lt"/>
              </a:rPr>
              <a:t>laget</a:t>
            </a:r>
            <a:r>
              <a:rPr lang="en-US" sz="1400" u="sng">
                <a:ea typeface="+mn-lt"/>
                <a:cs typeface="+mn-lt"/>
              </a:rPr>
              <a:t>.</a:t>
            </a:r>
          </a:p>
          <a:p>
            <a:pPr marL="914400" lvl="2" indent="0">
              <a:buNone/>
            </a:pPr>
            <a:r>
              <a:rPr lang="en-US" sz="1050" err="1">
                <a:cs typeface="Hind"/>
              </a:rPr>
              <a:t>Att</a:t>
            </a:r>
            <a:r>
              <a:rPr lang="en-US" sz="1050">
                <a:cs typeface="Hind"/>
              </a:rPr>
              <a:t> ha </a:t>
            </a:r>
            <a:r>
              <a:rPr lang="en-US" sz="1050" err="1">
                <a:cs typeface="Hind"/>
              </a:rPr>
              <a:t>föräldrar</a:t>
            </a:r>
            <a:r>
              <a:rPr lang="en-US" sz="1050">
                <a:cs typeface="Hind"/>
              </a:rPr>
              <a:t> </a:t>
            </a:r>
            <a:r>
              <a:rPr lang="en-US" sz="1050" err="1">
                <a:cs typeface="Hind"/>
              </a:rPr>
              <a:t>som</a:t>
            </a:r>
            <a:r>
              <a:rPr lang="en-US" sz="1050">
                <a:cs typeface="Hind"/>
              </a:rPr>
              <a:t> </a:t>
            </a:r>
            <a:r>
              <a:rPr lang="en-US" sz="1050" err="1">
                <a:cs typeface="Hind"/>
              </a:rPr>
              <a:t>arbetar</a:t>
            </a:r>
            <a:r>
              <a:rPr lang="en-US" sz="1050">
                <a:cs typeface="Hind"/>
              </a:rPr>
              <a:t> </a:t>
            </a:r>
            <a:r>
              <a:rPr lang="en-US" sz="1050" err="1">
                <a:cs typeface="Hind"/>
              </a:rPr>
              <a:t>tillsammans</a:t>
            </a:r>
            <a:r>
              <a:rPr lang="en-US" sz="1050">
                <a:cs typeface="Hind"/>
              </a:rPr>
              <a:t> för </a:t>
            </a:r>
            <a:r>
              <a:rPr lang="en-US" sz="1050" err="1">
                <a:cs typeface="Hind"/>
              </a:rPr>
              <a:t>att</a:t>
            </a:r>
            <a:r>
              <a:rPr lang="en-US" sz="1050">
                <a:cs typeface="Hind"/>
              </a:rPr>
              <a:t> </a:t>
            </a:r>
            <a:r>
              <a:rPr lang="en-US" sz="1050" err="1">
                <a:cs typeface="Hind"/>
              </a:rPr>
              <a:t>stödja</a:t>
            </a:r>
            <a:r>
              <a:rPr lang="en-US" sz="1050">
                <a:cs typeface="Hind"/>
              </a:rPr>
              <a:t> </a:t>
            </a:r>
            <a:r>
              <a:rPr lang="en-US" sz="1050" err="1">
                <a:cs typeface="Hind"/>
              </a:rPr>
              <a:t>laget</a:t>
            </a:r>
            <a:r>
              <a:rPr lang="en-US" sz="1050">
                <a:cs typeface="Hind"/>
              </a:rPr>
              <a:t> </a:t>
            </a:r>
            <a:r>
              <a:rPr lang="en-US" sz="1050" err="1">
                <a:cs typeface="Hind"/>
              </a:rPr>
              <a:t>bygger</a:t>
            </a:r>
            <a:r>
              <a:rPr lang="en-US" sz="1050">
                <a:cs typeface="Hind"/>
              </a:rPr>
              <a:t> </a:t>
            </a:r>
            <a:r>
              <a:rPr lang="en-US" sz="1050" err="1">
                <a:cs typeface="Hind"/>
              </a:rPr>
              <a:t>samhörighet</a:t>
            </a:r>
            <a:r>
              <a:rPr lang="en-US" sz="1050">
                <a:cs typeface="Hind"/>
              </a:rPr>
              <a:t>, </a:t>
            </a:r>
            <a:r>
              <a:rPr lang="en-US" sz="1050" err="1">
                <a:cs typeface="Hind"/>
              </a:rPr>
              <a:t>engagemang</a:t>
            </a:r>
            <a:r>
              <a:rPr lang="en-US" sz="1050">
                <a:cs typeface="Hind"/>
              </a:rPr>
              <a:t> </a:t>
            </a:r>
            <a:r>
              <a:rPr lang="en-US" sz="1050" err="1">
                <a:cs typeface="Hind"/>
              </a:rPr>
              <a:t>och</a:t>
            </a:r>
            <a:r>
              <a:rPr lang="en-US" sz="1050">
                <a:cs typeface="Hind"/>
              </a:rPr>
              <a:t> </a:t>
            </a:r>
            <a:r>
              <a:rPr lang="en-US" sz="1050" err="1">
                <a:cs typeface="Hind"/>
              </a:rPr>
              <a:t>gemenskap</a:t>
            </a:r>
            <a:r>
              <a:rPr lang="en-US" sz="1050">
                <a:cs typeface="Hind"/>
              </a:rPr>
              <a:t> hos </a:t>
            </a:r>
            <a:r>
              <a:rPr lang="en-US" sz="1050" err="1">
                <a:cs typeface="Hind"/>
              </a:rPr>
              <a:t>alla</a:t>
            </a:r>
            <a:r>
              <a:rPr lang="en-US" sz="1050">
                <a:cs typeface="Hind"/>
              </a:rPr>
              <a:t> </a:t>
            </a:r>
            <a:r>
              <a:rPr lang="en-US" sz="1050" err="1">
                <a:cs typeface="Hind"/>
              </a:rPr>
              <a:t>i</a:t>
            </a:r>
            <a:r>
              <a:rPr lang="en-US" sz="1050">
                <a:cs typeface="Hind"/>
              </a:rPr>
              <a:t> </a:t>
            </a:r>
            <a:r>
              <a:rPr lang="en-US" sz="1050" err="1">
                <a:cs typeface="Hind"/>
              </a:rPr>
              <a:t>laget</a:t>
            </a:r>
            <a:r>
              <a:rPr lang="en-US" sz="1050">
                <a:cs typeface="Hind"/>
              </a:rPr>
              <a:t>. </a:t>
            </a:r>
          </a:p>
          <a:p>
            <a:pPr marL="457200" lvl="1" indent="0">
              <a:buNone/>
            </a:pPr>
            <a:endParaRPr lang="en-US" b="1"/>
          </a:p>
          <a:p>
            <a:pPr marL="457200" lvl="1" indent="0">
              <a:buNone/>
            </a:pPr>
            <a:r>
              <a:rPr lang="en-US" b="1"/>
              <a:t>Vilken </a:t>
            </a:r>
            <a:r>
              <a:rPr lang="en-US" b="1" err="1"/>
              <a:t>grupp</a:t>
            </a:r>
            <a:r>
              <a:rPr lang="en-US" b="1"/>
              <a:t> </a:t>
            </a:r>
            <a:r>
              <a:rPr lang="en-US" b="1" err="1"/>
              <a:t>vill</a:t>
            </a:r>
            <a:r>
              <a:rPr lang="en-US" b="1"/>
              <a:t> </a:t>
            </a:r>
            <a:r>
              <a:rPr lang="en-US" b="1" err="1"/>
              <a:t>ni</a:t>
            </a:r>
            <a:r>
              <a:rPr lang="en-US" b="1"/>
              <a:t> </a:t>
            </a:r>
            <a:r>
              <a:rPr lang="en-US" b="1" err="1"/>
              <a:t>vara</a:t>
            </a:r>
            <a:r>
              <a:rPr lang="en-US" b="1"/>
              <a:t> med </a:t>
            </a:r>
            <a:r>
              <a:rPr lang="en-US" b="1" err="1"/>
              <a:t>i</a:t>
            </a:r>
            <a:r>
              <a:rPr lang="en-US" b="1"/>
              <a:t>?</a:t>
            </a:r>
            <a:endParaRPr lang="en-US" b="1">
              <a:cs typeface="Hind"/>
            </a:endParaRPr>
          </a:p>
          <a:p>
            <a:pPr marL="914400" lvl="2" indent="0">
              <a:buNone/>
            </a:pPr>
            <a:endParaRPr lang="en-US" sz="1050">
              <a:cs typeface="Hind"/>
            </a:endParaRPr>
          </a:p>
        </p:txBody>
      </p:sp>
    </p:spTree>
    <p:extLst>
      <p:ext uri="{BB962C8B-B14F-4D97-AF65-F5344CB8AC3E}">
        <p14:creationId xmlns:p14="http://schemas.microsoft.com/office/powerpoint/2010/main" val="3073298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24721-1A00-0508-B477-F32CAA472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2336"/>
            <a:ext cx="10515600" cy="505188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dirty="0">
              <a:solidFill>
                <a:srgbClr val="FFFFFF"/>
              </a:solidFill>
              <a:ea typeface="+mn-lt"/>
              <a:cs typeface="+mn-lt"/>
            </a:endParaRPr>
          </a:p>
          <a:p>
            <a:pPr>
              <a:buFont typeface="Calibri" panose="020B0604020202020204" pitchFamily="34" charset="0"/>
              <a:buChar char="-"/>
            </a:pP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Rabatthäften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: </a:t>
            </a: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Två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gånger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 per </a:t>
            </a: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år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säljer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 vi </a:t>
            </a: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rabatthäften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, de delas </a:t>
            </a: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ut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i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början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 av </a:t>
            </a: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april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och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i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början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 av </a:t>
            </a: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augusti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. </a:t>
            </a: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Minst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 fem </a:t>
            </a: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rabatthäften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 per </a:t>
            </a: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familj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 ska </a:t>
            </a: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säljas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.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Joyna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, Svenska </a:t>
            </a: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Folkspels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nya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satsning</a:t>
            </a:r>
            <a:endParaRPr lang="sv-SE" dirty="0">
              <a:cs typeface="Hind"/>
            </a:endParaRPr>
          </a:p>
          <a:p>
            <a:pPr>
              <a:buFont typeface="Calibri" panose="020B0604020202020204" pitchFamily="34" charset="0"/>
              <a:buChar char="-"/>
            </a:pP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Arbetsinsatser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samt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övriga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försäljningar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kommer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behövas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 till </a:t>
            </a: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att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stärka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lagkassan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. </a:t>
            </a:r>
            <a:r>
              <a:rPr lang="en-US" b="1" dirty="0" err="1">
                <a:solidFill>
                  <a:srgbClr val="FFFFFF"/>
                </a:solidFill>
                <a:ea typeface="+mn-lt"/>
                <a:cs typeface="+mn-lt"/>
              </a:rPr>
              <a:t>Föräldragrupp</a:t>
            </a:r>
            <a:r>
              <a:rPr lang="en-US" b="1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en-US" b="1" dirty="0" err="1">
                <a:solidFill>
                  <a:srgbClr val="FFFFFF"/>
                </a:solidFill>
                <a:ea typeface="+mn-lt"/>
                <a:cs typeface="+mn-lt"/>
              </a:rPr>
              <a:t>ansvarig</a:t>
            </a:r>
            <a:r>
              <a:rPr lang="en-US" b="1" dirty="0">
                <a:solidFill>
                  <a:srgbClr val="FFFFFF"/>
                </a:solidFill>
                <a:ea typeface="+mn-lt"/>
                <a:cs typeface="+mn-lt"/>
              </a:rPr>
              <a:t>.</a:t>
            </a:r>
            <a:endParaRPr lang="sv-SE" b="1" dirty="0">
              <a:solidFill>
                <a:srgbClr val="000000"/>
              </a:solidFill>
              <a:ea typeface="+mn-lt"/>
              <a:cs typeface="+mn-lt"/>
            </a:endParaRPr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6FDCAA0A-A246-FE0E-F82F-0A101A388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Arbetsinsatser</a:t>
            </a:r>
          </a:p>
        </p:txBody>
      </p:sp>
    </p:spTree>
    <p:extLst>
      <p:ext uri="{BB962C8B-B14F-4D97-AF65-F5344CB8AC3E}">
        <p14:creationId xmlns:p14="http://schemas.microsoft.com/office/powerpoint/2010/main" val="1037352084"/>
      </p:ext>
    </p:extLst>
  </p:cSld>
  <p:clrMapOvr>
    <a:masterClrMapping/>
  </p:clrMapOvr>
</p:sld>
</file>

<file path=ppt/theme/theme1.xml><?xml version="1.0" encoding="utf-8"?>
<a:theme xmlns:a="http://schemas.openxmlformats.org/drawingml/2006/main" name="Blå - Stor logotyp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IFK TYPSNITT">
      <a:majorFont>
        <a:latin typeface="Squada One"/>
        <a:ea typeface=""/>
        <a:cs typeface=""/>
      </a:majorFont>
      <a:minorFont>
        <a:latin typeface="Hind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mall-IFK_Luleå" id="{1C0685B9-3932-4145-97EF-7089AD86EF65}" vid="{71F6C0BA-0C1D-456C-B49B-9762D18D3770}"/>
    </a:ext>
  </a:extLst>
</a:theme>
</file>

<file path=ppt/theme/theme2.xml><?xml version="1.0" encoding="utf-8"?>
<a:theme xmlns:a="http://schemas.openxmlformats.org/drawingml/2006/main" name="Vit - Stor logoty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IFK TYPSNITT">
      <a:majorFont>
        <a:latin typeface="Squada One"/>
        <a:ea typeface=""/>
        <a:cs typeface=""/>
      </a:majorFont>
      <a:minorFont>
        <a:latin typeface="Hi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mall-IFK_Luleå" id="{1C0685B9-3932-4145-97EF-7089AD86EF65}" vid="{352CF1CD-2D80-4C1F-96A7-8CB592349F56}"/>
    </a:ext>
  </a:extLst>
</a:theme>
</file>

<file path=ppt/theme/theme3.xml><?xml version="1.0" encoding="utf-8"?>
<a:theme xmlns:a="http://schemas.openxmlformats.org/drawingml/2006/main" name="Blå - Liten logoty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IFK TYPSNITT">
      <a:majorFont>
        <a:latin typeface="Squada One"/>
        <a:ea typeface=""/>
        <a:cs typeface=""/>
      </a:majorFont>
      <a:minorFont>
        <a:latin typeface="Hi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mall-IFK_Luleå" id="{1C0685B9-3932-4145-97EF-7089AD86EF65}" vid="{CDF60C8F-29D4-41A2-B297-A890A7CB3211}"/>
    </a:ext>
  </a:extLst>
</a:theme>
</file>

<file path=ppt/theme/theme4.xml><?xml version="1.0" encoding="utf-8"?>
<a:theme xmlns:a="http://schemas.openxmlformats.org/drawingml/2006/main" name="Vit - Liten logoty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IFK TYPSNITT">
      <a:majorFont>
        <a:latin typeface="Squada One"/>
        <a:ea typeface=""/>
        <a:cs typeface=""/>
      </a:majorFont>
      <a:minorFont>
        <a:latin typeface="Hi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mall-IFK_Luleå" id="{1C0685B9-3932-4145-97EF-7089AD86EF65}" vid="{B26604A2-3E56-4123-ADA0-C0B41645A3E4}"/>
    </a:ext>
  </a:extLst>
</a:theme>
</file>

<file path=ppt/theme/theme5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IFK TYPSNITT">
      <a:majorFont>
        <a:latin typeface="Squada One"/>
        <a:ea typeface=""/>
        <a:cs typeface=""/>
      </a:majorFont>
      <a:minorFont>
        <a:latin typeface="Hi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mall-IFK_Luleå" id="{1C0685B9-3932-4145-97EF-7089AD86EF65}" vid="{85A571B4-A136-4B0E-B1C0-156AAF73CF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PPTmall-IFK_Luleå</Template>
  <TotalTime>0</TotalTime>
  <Words>807</Words>
  <Application>Microsoft Office PowerPoint</Application>
  <PresentationFormat>Bredbild</PresentationFormat>
  <Paragraphs>94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5</vt:i4>
      </vt:variant>
      <vt:variant>
        <vt:lpstr>Bildrubriker</vt:lpstr>
      </vt:variant>
      <vt:variant>
        <vt:i4>11</vt:i4>
      </vt:variant>
    </vt:vector>
  </HeadingPairs>
  <TitlesOfParts>
    <vt:vector size="22" baseType="lpstr">
      <vt:lpstr>Arial</vt:lpstr>
      <vt:lpstr>Hind</vt:lpstr>
      <vt:lpstr>Calibri</vt:lpstr>
      <vt:lpstr>Times New Roman</vt:lpstr>
      <vt:lpstr>Squada One</vt:lpstr>
      <vt:lpstr>Wingdings</vt:lpstr>
      <vt:lpstr>Blå - Stor logotyp</vt:lpstr>
      <vt:lpstr>Vit - Stor logotyp</vt:lpstr>
      <vt:lpstr>Blå - Liten logotyp</vt:lpstr>
      <vt:lpstr>Vit - Liten logotyp</vt:lpstr>
      <vt:lpstr>Blank</vt:lpstr>
      <vt:lpstr>IFK LULEÅ P-2015 Föräldramöte  Säsongen 2024 2024-04-08</vt:lpstr>
      <vt:lpstr>Ledarstab</vt:lpstr>
      <vt:lpstr>IFK Luleås ungdomsverksamhet</vt:lpstr>
      <vt:lpstr>Säsongen 2024</vt:lpstr>
      <vt:lpstr>Kommunikation</vt:lpstr>
      <vt:lpstr>Förväntningar</vt:lpstr>
      <vt:lpstr>Ekonomi</vt:lpstr>
      <vt:lpstr>Föräldragrupp</vt:lpstr>
      <vt:lpstr>Arbetsinsatser</vt:lpstr>
      <vt:lpstr>Kläder</vt:lpstr>
      <vt:lpstr>Övrigt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IFK LULEÅ P-2012 Föräldramöte  Säsongen 2023</dc:title>
  <dc:creator>Andreas Frykman</dc:creator>
  <cp:lastModifiedBy>Esko, Henric</cp:lastModifiedBy>
  <cp:revision>1</cp:revision>
  <dcterms:created xsi:type="dcterms:W3CDTF">2023-03-20T18:12:57Z</dcterms:created>
  <dcterms:modified xsi:type="dcterms:W3CDTF">2024-04-08T06:25:42Z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3f08ec5-d6d9-4227-8387-ccbfcb3632c4_Enabled">
    <vt:lpwstr>true</vt:lpwstr>
  </property>
  <property fmtid="{D5CDD505-2E9C-101B-9397-08002B2CF9AE}" pid="3" name="MSIP_Label_43f08ec5-d6d9-4227-8387-ccbfcb3632c4_SetDate">
    <vt:lpwstr>2023-03-21T09:05:21Z</vt:lpwstr>
  </property>
  <property fmtid="{D5CDD505-2E9C-101B-9397-08002B2CF9AE}" pid="4" name="MSIP_Label_43f08ec5-d6d9-4227-8387-ccbfcb3632c4_Method">
    <vt:lpwstr>Standard</vt:lpwstr>
  </property>
  <property fmtid="{D5CDD505-2E9C-101B-9397-08002B2CF9AE}" pid="5" name="MSIP_Label_43f08ec5-d6d9-4227-8387-ccbfcb3632c4_Name">
    <vt:lpwstr>Sweco Restricted</vt:lpwstr>
  </property>
  <property fmtid="{D5CDD505-2E9C-101B-9397-08002B2CF9AE}" pid="6" name="MSIP_Label_43f08ec5-d6d9-4227-8387-ccbfcb3632c4_SiteId">
    <vt:lpwstr>b7872ef0-9a00-4c18-8a4a-c7d25c778a9e</vt:lpwstr>
  </property>
  <property fmtid="{D5CDD505-2E9C-101B-9397-08002B2CF9AE}" pid="7" name="MSIP_Label_43f08ec5-d6d9-4227-8387-ccbfcb3632c4_ActionId">
    <vt:lpwstr>d2d78eb1-aa6d-471d-9bb3-bfead9825ab2</vt:lpwstr>
  </property>
  <property fmtid="{D5CDD505-2E9C-101B-9397-08002B2CF9AE}" pid="8" name="MSIP_Label_43f08ec5-d6d9-4227-8387-ccbfcb3632c4_ContentBits">
    <vt:lpwstr>0</vt:lpwstr>
  </property>
</Properties>
</file>