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75" r:id="rId5"/>
    <p:sldId id="277" r:id="rId6"/>
    <p:sldId id="276" r:id="rId7"/>
    <p:sldId id="270" r:id="rId8"/>
    <p:sldId id="279" r:id="rId9"/>
    <p:sldId id="271" r:id="rId10"/>
    <p:sldId id="278"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560F2773-E8AE-4AC0-9EA8-52C633F8DC06}" type="datetimeFigureOut">
              <a:rPr lang="sv-SE" smtClean="0"/>
              <a:t>2022-05-09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41703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60F2773-E8AE-4AC0-9EA8-52C633F8DC06}" type="datetimeFigureOut">
              <a:rPr lang="sv-SE" smtClean="0"/>
              <a:t>2022-05-09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306575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60F2773-E8AE-4AC0-9EA8-52C633F8DC06}" type="datetimeFigureOut">
              <a:rPr lang="sv-SE" smtClean="0"/>
              <a:t>2022-05-09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98873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60F2773-E8AE-4AC0-9EA8-52C633F8DC06}" type="datetimeFigureOut">
              <a:rPr lang="sv-SE" smtClean="0"/>
              <a:t>2022-05-09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495217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560F2773-E8AE-4AC0-9EA8-52C633F8DC06}" type="datetimeFigureOut">
              <a:rPr lang="sv-SE" smtClean="0"/>
              <a:t>2022-05-09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54817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560F2773-E8AE-4AC0-9EA8-52C633F8DC06}" type="datetimeFigureOut">
              <a:rPr lang="sv-SE" smtClean="0"/>
              <a:t>2022-05-09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70297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560F2773-E8AE-4AC0-9EA8-52C633F8DC06}" type="datetimeFigureOut">
              <a:rPr lang="sv-SE" smtClean="0"/>
              <a:t>2022-05-09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504880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560F2773-E8AE-4AC0-9EA8-52C633F8DC06}" type="datetimeFigureOut">
              <a:rPr lang="sv-SE" smtClean="0"/>
              <a:t>2022-05-09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95132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60F2773-E8AE-4AC0-9EA8-52C633F8DC06}" type="datetimeFigureOut">
              <a:rPr lang="sv-SE" smtClean="0"/>
              <a:t>2022-05-09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63682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560F2773-E8AE-4AC0-9EA8-52C633F8DC06}" type="datetimeFigureOut">
              <a:rPr lang="sv-SE" smtClean="0"/>
              <a:t>2022-05-09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32497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560F2773-E8AE-4AC0-9EA8-52C633F8DC06}" type="datetimeFigureOut">
              <a:rPr lang="sv-SE" smtClean="0"/>
              <a:t>2022-05-09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2806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F2773-E8AE-4AC0-9EA8-52C633F8DC06}" type="datetimeFigureOut">
              <a:rPr lang="sv-SE" smtClean="0"/>
              <a:t>2022-05-09</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E0847-ED46-4301-B45F-2CB50B610B42}" type="slidenum">
              <a:rPr lang="sv-SE" smtClean="0"/>
              <a:t>‹#›</a:t>
            </a:fld>
            <a:endParaRPr lang="sv-SE"/>
          </a:p>
        </p:txBody>
      </p:sp>
    </p:spTree>
    <p:extLst>
      <p:ext uri="{BB962C8B-B14F-4D97-AF65-F5344CB8AC3E}">
        <p14:creationId xmlns:p14="http://schemas.microsoft.com/office/powerpoint/2010/main" val="2631383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tadiumteamsales.se/foreningar/170683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Bildobjekt 13"/>
          <p:cNvPicPr>
            <a:picLocks noChangeAspect="1"/>
          </p:cNvPicPr>
          <p:nvPr/>
        </p:nvPicPr>
        <p:blipFill>
          <a:blip r:embed="rId2"/>
          <a:stretch>
            <a:fillRect/>
          </a:stretch>
        </p:blipFill>
        <p:spPr>
          <a:xfrm>
            <a:off x="689956" y="266007"/>
            <a:ext cx="10282844" cy="6334298"/>
          </a:xfrm>
          <a:prstGeom prst="rect">
            <a:avLst/>
          </a:prstGeom>
        </p:spPr>
      </p:pic>
      <p:sp>
        <p:nvSpPr>
          <p:cNvPr id="12" name="Rubrik 11"/>
          <p:cNvSpPr>
            <a:spLocks noGrp="1"/>
          </p:cNvSpPr>
          <p:nvPr>
            <p:ph type="ctrTitle"/>
          </p:nvPr>
        </p:nvSpPr>
        <p:spPr>
          <a:xfrm>
            <a:off x="817418" y="847899"/>
            <a:ext cx="5117869" cy="941330"/>
          </a:xfrm>
        </p:spPr>
        <p:txBody>
          <a:bodyPr>
            <a:normAutofit fontScale="90000"/>
          </a:bodyPr>
          <a:lstStyle/>
          <a:p>
            <a:r>
              <a:rPr lang="sv-SE" b="1" dirty="0">
                <a:solidFill>
                  <a:schemeClr val="bg1"/>
                </a:solidFill>
              </a:rPr>
              <a:t>IFK Luleå </a:t>
            </a:r>
            <a:r>
              <a:rPr lang="sv-SE" b="1" dirty="0" smtClean="0">
                <a:solidFill>
                  <a:schemeClr val="bg1"/>
                </a:solidFill>
              </a:rPr>
              <a:t>P13</a:t>
            </a:r>
            <a:r>
              <a:rPr lang="sv-SE" b="1" dirty="0">
                <a:solidFill>
                  <a:schemeClr val="bg1"/>
                </a:solidFill>
              </a:rPr>
              <a:t/>
            </a:r>
            <a:br>
              <a:rPr lang="sv-SE" b="1" dirty="0">
                <a:solidFill>
                  <a:schemeClr val="bg1"/>
                </a:solidFill>
              </a:rPr>
            </a:br>
            <a:r>
              <a:rPr lang="sv-SE" sz="3100" b="1" dirty="0">
                <a:solidFill>
                  <a:schemeClr val="bg1"/>
                </a:solidFill>
              </a:rPr>
              <a:t>- </a:t>
            </a:r>
            <a:r>
              <a:rPr lang="sv-SE" sz="3100" dirty="0">
                <a:solidFill>
                  <a:schemeClr val="bg1"/>
                </a:solidFill>
              </a:rPr>
              <a:t>Säsongen </a:t>
            </a:r>
            <a:r>
              <a:rPr lang="sv-SE" sz="3100" dirty="0" smtClean="0">
                <a:solidFill>
                  <a:schemeClr val="bg1"/>
                </a:solidFill>
              </a:rPr>
              <a:t>2022</a:t>
            </a:r>
            <a:endParaRPr lang="sv-SE" sz="3100" b="1" dirty="0">
              <a:solidFill>
                <a:schemeClr val="bg1"/>
              </a:solidFill>
            </a:endParaRPr>
          </a:p>
        </p:txBody>
      </p:sp>
    </p:spTree>
    <p:extLst>
      <p:ext uri="{BB962C8B-B14F-4D97-AF65-F5344CB8AC3E}">
        <p14:creationId xmlns:p14="http://schemas.microsoft.com/office/powerpoint/2010/main" val="1589908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1CC6ED-007C-42D3-B71F-36319FDACD77}"/>
              </a:ext>
            </a:extLst>
          </p:cNvPr>
          <p:cNvSpPr>
            <a:spLocks noGrp="1"/>
          </p:cNvSpPr>
          <p:nvPr>
            <p:ph type="title"/>
          </p:nvPr>
        </p:nvSpPr>
        <p:spPr>
          <a:xfrm>
            <a:off x="838200" y="365125"/>
            <a:ext cx="10515600" cy="898067"/>
          </a:xfrm>
        </p:spPr>
        <p:txBody>
          <a:bodyPr/>
          <a:lstStyle/>
          <a:p>
            <a:r>
              <a:rPr lang="sv-SE" b="1" dirty="0" smtClean="0">
                <a:solidFill>
                  <a:schemeClr val="accent1">
                    <a:lumMod val="50000"/>
                  </a:schemeClr>
                </a:solidFill>
              </a:rPr>
              <a:t>Övrigt</a:t>
            </a:r>
            <a:endParaRPr lang="sv-SE" dirty="0"/>
          </a:p>
        </p:txBody>
      </p:sp>
      <p:sp>
        <p:nvSpPr>
          <p:cNvPr id="3" name="Platshållare för innehåll 2">
            <a:extLst>
              <a:ext uri="{FF2B5EF4-FFF2-40B4-BE49-F238E27FC236}">
                <a16:creationId xmlns:a16="http://schemas.microsoft.com/office/drawing/2014/main" id="{266704CE-C146-42C2-855B-FAB7C758243D}"/>
              </a:ext>
            </a:extLst>
          </p:cNvPr>
          <p:cNvSpPr>
            <a:spLocks noGrp="1"/>
          </p:cNvSpPr>
          <p:nvPr>
            <p:ph idx="1"/>
          </p:nvPr>
        </p:nvSpPr>
        <p:spPr>
          <a:xfrm>
            <a:off x="838200" y="1395167"/>
            <a:ext cx="8079557" cy="4781796"/>
          </a:xfrm>
        </p:spPr>
        <p:txBody>
          <a:bodyPr>
            <a:normAutofit/>
          </a:bodyPr>
          <a:lstStyle/>
          <a:p>
            <a:r>
              <a:rPr lang="sv-SE" sz="2000" dirty="0" smtClean="0"/>
              <a:t>Kläder kan köpas via Stadium teamsales </a:t>
            </a:r>
            <a:r>
              <a:rPr lang="sv-SE" sz="2000" dirty="0">
                <a:hlinkClick r:id="rId2"/>
              </a:rPr>
              <a:t>IFK Luleå Fotboll på </a:t>
            </a:r>
            <a:r>
              <a:rPr lang="sv-SE" sz="2000" dirty="0" smtClean="0">
                <a:hlinkClick r:id="rId2"/>
              </a:rPr>
              <a:t>stadiumteamsales.se</a:t>
            </a:r>
            <a:endParaRPr lang="sv-SE" sz="2000" dirty="0" smtClean="0"/>
          </a:p>
          <a:p>
            <a:r>
              <a:rPr lang="sv-SE" sz="2000" dirty="0" smtClean="0"/>
              <a:t>Storlekar kan provas på Stadium i stan. </a:t>
            </a:r>
          </a:p>
          <a:p>
            <a:r>
              <a:rPr lang="sv-SE" sz="2000" dirty="0" smtClean="0"/>
              <a:t>Kläder som är bra att ha är shorts och strumpor. Matchtröjor delas ut </a:t>
            </a:r>
            <a:r>
              <a:rPr lang="sv-SE" sz="2000" smtClean="0"/>
              <a:t>vid match. </a:t>
            </a:r>
          </a:p>
          <a:p>
            <a:endParaRPr lang="sv-SE" sz="2000" dirty="0"/>
          </a:p>
        </p:txBody>
      </p:sp>
      <p:pic>
        <p:nvPicPr>
          <p:cNvPr id="4" name="Bildobjekt 3">
            <a:extLst>
              <a:ext uri="{FF2B5EF4-FFF2-40B4-BE49-F238E27FC236}">
                <a16:creationId xmlns:a16="http://schemas.microsoft.com/office/drawing/2014/main" id="{1A447175-D6A5-4F30-9A67-8A82091099C2}"/>
              </a:ext>
            </a:extLst>
          </p:cNvPr>
          <p:cNvPicPr>
            <a:picLocks noChangeAspect="1"/>
          </p:cNvPicPr>
          <p:nvPr/>
        </p:nvPicPr>
        <p:blipFill>
          <a:blip r:embed="rId3"/>
          <a:stretch>
            <a:fillRect/>
          </a:stretch>
        </p:blipFill>
        <p:spPr>
          <a:xfrm>
            <a:off x="9744317" y="681544"/>
            <a:ext cx="1609483" cy="1761897"/>
          </a:xfrm>
          <a:prstGeom prst="rect">
            <a:avLst/>
          </a:prstGeom>
        </p:spPr>
      </p:pic>
    </p:spTree>
    <p:extLst>
      <p:ext uri="{BB962C8B-B14F-4D97-AF65-F5344CB8AC3E}">
        <p14:creationId xmlns:p14="http://schemas.microsoft.com/office/powerpoint/2010/main" val="1041906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b="1" dirty="0">
                <a:solidFill>
                  <a:schemeClr val="accent1">
                    <a:lumMod val="50000"/>
                  </a:schemeClr>
                </a:solidFill>
              </a:rPr>
              <a:t>GLÄDJE – KAMRATSKAP- </a:t>
            </a:r>
            <a:br>
              <a:rPr lang="sv-SE" b="1" dirty="0">
                <a:solidFill>
                  <a:schemeClr val="accent1">
                    <a:lumMod val="50000"/>
                  </a:schemeClr>
                </a:solidFill>
              </a:rPr>
            </a:br>
            <a:r>
              <a:rPr lang="sv-SE" b="1" dirty="0">
                <a:solidFill>
                  <a:schemeClr val="accent1">
                    <a:lumMod val="50000"/>
                  </a:schemeClr>
                </a:solidFill>
              </a:rPr>
              <a:t>KVALITÉ - ENGAGEMANG</a:t>
            </a:r>
          </a:p>
        </p:txBody>
      </p:sp>
      <p:sp>
        <p:nvSpPr>
          <p:cNvPr id="3" name="Platshållare för innehåll 2"/>
          <p:cNvSpPr>
            <a:spLocks noGrp="1"/>
          </p:cNvSpPr>
          <p:nvPr>
            <p:ph idx="1"/>
          </p:nvPr>
        </p:nvSpPr>
        <p:spPr>
          <a:xfrm>
            <a:off x="1461653" y="2008505"/>
            <a:ext cx="9892147" cy="4351338"/>
          </a:xfrm>
        </p:spPr>
        <p:txBody>
          <a:bodyPr>
            <a:normAutofit fontScale="92500" lnSpcReduction="10000"/>
          </a:bodyPr>
          <a:lstStyle/>
          <a:p>
            <a:pPr marL="0" indent="0">
              <a:buNone/>
            </a:pPr>
            <a:r>
              <a:rPr lang="sv-SE" sz="2600" dirty="0"/>
              <a:t>Att spela fotboll i IFK Luleå ska vara lärorikt och roligt. Hos oss möts olika människor, bakgrunder och erfarenheter för att forma morgondagens Luleåbor och förebilder. IFK Luleå har en gemenskap som grundas på respekt och jämlikhet, här ska alla känna sig välkomna. Vi vill att våra aktiva ska engagera sig i föreningen och sitt lag.</a:t>
            </a:r>
          </a:p>
          <a:p>
            <a:pPr marL="0" indent="0">
              <a:buNone/>
            </a:pPr>
            <a:endParaRPr lang="sv-SE" sz="2600" dirty="0"/>
          </a:p>
          <a:p>
            <a:pPr marL="0" indent="0">
              <a:buNone/>
            </a:pPr>
            <a:r>
              <a:rPr lang="sv-SE" sz="2600" b="1" dirty="0">
                <a:solidFill>
                  <a:schemeClr val="accent1">
                    <a:lumMod val="50000"/>
                  </a:schemeClr>
                </a:solidFill>
              </a:rPr>
              <a:t>Fair play</a:t>
            </a:r>
          </a:p>
          <a:p>
            <a:pPr marL="0" indent="0">
              <a:buNone/>
            </a:pPr>
            <a:r>
              <a:rPr lang="sv-SE" sz="2600" dirty="0"/>
              <a:t>Samtliga spelare och ledare ska alltid hålla </a:t>
            </a:r>
            <a:r>
              <a:rPr lang="sv-SE" sz="2600" dirty="0" err="1"/>
              <a:t>fairplay</a:t>
            </a:r>
            <a:r>
              <a:rPr lang="sv-SE" sz="2600" dirty="0"/>
              <a:t> som sin högsta ledstjärna och ALLTID agera som en förebild – på och utanför planen, mot såväl motståndare, medspelare, domare och andra. Fotboll ska vara roligt och utvecklande, och det finns inga förmildrande omständigheter kring dåligt beteende.</a:t>
            </a:r>
          </a:p>
          <a:p>
            <a:endParaRPr lang="sv-SE" dirty="0"/>
          </a:p>
        </p:txBody>
      </p:sp>
    </p:spTree>
    <p:extLst>
      <p:ext uri="{BB962C8B-B14F-4D97-AF65-F5344CB8AC3E}">
        <p14:creationId xmlns:p14="http://schemas.microsoft.com/office/powerpoint/2010/main" val="2616320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smtClean="0">
                <a:solidFill>
                  <a:schemeClr val="accent1">
                    <a:lumMod val="50000"/>
                  </a:schemeClr>
                </a:solidFill>
              </a:rPr>
              <a:t>LAGET</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579418"/>
            <a:ext cx="8786090" cy="4597545"/>
          </a:xfrm>
        </p:spPr>
        <p:txBody>
          <a:bodyPr>
            <a:normAutofit fontScale="92500" lnSpcReduction="10000"/>
          </a:bodyPr>
          <a:lstStyle/>
          <a:p>
            <a:pPr marL="0" indent="0">
              <a:buNone/>
            </a:pPr>
            <a:r>
              <a:rPr lang="sv-SE" sz="2600" dirty="0" smtClean="0">
                <a:solidFill>
                  <a:schemeClr val="accent1">
                    <a:lumMod val="50000"/>
                  </a:schemeClr>
                </a:solidFill>
              </a:rPr>
              <a:t> 42 barn i IFK Luleå P13</a:t>
            </a:r>
          </a:p>
          <a:p>
            <a:pPr marL="0" indent="0">
              <a:buNone/>
            </a:pPr>
            <a:endParaRPr lang="sv-SE" sz="2600" dirty="0" smtClean="0">
              <a:solidFill>
                <a:schemeClr val="accent1">
                  <a:lumMod val="50000"/>
                </a:schemeClr>
              </a:solidFill>
            </a:endParaRPr>
          </a:p>
          <a:p>
            <a:pPr marL="0" indent="0">
              <a:buNone/>
            </a:pPr>
            <a:r>
              <a:rPr lang="sv-SE" sz="2600" dirty="0" smtClean="0">
                <a:solidFill>
                  <a:schemeClr val="accent1">
                    <a:lumMod val="50000"/>
                  </a:schemeClr>
                </a:solidFill>
              </a:rPr>
              <a:t>TRÄNARE</a:t>
            </a:r>
            <a:endParaRPr lang="sv-SE" sz="2600" dirty="0">
              <a:solidFill>
                <a:schemeClr val="accent1">
                  <a:lumMod val="50000"/>
                </a:schemeClr>
              </a:solidFill>
            </a:endParaRPr>
          </a:p>
          <a:p>
            <a:pPr marL="0" indent="0">
              <a:buNone/>
            </a:pPr>
            <a:r>
              <a:rPr lang="sv-SE" sz="2400" dirty="0"/>
              <a:t>Vi tränare/ledare hjälps åt vid träningar, matcher och cuper, men vi har delat upp ansvarområden enligt följande:</a:t>
            </a:r>
          </a:p>
          <a:p>
            <a:r>
              <a:rPr lang="sv-SE" sz="2400" b="1" dirty="0" smtClean="0">
                <a:solidFill>
                  <a:schemeClr val="accent1">
                    <a:lumMod val="50000"/>
                  </a:schemeClr>
                </a:solidFill>
              </a:rPr>
              <a:t>Huvudtränare</a:t>
            </a:r>
            <a:r>
              <a:rPr lang="sv-SE" sz="2400" b="1" dirty="0">
                <a:solidFill>
                  <a:schemeClr val="accent1">
                    <a:lumMod val="50000"/>
                  </a:schemeClr>
                </a:solidFill>
              </a:rPr>
              <a:t>: </a:t>
            </a:r>
            <a:r>
              <a:rPr lang="sv-SE" sz="2400" dirty="0"/>
              <a:t>Pär Sandström</a:t>
            </a:r>
          </a:p>
          <a:p>
            <a:r>
              <a:rPr lang="sv-SE" sz="2400" b="1" dirty="0" smtClean="0">
                <a:solidFill>
                  <a:schemeClr val="accent1">
                    <a:lumMod val="50000"/>
                  </a:schemeClr>
                </a:solidFill>
              </a:rPr>
              <a:t>Tränare</a:t>
            </a:r>
            <a:r>
              <a:rPr lang="sv-SE" sz="2400" b="1" dirty="0">
                <a:solidFill>
                  <a:schemeClr val="accent1">
                    <a:lumMod val="50000"/>
                  </a:schemeClr>
                </a:solidFill>
              </a:rPr>
              <a:t>: </a:t>
            </a:r>
            <a:r>
              <a:rPr lang="sv-SE" sz="2400" dirty="0"/>
              <a:t>Mats Öberg, Åsa Fredriksson, Jonas Åhlander, Mats </a:t>
            </a:r>
            <a:r>
              <a:rPr lang="sv-SE" sz="2400" dirty="0" err="1"/>
              <a:t>Iggbom</a:t>
            </a:r>
            <a:r>
              <a:rPr lang="sv-SE" sz="2400" dirty="0"/>
              <a:t>,  Per </a:t>
            </a:r>
            <a:r>
              <a:rPr lang="sv-SE" sz="2400" dirty="0" smtClean="0"/>
              <a:t>Norrbin</a:t>
            </a:r>
          </a:p>
          <a:p>
            <a:r>
              <a:rPr lang="sv-SE" sz="2400" b="1" dirty="0" smtClean="0">
                <a:solidFill>
                  <a:schemeClr val="accent1">
                    <a:lumMod val="50000"/>
                  </a:schemeClr>
                </a:solidFill>
              </a:rPr>
              <a:t>Hjälptränare: </a:t>
            </a:r>
            <a:r>
              <a:rPr lang="sv-SE" sz="2400" dirty="0"/>
              <a:t>Emma </a:t>
            </a:r>
            <a:r>
              <a:rPr lang="sv-SE" sz="2400" dirty="0" err="1"/>
              <a:t>Fägnell</a:t>
            </a:r>
            <a:r>
              <a:rPr lang="sv-SE" sz="2400" dirty="0"/>
              <a:t>, Andreas </a:t>
            </a:r>
            <a:endParaRPr lang="sv-SE" sz="2400" dirty="0"/>
          </a:p>
          <a:p>
            <a:r>
              <a:rPr lang="sv-SE" sz="2400" b="1" dirty="0" smtClean="0">
                <a:solidFill>
                  <a:schemeClr val="accent1">
                    <a:lumMod val="50000"/>
                  </a:schemeClr>
                </a:solidFill>
              </a:rPr>
              <a:t>Lagledare: </a:t>
            </a:r>
          </a:p>
          <a:p>
            <a:r>
              <a:rPr lang="sv-SE" sz="2400" b="1" dirty="0" smtClean="0">
                <a:solidFill>
                  <a:schemeClr val="accent1">
                    <a:lumMod val="50000"/>
                  </a:schemeClr>
                </a:solidFill>
              </a:rPr>
              <a:t>Ekonomiansvarig</a:t>
            </a:r>
            <a:r>
              <a:rPr lang="sv-SE" sz="2400" b="1" dirty="0" smtClean="0">
                <a:solidFill>
                  <a:schemeClr val="accent1">
                    <a:lumMod val="50000"/>
                  </a:schemeClr>
                </a:solidFill>
              </a:rPr>
              <a:t>: </a:t>
            </a:r>
            <a:r>
              <a:rPr lang="sv-SE" sz="2400" dirty="0"/>
              <a:t>Anna Modig</a:t>
            </a:r>
          </a:p>
          <a:p>
            <a:r>
              <a:rPr lang="sv-SE" sz="2400" b="1" dirty="0" smtClean="0">
                <a:solidFill>
                  <a:schemeClr val="accent1">
                    <a:lumMod val="50000"/>
                  </a:schemeClr>
                </a:solidFill>
              </a:rPr>
              <a:t>Föräldragrupp</a:t>
            </a:r>
            <a:r>
              <a:rPr lang="sv-SE" sz="2400" b="1" dirty="0" smtClean="0">
                <a:solidFill>
                  <a:schemeClr val="accent1">
                    <a:lumMod val="50000"/>
                  </a:schemeClr>
                </a:solidFill>
              </a:rPr>
              <a:t>: </a:t>
            </a:r>
            <a:r>
              <a:rPr lang="sv-SE" sz="2400" dirty="0"/>
              <a:t>Andre Wennberg, Britta Sjödal, +2st??</a:t>
            </a:r>
            <a:endParaRPr lang="sv-SE" sz="2400" dirty="0"/>
          </a:p>
          <a:p>
            <a:pPr marL="0" indent="0">
              <a:buNone/>
            </a:pPr>
            <a:endParaRPr lang="sv-SE" sz="2400" dirty="0"/>
          </a:p>
          <a:p>
            <a:endParaRPr lang="sv-SE"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680803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smtClean="0">
                <a:solidFill>
                  <a:schemeClr val="accent1">
                    <a:lumMod val="50000"/>
                  </a:schemeClr>
                </a:solidFill>
              </a:rPr>
              <a:t>Information</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579418"/>
            <a:ext cx="6948339" cy="4597545"/>
          </a:xfrm>
        </p:spPr>
        <p:txBody>
          <a:bodyPr>
            <a:normAutofit/>
          </a:bodyPr>
          <a:lstStyle/>
          <a:p>
            <a:pPr marL="0" indent="0">
              <a:buNone/>
            </a:pPr>
            <a:r>
              <a:rPr lang="sv-SE" sz="2600" dirty="0" smtClean="0">
                <a:solidFill>
                  <a:schemeClr val="accent1">
                    <a:lumMod val="50000"/>
                  </a:schemeClr>
                </a:solidFill>
              </a:rPr>
              <a:t> Laget.se</a:t>
            </a:r>
          </a:p>
          <a:p>
            <a:pPr>
              <a:buFontTx/>
              <a:buChar char="-"/>
            </a:pPr>
            <a:r>
              <a:rPr lang="sv-SE" sz="2200" dirty="0" smtClean="0"/>
              <a:t>Huvudsakliga källan för information kring laget</a:t>
            </a:r>
          </a:p>
          <a:p>
            <a:pPr marL="0" indent="0">
              <a:buNone/>
            </a:pPr>
            <a:r>
              <a:rPr lang="sv-SE" sz="2600" dirty="0" smtClean="0">
                <a:solidFill>
                  <a:schemeClr val="accent1">
                    <a:lumMod val="50000"/>
                  </a:schemeClr>
                </a:solidFill>
              </a:rPr>
              <a:t>Facebookgrupp</a:t>
            </a:r>
          </a:p>
          <a:p>
            <a:pPr>
              <a:buFontTx/>
              <a:buChar char="-"/>
            </a:pPr>
            <a:r>
              <a:rPr lang="sv-SE" sz="2200" dirty="0" smtClean="0"/>
              <a:t>Vid snabb information. T.ex. om ändringar kort tid innan match eller liknande. </a:t>
            </a:r>
          </a:p>
          <a:p>
            <a:pPr>
              <a:buFontTx/>
              <a:buChar char="-"/>
            </a:pPr>
            <a:endParaRPr lang="sv-SE" sz="2200" dirty="0" smtClean="0"/>
          </a:p>
          <a:p>
            <a:pPr>
              <a:buFontTx/>
              <a:buChar char="-"/>
            </a:pPr>
            <a:endParaRPr lang="sv-SE" sz="2200" dirty="0"/>
          </a:p>
          <a:p>
            <a:pPr marL="0" indent="0">
              <a:buNone/>
            </a:pPr>
            <a:endParaRPr lang="sv-SE" sz="2400" dirty="0"/>
          </a:p>
          <a:p>
            <a:endParaRPr lang="sv-SE"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3955014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smtClean="0">
                <a:solidFill>
                  <a:schemeClr val="accent1">
                    <a:lumMod val="50000"/>
                  </a:schemeClr>
                </a:solidFill>
              </a:rPr>
              <a:t>Föräldragrupp</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579418"/>
            <a:ext cx="6948339" cy="4597545"/>
          </a:xfrm>
        </p:spPr>
        <p:txBody>
          <a:bodyPr>
            <a:normAutofit/>
          </a:bodyPr>
          <a:lstStyle/>
          <a:p>
            <a:pPr marL="0" indent="0">
              <a:buNone/>
            </a:pPr>
            <a:r>
              <a:rPr lang="sv-SE" sz="2600" dirty="0" smtClean="0">
                <a:solidFill>
                  <a:schemeClr val="accent1">
                    <a:lumMod val="50000"/>
                  </a:schemeClr>
                </a:solidFill>
              </a:rPr>
              <a:t> Uppgifter</a:t>
            </a:r>
          </a:p>
          <a:p>
            <a:pPr>
              <a:buFontTx/>
              <a:buChar char="-"/>
            </a:pPr>
            <a:r>
              <a:rPr lang="sv-SE" sz="2200" dirty="0" smtClean="0"/>
              <a:t>Delar ut uppgifter till föräldrar vid sammandrag</a:t>
            </a:r>
          </a:p>
          <a:p>
            <a:pPr>
              <a:buFontTx/>
              <a:buChar char="-"/>
            </a:pPr>
            <a:r>
              <a:rPr lang="sv-SE" sz="2200" dirty="0" smtClean="0"/>
              <a:t>Hitta på lagaktiviteter/</a:t>
            </a:r>
            <a:r>
              <a:rPr lang="sv-SE" sz="2200" dirty="0" err="1" smtClean="0"/>
              <a:t>teambuilding</a:t>
            </a:r>
            <a:endParaRPr lang="sv-SE" sz="2200" dirty="0" smtClean="0"/>
          </a:p>
          <a:p>
            <a:pPr>
              <a:buFontTx/>
              <a:buChar char="-"/>
            </a:pPr>
            <a:endParaRPr lang="sv-SE" sz="2200" dirty="0"/>
          </a:p>
          <a:p>
            <a:pPr>
              <a:buFontTx/>
              <a:buChar char="-"/>
            </a:pPr>
            <a:r>
              <a:rPr lang="sv-SE" sz="2200" dirty="0" smtClean="0"/>
              <a:t>Vi behöver </a:t>
            </a:r>
            <a:r>
              <a:rPr lang="sv-SE" sz="2200" dirty="0" smtClean="0"/>
              <a:t>1-2 föräldrar</a:t>
            </a:r>
            <a:r>
              <a:rPr lang="sv-SE" sz="2200" dirty="0"/>
              <a:t> </a:t>
            </a:r>
            <a:r>
              <a:rPr lang="sv-SE" sz="2200" dirty="0" smtClean="0"/>
              <a:t>till</a:t>
            </a:r>
            <a:endParaRPr lang="sv-SE" sz="2200" dirty="0" smtClean="0"/>
          </a:p>
          <a:p>
            <a:pPr>
              <a:buFontTx/>
              <a:buChar char="-"/>
            </a:pPr>
            <a:endParaRPr lang="sv-SE" sz="2200" dirty="0" smtClean="0"/>
          </a:p>
          <a:p>
            <a:pPr>
              <a:buFontTx/>
              <a:buChar char="-"/>
            </a:pPr>
            <a:endParaRPr lang="sv-SE" sz="2200" dirty="0" smtClean="0"/>
          </a:p>
          <a:p>
            <a:pPr>
              <a:buFontTx/>
              <a:buChar char="-"/>
            </a:pPr>
            <a:endParaRPr lang="sv-SE" sz="2200" dirty="0"/>
          </a:p>
          <a:p>
            <a:pPr marL="0" indent="0">
              <a:buNone/>
            </a:pPr>
            <a:endParaRPr lang="sv-SE" sz="2400" dirty="0"/>
          </a:p>
          <a:p>
            <a:endParaRPr lang="sv-SE"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3708356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smtClean="0">
                <a:solidFill>
                  <a:schemeClr val="accent1">
                    <a:lumMod val="50000"/>
                  </a:schemeClr>
                </a:solidFill>
              </a:rPr>
              <a:t>Träningar 2022</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579418"/>
            <a:ext cx="6948339" cy="4597545"/>
          </a:xfrm>
        </p:spPr>
        <p:txBody>
          <a:bodyPr>
            <a:normAutofit/>
          </a:bodyPr>
          <a:lstStyle/>
          <a:p>
            <a:pPr marL="0" indent="0">
              <a:buNone/>
            </a:pPr>
            <a:r>
              <a:rPr lang="sv-SE" sz="2600" dirty="0" smtClean="0">
                <a:solidFill>
                  <a:schemeClr val="accent1">
                    <a:lumMod val="50000"/>
                  </a:schemeClr>
                </a:solidFill>
              </a:rPr>
              <a:t> 2 träningar per vecka 1-1,5timmar per tillfälle</a:t>
            </a:r>
          </a:p>
          <a:p>
            <a:pPr marL="0" indent="0">
              <a:buNone/>
            </a:pPr>
            <a:endParaRPr lang="sv-SE" sz="2400" dirty="0"/>
          </a:p>
          <a:p>
            <a:pPr marL="0" indent="0">
              <a:buNone/>
            </a:pPr>
            <a:r>
              <a:rPr lang="sv-SE" sz="2600" dirty="0">
                <a:solidFill>
                  <a:schemeClr val="accent1">
                    <a:lumMod val="50000"/>
                  </a:schemeClr>
                </a:solidFill>
              </a:rPr>
              <a:t>Kallelse via laget.se</a:t>
            </a:r>
          </a:p>
          <a:p>
            <a:pPr>
              <a:buFontTx/>
              <a:buChar char="-"/>
            </a:pPr>
            <a:r>
              <a:rPr lang="sv-SE" sz="2200" dirty="0" smtClean="0"/>
              <a:t>Svara gärna </a:t>
            </a:r>
            <a:r>
              <a:rPr lang="sv-SE" sz="2200" dirty="0"/>
              <a:t>så snart ni kan för att underlätta planering av träning</a:t>
            </a:r>
            <a:r>
              <a:rPr lang="sv-SE" sz="2200" dirty="0" smtClean="0"/>
              <a:t>. Skriv även in om barnet inte kan komma.</a:t>
            </a:r>
            <a:endParaRPr lang="sv-SE" sz="2200" dirty="0"/>
          </a:p>
          <a:p>
            <a:pPr marL="0" indent="0">
              <a:buNone/>
            </a:pPr>
            <a:endParaRPr lang="sv-SE" sz="2400" dirty="0"/>
          </a:p>
          <a:p>
            <a:endParaRPr lang="sv-SE"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3289811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smtClean="0">
                <a:solidFill>
                  <a:schemeClr val="accent1">
                    <a:lumMod val="50000"/>
                  </a:schemeClr>
                </a:solidFill>
              </a:rPr>
              <a:t>Serie och Cuper</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579418"/>
            <a:ext cx="6948339" cy="4597545"/>
          </a:xfrm>
        </p:spPr>
        <p:txBody>
          <a:bodyPr>
            <a:normAutofit/>
          </a:bodyPr>
          <a:lstStyle/>
          <a:p>
            <a:pPr marL="0" indent="0">
              <a:buNone/>
            </a:pPr>
            <a:r>
              <a:rPr lang="sv-SE" sz="3500" dirty="0" smtClean="0">
                <a:solidFill>
                  <a:schemeClr val="accent1">
                    <a:lumMod val="50000"/>
                  </a:schemeClr>
                </a:solidFill>
              </a:rPr>
              <a:t>SERIE</a:t>
            </a:r>
          </a:p>
          <a:p>
            <a:pPr marL="0" indent="0">
              <a:buNone/>
            </a:pPr>
            <a:r>
              <a:rPr lang="sv-SE" sz="2600" dirty="0" smtClean="0">
                <a:solidFill>
                  <a:schemeClr val="accent1">
                    <a:lumMod val="50000"/>
                  </a:schemeClr>
                </a:solidFill>
              </a:rPr>
              <a:t>Vi har anmält 3 lag till serien </a:t>
            </a:r>
            <a:endParaRPr lang="sv-SE" sz="2600" dirty="0">
              <a:solidFill>
                <a:schemeClr val="accent1">
                  <a:lumMod val="50000"/>
                </a:schemeClr>
              </a:solidFill>
            </a:endParaRPr>
          </a:p>
          <a:p>
            <a:pPr>
              <a:buFontTx/>
              <a:buChar char="-"/>
            </a:pPr>
            <a:r>
              <a:rPr lang="sv-SE" sz="2200" dirty="0" smtClean="0"/>
              <a:t>2 olika serier</a:t>
            </a:r>
          </a:p>
          <a:p>
            <a:pPr>
              <a:buFontTx/>
              <a:buChar char="-"/>
            </a:pPr>
            <a:r>
              <a:rPr lang="sv-SE" sz="2200" dirty="0" smtClean="0"/>
              <a:t>Framförallt sammandrag ”minicuper”</a:t>
            </a:r>
            <a:br>
              <a:rPr lang="sv-SE" sz="2200" dirty="0" smtClean="0"/>
            </a:br>
            <a:r>
              <a:rPr lang="sv-SE" sz="2200" dirty="0" smtClean="0"/>
              <a:t>Ett bokat den 11 juni i Nyborg. </a:t>
            </a:r>
          </a:p>
          <a:p>
            <a:pPr>
              <a:buFontTx/>
              <a:buChar char="-"/>
            </a:pPr>
            <a:r>
              <a:rPr lang="sv-SE" sz="2200" dirty="0" smtClean="0"/>
              <a:t>Vi kommer anordna 3-4st egna sammandrag</a:t>
            </a:r>
            <a:r>
              <a:rPr lang="sv-SE" sz="2200" dirty="0"/>
              <a:t>. </a:t>
            </a:r>
            <a:r>
              <a:rPr lang="sv-SE" sz="2200" dirty="0" smtClean="0"/>
              <a:t/>
            </a:r>
            <a:br>
              <a:rPr lang="sv-SE" sz="2200" dirty="0" smtClean="0"/>
            </a:br>
            <a:r>
              <a:rPr lang="sv-SE" sz="2200" dirty="0" smtClean="0"/>
              <a:t>ca </a:t>
            </a:r>
            <a:r>
              <a:rPr lang="sv-SE" sz="2200" dirty="0"/>
              <a:t>8-14 sammandrag totalt för laget. </a:t>
            </a:r>
          </a:p>
          <a:p>
            <a:pPr marL="0" indent="0">
              <a:buNone/>
            </a:pPr>
            <a:r>
              <a:rPr lang="sv-SE" dirty="0" smtClean="0">
                <a:solidFill>
                  <a:schemeClr val="accent1">
                    <a:lumMod val="50000"/>
                  </a:schemeClr>
                </a:solidFill>
              </a:rPr>
              <a:t>LAG</a:t>
            </a:r>
            <a:endParaRPr lang="sv-SE" dirty="0">
              <a:solidFill>
                <a:schemeClr val="accent1">
                  <a:lumMod val="50000"/>
                </a:schemeClr>
              </a:solidFill>
            </a:endParaRPr>
          </a:p>
          <a:p>
            <a:pPr>
              <a:buFontTx/>
              <a:buChar char="-"/>
            </a:pPr>
            <a:r>
              <a:rPr lang="sv-SE" sz="2400" dirty="0" smtClean="0"/>
              <a:t>Lira, Nyborgs SK, IFK Kalix, Överkalix </a:t>
            </a:r>
            <a:endParaRPr lang="sv-SE" sz="2400" dirty="0"/>
          </a:p>
          <a:p>
            <a:pPr>
              <a:buFontTx/>
              <a:buChar char="-"/>
            </a:pPr>
            <a:r>
              <a:rPr lang="sv-SE" sz="2400" dirty="0"/>
              <a:t>Sammandrag och enskilda matcher</a:t>
            </a:r>
          </a:p>
          <a:p>
            <a:pPr marL="0" indent="0">
              <a:buNone/>
            </a:pPr>
            <a:endParaRPr lang="sv-SE" sz="2400"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1144420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smtClean="0">
                <a:solidFill>
                  <a:schemeClr val="accent1">
                    <a:lumMod val="50000"/>
                  </a:schemeClr>
                </a:solidFill>
              </a:rPr>
              <a:t>Serie och Cuper</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579418"/>
            <a:ext cx="6948339" cy="4597545"/>
          </a:xfrm>
        </p:spPr>
        <p:txBody>
          <a:bodyPr>
            <a:normAutofit/>
          </a:bodyPr>
          <a:lstStyle/>
          <a:p>
            <a:pPr marL="0" indent="0">
              <a:buNone/>
            </a:pPr>
            <a:r>
              <a:rPr lang="sv-SE" sz="3200" dirty="0" smtClean="0">
                <a:solidFill>
                  <a:schemeClr val="accent1">
                    <a:lumMod val="50000"/>
                  </a:schemeClr>
                </a:solidFill>
              </a:rPr>
              <a:t>CUPER</a:t>
            </a:r>
          </a:p>
          <a:p>
            <a:pPr marL="0" indent="0">
              <a:buNone/>
            </a:pPr>
            <a:r>
              <a:rPr lang="sv-SE" sz="2600" dirty="0" smtClean="0">
                <a:solidFill>
                  <a:schemeClr val="accent1">
                    <a:lumMod val="50000"/>
                  </a:schemeClr>
                </a:solidFill>
              </a:rPr>
              <a:t>Mini </a:t>
            </a:r>
            <a:r>
              <a:rPr lang="sv-SE" sz="2600" dirty="0" err="1" smtClean="0">
                <a:solidFill>
                  <a:schemeClr val="accent1">
                    <a:lumMod val="50000"/>
                  </a:schemeClr>
                </a:solidFill>
              </a:rPr>
              <a:t>Sundis</a:t>
            </a:r>
            <a:r>
              <a:rPr lang="sv-SE" sz="2600" dirty="0" smtClean="0">
                <a:solidFill>
                  <a:schemeClr val="accent1">
                    <a:lumMod val="50000"/>
                  </a:schemeClr>
                </a:solidFill>
              </a:rPr>
              <a:t> cup 21-22 maj</a:t>
            </a:r>
          </a:p>
          <a:p>
            <a:pPr marL="0" indent="0">
              <a:buNone/>
            </a:pPr>
            <a:endParaRPr lang="sv-SE" sz="2600" dirty="0">
              <a:solidFill>
                <a:schemeClr val="accent1">
                  <a:lumMod val="50000"/>
                </a:schemeClr>
              </a:solidFill>
            </a:endParaRPr>
          </a:p>
          <a:p>
            <a:pPr marL="0" indent="0">
              <a:buNone/>
            </a:pPr>
            <a:r>
              <a:rPr lang="sv-SE" sz="2600" dirty="0" smtClean="0">
                <a:solidFill>
                  <a:schemeClr val="accent1">
                    <a:lumMod val="50000"/>
                  </a:schemeClr>
                </a:solidFill>
              </a:rPr>
              <a:t>Piteå summer games 1-3 juli</a:t>
            </a:r>
          </a:p>
          <a:p>
            <a:pPr marL="0" indent="0">
              <a:buNone/>
            </a:pPr>
            <a:endParaRPr lang="sv-SE" sz="2600" dirty="0">
              <a:solidFill>
                <a:schemeClr val="accent1">
                  <a:lumMod val="50000"/>
                </a:schemeClr>
              </a:solidFill>
            </a:endParaRPr>
          </a:p>
          <a:p>
            <a:pPr marL="0" indent="0">
              <a:buNone/>
            </a:pPr>
            <a:r>
              <a:rPr lang="sv-SE" sz="2600" dirty="0" smtClean="0">
                <a:solidFill>
                  <a:schemeClr val="accent1">
                    <a:lumMod val="50000"/>
                  </a:schemeClr>
                </a:solidFill>
              </a:rPr>
              <a:t>Gammelstad cup 5-7 augusti</a:t>
            </a:r>
            <a:endParaRPr lang="sv-SE"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3494229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1CC6ED-007C-42D3-B71F-36319FDACD77}"/>
              </a:ext>
            </a:extLst>
          </p:cNvPr>
          <p:cNvSpPr>
            <a:spLocks noGrp="1"/>
          </p:cNvSpPr>
          <p:nvPr>
            <p:ph type="title"/>
          </p:nvPr>
        </p:nvSpPr>
        <p:spPr>
          <a:xfrm>
            <a:off x="838200" y="365125"/>
            <a:ext cx="10515600" cy="898067"/>
          </a:xfrm>
        </p:spPr>
        <p:txBody>
          <a:bodyPr/>
          <a:lstStyle/>
          <a:p>
            <a:r>
              <a:rPr lang="sv-SE" b="1" dirty="0">
                <a:solidFill>
                  <a:schemeClr val="accent1">
                    <a:lumMod val="50000"/>
                  </a:schemeClr>
                </a:solidFill>
              </a:rPr>
              <a:t>Inför matcher</a:t>
            </a:r>
            <a:endParaRPr lang="sv-SE" dirty="0"/>
          </a:p>
        </p:txBody>
      </p:sp>
      <p:sp>
        <p:nvSpPr>
          <p:cNvPr id="3" name="Platshållare för innehåll 2">
            <a:extLst>
              <a:ext uri="{FF2B5EF4-FFF2-40B4-BE49-F238E27FC236}">
                <a16:creationId xmlns:a16="http://schemas.microsoft.com/office/drawing/2014/main" id="{266704CE-C146-42C2-855B-FAB7C758243D}"/>
              </a:ext>
            </a:extLst>
          </p:cNvPr>
          <p:cNvSpPr>
            <a:spLocks noGrp="1"/>
          </p:cNvSpPr>
          <p:nvPr>
            <p:ph idx="1"/>
          </p:nvPr>
        </p:nvSpPr>
        <p:spPr>
          <a:xfrm>
            <a:off x="838200" y="1395167"/>
            <a:ext cx="8079557" cy="4781796"/>
          </a:xfrm>
        </p:spPr>
        <p:txBody>
          <a:bodyPr>
            <a:normAutofit/>
          </a:bodyPr>
          <a:lstStyle/>
          <a:p>
            <a:r>
              <a:rPr lang="sv-SE" sz="2000" dirty="0"/>
              <a:t>Inför match skickas det ut en </a:t>
            </a:r>
            <a:r>
              <a:rPr lang="sv-SE" sz="2000" dirty="0" smtClean="0"/>
              <a:t>intresseförfrågan. </a:t>
            </a:r>
            <a:r>
              <a:rPr lang="sv-SE" sz="2000" dirty="0"/>
              <a:t>När anmälningstiden har gått ut så tas laget ut av tränarna utifrån intresseanmälan.</a:t>
            </a:r>
          </a:p>
          <a:p>
            <a:r>
              <a:rPr lang="sv-SE" sz="2000" dirty="0"/>
              <a:t>Laguppställningen publiceras på laget.se och även på laget FB-sida.</a:t>
            </a:r>
          </a:p>
          <a:p>
            <a:r>
              <a:rPr lang="sv-SE" sz="2000" dirty="0"/>
              <a:t>När säsongen är avslutad så </a:t>
            </a:r>
            <a:r>
              <a:rPr lang="sv-SE" sz="2000" dirty="0" smtClean="0"/>
              <a:t>kommer </a:t>
            </a:r>
            <a:r>
              <a:rPr lang="sv-SE" sz="2000" dirty="0"/>
              <a:t>varje spelare som tränar kontinuerligt </a:t>
            </a:r>
            <a:r>
              <a:rPr lang="sv-SE" sz="2000" dirty="0" smtClean="0"/>
              <a:t>få chansen att </a:t>
            </a:r>
            <a:r>
              <a:rPr lang="sv-SE" sz="2000" dirty="0"/>
              <a:t>spela lika många matcher. </a:t>
            </a:r>
            <a:endParaRPr lang="sv-SE" sz="2000" dirty="0" smtClean="0"/>
          </a:p>
          <a:p>
            <a:r>
              <a:rPr lang="sv-SE" sz="2000" dirty="0" smtClean="0"/>
              <a:t>För </a:t>
            </a:r>
            <a:r>
              <a:rPr lang="sv-SE" sz="2000" dirty="0"/>
              <a:t>att vara aktuell för match måste man träna kontinuerligt. Har man varit skadad så börjar man träna innan match.</a:t>
            </a:r>
          </a:p>
          <a:p>
            <a:endParaRPr lang="sv-SE" sz="2000" dirty="0"/>
          </a:p>
        </p:txBody>
      </p:sp>
      <p:pic>
        <p:nvPicPr>
          <p:cNvPr id="4" name="Bildobjekt 3">
            <a:extLst>
              <a:ext uri="{FF2B5EF4-FFF2-40B4-BE49-F238E27FC236}">
                <a16:creationId xmlns:a16="http://schemas.microsoft.com/office/drawing/2014/main" id="{1A447175-D6A5-4F30-9A67-8A82091099C2}"/>
              </a:ext>
            </a:extLst>
          </p:cNvPr>
          <p:cNvPicPr>
            <a:picLocks noChangeAspect="1"/>
          </p:cNvPicPr>
          <p:nvPr/>
        </p:nvPicPr>
        <p:blipFill>
          <a:blip r:embed="rId2"/>
          <a:stretch>
            <a:fillRect/>
          </a:stretch>
        </p:blipFill>
        <p:spPr>
          <a:xfrm>
            <a:off x="9744317" y="681544"/>
            <a:ext cx="1609483" cy="1761897"/>
          </a:xfrm>
          <a:prstGeom prst="rect">
            <a:avLst/>
          </a:prstGeom>
        </p:spPr>
      </p:pic>
    </p:spTree>
    <p:extLst>
      <p:ext uri="{BB962C8B-B14F-4D97-AF65-F5344CB8AC3E}">
        <p14:creationId xmlns:p14="http://schemas.microsoft.com/office/powerpoint/2010/main" val="2727548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1467</TotalTime>
  <Words>467</Words>
  <Application>Microsoft Office PowerPoint</Application>
  <PresentationFormat>Bredbild</PresentationFormat>
  <Paragraphs>63</Paragraphs>
  <Slides>10</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Arial</vt:lpstr>
      <vt:lpstr>Calibri</vt:lpstr>
      <vt:lpstr>Calibri Light</vt:lpstr>
      <vt:lpstr>Office-tema</vt:lpstr>
      <vt:lpstr>IFK Luleå P13 - Säsongen 2022</vt:lpstr>
      <vt:lpstr>GLÄDJE – KAMRATSKAP-  KVALITÉ - ENGAGEMANG</vt:lpstr>
      <vt:lpstr>LAGET</vt:lpstr>
      <vt:lpstr>Information</vt:lpstr>
      <vt:lpstr>Föräldragrupp</vt:lpstr>
      <vt:lpstr>Träningar 2022</vt:lpstr>
      <vt:lpstr>Serie och Cuper</vt:lpstr>
      <vt:lpstr>Serie och Cuper</vt:lpstr>
      <vt:lpstr>Inför matcher</vt:lpstr>
      <vt:lpstr>Övrigt</vt:lpstr>
    </vt:vector>
  </TitlesOfParts>
  <Company>Pensionsmyndigheten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Carina Sondell</dc:creator>
  <cp:lastModifiedBy>Norrbin Per, PRpnp</cp:lastModifiedBy>
  <cp:revision>52</cp:revision>
  <dcterms:created xsi:type="dcterms:W3CDTF">2020-05-06T09:44:52Z</dcterms:created>
  <dcterms:modified xsi:type="dcterms:W3CDTF">2022-05-09T16:03:31Z</dcterms:modified>
</cp:coreProperties>
</file>