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8"/>
  </p:notesMasterIdLst>
  <p:sldIdLst>
    <p:sldId id="257" r:id="rId2"/>
    <p:sldId id="258" r:id="rId3"/>
    <p:sldId id="260" r:id="rId4"/>
    <p:sldId id="262" r:id="rId5"/>
    <p:sldId id="261" r:id="rId6"/>
    <p:sldId id="264" r:id="rId7"/>
    <p:sldId id="281" r:id="rId8"/>
    <p:sldId id="274" r:id="rId9"/>
    <p:sldId id="267" r:id="rId10"/>
    <p:sldId id="265" r:id="rId11"/>
    <p:sldId id="272" r:id="rId12"/>
    <p:sldId id="263" r:id="rId13"/>
    <p:sldId id="277" r:id="rId14"/>
    <p:sldId id="279" r:id="rId15"/>
    <p:sldId id="280" r:id="rId16"/>
    <p:sldId id="275" r:id="rId1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5196" autoAdjust="0"/>
  </p:normalViewPr>
  <p:slideViewPr>
    <p:cSldViewPr snapToGrid="0">
      <p:cViewPr varScale="1">
        <p:scale>
          <a:sx n="60" d="100"/>
          <a:sy n="60" d="100"/>
        </p:scale>
        <p:origin x="80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D77A20-603C-47C3-A8B8-37A7BC420CE1}" type="datetimeFigureOut">
              <a:rPr lang="sv-SE" smtClean="0"/>
              <a:t>2026-03-24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E35A1C-BFEE-4723-BD68-55E11F56E87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97624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B0F39A-A668-4F6C-811D-EEEE46A2BC3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87044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Totalt 14 matcher i serien, ca 8 matcher/spelare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B0F39A-A668-4F6C-811D-EEEE46A2BC3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749538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B0F39A-A668-4F6C-811D-EEEE46A2BC3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06414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2AE681-FFFA-F4E0-FCA0-12EE6560FD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928EF823-CA53-CD00-F271-DD9E773878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97E62505-F031-D592-7C17-218E95E393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Totalt 14 matcher i serien, ca 8 matcher/spelare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7365BC9-C8B1-FE50-23EC-CBD303E0EB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B0F39A-A668-4F6C-811D-EEEE46A2BC3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047357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B0F39A-A668-4F6C-811D-EEEE46A2BC3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606648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B0F39A-A668-4F6C-811D-EEEE46A2BC3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66142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Funkar bra? Fortsätta med </a:t>
            </a:r>
            <a:r>
              <a:rPr lang="sv-SE" dirty="0" err="1"/>
              <a:t>whats</a:t>
            </a:r>
            <a:r>
              <a:rPr lang="sv-SE" dirty="0"/>
              <a:t> </a:t>
            </a:r>
            <a:r>
              <a:rPr lang="sv-SE" dirty="0" err="1"/>
              <a:t>up</a:t>
            </a:r>
            <a:r>
              <a:rPr lang="sv-SE" dirty="0"/>
              <a:t>?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B0F39A-A668-4F6C-811D-EEEE46A2BC3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503711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E35A1C-BFEE-4723-BD68-55E11F56E879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90799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416E3-0B87-466B-BA69-E4612FDCF4FA}" type="datetime1">
              <a:rPr lang="sv-SE" smtClean="0"/>
              <a:t>2026-03-24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2024-04-11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BB500-43B6-4B60-8EF5-04B858E238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972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03FF7-E1B0-436F-89C4-2DADBC1B0130}" type="datetime1">
              <a:rPr lang="sv-SE" smtClean="0"/>
              <a:t>2026-03-24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2024-04-11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BB500-43B6-4B60-8EF5-04B858E238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38402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En bild som visar mat&#10;&#10;Automatiskt genererad beskrivning">
            <a:extLst>
              <a:ext uri="{FF2B5EF4-FFF2-40B4-BE49-F238E27FC236}">
                <a16:creationId xmlns:a16="http://schemas.microsoft.com/office/drawing/2014/main" id="{53422FF4-5B07-4826-9377-C94B89ADF0F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44C321-AE0F-4288-816E-ACE0E2FA0497}" type="datetime1">
              <a:rPr lang="sv-SE" smtClean="0"/>
              <a:t>2026-03-24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v-SE"/>
              <a:t>2024-04-11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BB500-43B6-4B60-8EF5-04B858E238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09710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7" r:id="rId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4426907-3032-F681-81C5-36DD240E11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8993" y="1122363"/>
            <a:ext cx="9659007" cy="948175"/>
          </a:xfrm>
        </p:spPr>
        <p:txBody>
          <a:bodyPr>
            <a:normAutofit/>
          </a:bodyPr>
          <a:lstStyle/>
          <a:p>
            <a:pPr algn="l"/>
            <a:r>
              <a:rPr lang="sv-SE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IFK-Luleå F-12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E6FB438-A3C4-CEE8-B385-FBA5821F22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3076" y="2974428"/>
            <a:ext cx="9574924" cy="2283372"/>
          </a:xfrm>
        </p:spPr>
        <p:txBody>
          <a:bodyPr>
            <a:normAutofit/>
          </a:bodyPr>
          <a:lstStyle/>
          <a:p>
            <a:pPr algn="l"/>
            <a:r>
              <a:rPr lang="sv-SE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Säsongen 2026</a:t>
            </a:r>
          </a:p>
          <a:p>
            <a:pPr algn="l"/>
            <a:endParaRPr lang="sv-SE" sz="2800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D08AD1A-F146-D239-421E-216A50438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2026-03-15</a:t>
            </a:r>
          </a:p>
        </p:txBody>
      </p:sp>
    </p:spTree>
    <p:extLst>
      <p:ext uri="{BB962C8B-B14F-4D97-AF65-F5344CB8AC3E}">
        <p14:creationId xmlns:p14="http://schemas.microsoft.com/office/powerpoint/2010/main" val="32079481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6EA4BDE-DBA8-BC20-4BFC-0E2F714BB5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39635"/>
            <a:ext cx="2290354" cy="801188"/>
          </a:xfrm>
        </p:spPr>
        <p:txBody>
          <a:bodyPr>
            <a:normAutofit/>
          </a:bodyPr>
          <a:lstStyle/>
          <a:p>
            <a:r>
              <a:rPr lang="sv-SE" sz="4000" dirty="0"/>
              <a:t>Lagkassa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6FA6134-EBBD-EED8-986F-C2052F5D27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297577"/>
            <a:ext cx="9144000" cy="5058773"/>
          </a:xfrm>
        </p:spPr>
        <p:txBody>
          <a:bodyPr>
            <a:normAutofit lnSpcReduction="10000"/>
          </a:bodyPr>
          <a:lstStyle/>
          <a:p>
            <a:pPr algn="l"/>
            <a:r>
              <a:rPr lang="sv-S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Saldo</a:t>
            </a:r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Cirka 112 000</a:t>
            </a:r>
          </a:p>
          <a:p>
            <a:pPr algn="l"/>
            <a:endParaRPr lang="sv-S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sv-S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Planerade utgifter från lagkassan i år: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Anmälningsavgift 3 cuper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Övernattning 6-7/6 i Skellefteå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Lagaktivitet – teambuilding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Avslutning</a:t>
            </a:r>
          </a:p>
          <a:p>
            <a:pPr algn="l"/>
            <a:endParaRPr lang="sv-SE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sv-S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Egenavgifter: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Deltagaravgift PSG – cirka 200 kr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Umeå – egenavgift cirka 2000 kr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NET Skellefteå – om deltagande egenavgift cirka 1400 kr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sv-SE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sv-S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sv-SE" dirty="0"/>
          </a:p>
          <a:p>
            <a:pPr algn="l"/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865647A-0A2D-00AC-73ED-8255556CD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2026-03-15</a:t>
            </a:r>
          </a:p>
        </p:txBody>
      </p:sp>
    </p:spTree>
    <p:extLst>
      <p:ext uri="{BB962C8B-B14F-4D97-AF65-F5344CB8AC3E}">
        <p14:creationId xmlns:p14="http://schemas.microsoft.com/office/powerpoint/2010/main" val="11367133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9FC446-B53E-891D-2190-184E3A628D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150" y="579438"/>
            <a:ext cx="5457825" cy="754062"/>
          </a:xfrm>
        </p:spPr>
        <p:txBody>
          <a:bodyPr>
            <a:normAutofit/>
          </a:bodyPr>
          <a:lstStyle/>
          <a:p>
            <a:r>
              <a:rPr lang="sv-SE" sz="4000" dirty="0"/>
              <a:t>Mål 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4C39AD9-0A91-92E9-0293-02F6F3EB69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0074" y="1648047"/>
            <a:ext cx="11021311" cy="4157329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sv-SE" b="1" u="sng" dirty="0"/>
              <a:t>Säsongen 2026 </a:t>
            </a:r>
            <a:r>
              <a:rPr lang="sv-SE" dirty="0"/>
              <a:t>–  målet är 3 försäljningar </a:t>
            </a:r>
          </a:p>
          <a:p>
            <a:pPr algn="l"/>
            <a:endParaRPr lang="sv-SE" dirty="0"/>
          </a:p>
          <a:p>
            <a:pPr algn="l"/>
            <a:r>
              <a:rPr lang="sv-SE" dirty="0"/>
              <a:t>Vi tackar tidigare års försäljningsgrupp: Caroline (Bella), Klara (Emelie) och Lennart (Alicia). </a:t>
            </a:r>
          </a:p>
          <a:p>
            <a:pPr algn="l"/>
            <a:endParaRPr lang="sv-SE" dirty="0"/>
          </a:p>
          <a:p>
            <a:pPr algn="l"/>
            <a:r>
              <a:rPr lang="sv-SE" dirty="0"/>
              <a:t>Vi välkomnar vår nya försäljningsgrupp: Linda (Tuva), Anna (Agnes) och föräldrar till Nora och Maria. </a:t>
            </a:r>
          </a:p>
          <a:p>
            <a:pPr algn="l"/>
            <a:endParaRPr lang="sv-SE" dirty="0"/>
          </a:p>
          <a:p>
            <a:pPr algn="l"/>
            <a:r>
              <a:rPr lang="sv-SE" b="1" dirty="0"/>
              <a:t>Sponsorer</a:t>
            </a:r>
            <a:r>
              <a:rPr lang="sv-SE" dirty="0"/>
              <a:t> – alla har ögon och öron öppna – sponsor kan användas till exempelvis regnjacka eller ryggsäckar. </a:t>
            </a:r>
          </a:p>
          <a:p>
            <a:pPr algn="l"/>
            <a:endParaRPr lang="sv-SE" dirty="0"/>
          </a:p>
          <a:p>
            <a:pPr algn="l"/>
            <a:r>
              <a:rPr lang="sv-SE" b="1" u="sng" dirty="0"/>
              <a:t>Säsongen 2027 </a:t>
            </a:r>
            <a:r>
              <a:rPr lang="sv-SE" dirty="0"/>
              <a:t>– den summa som behövs för att ta oss till Gothia (cirka 12 000 kr/spelare)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776C3F7-C13C-63A0-D3A2-0659C4B90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2026-03-15</a:t>
            </a:r>
          </a:p>
        </p:txBody>
      </p:sp>
    </p:spTree>
    <p:extLst>
      <p:ext uri="{BB962C8B-B14F-4D97-AF65-F5344CB8AC3E}">
        <p14:creationId xmlns:p14="http://schemas.microsoft.com/office/powerpoint/2010/main" val="40596464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406A5-6F56-3E66-ED50-2DD07DA79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3855720" cy="1228544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Kommunikation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424721-1A00-0508-B477-F32CAA4724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974" y="1825624"/>
            <a:ext cx="11277599" cy="5032375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sz="22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Laget.se</a:t>
            </a:r>
            <a:r>
              <a:rPr lang="en-US" sz="22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lvl="1"/>
            <a:r>
              <a:rPr lang="en-US" sz="22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Information om planerade träningar och matcher. </a:t>
            </a:r>
          </a:p>
          <a:p>
            <a:pPr lvl="1"/>
            <a:r>
              <a:rPr lang="en-US" sz="22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Kallelser till matcher, träningar och arbetsuppdrag.  </a:t>
            </a:r>
          </a:p>
          <a:p>
            <a:pPr marL="457200" lvl="1" indent="0">
              <a:buNone/>
            </a:pPr>
            <a:endParaRPr lang="sv-SE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Whats App </a:t>
            </a:r>
          </a:p>
          <a:p>
            <a:pPr lvl="1"/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Samåkning till matcher och </a:t>
            </a:r>
            <a:r>
              <a:rPr lang="en-US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andra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uppdrag</a:t>
            </a: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Information från föräldragrupp/försäljningsgrupp</a:t>
            </a:r>
          </a:p>
          <a:p>
            <a:pPr lvl="1"/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Information som behöver nås ut snabbt</a:t>
            </a:r>
          </a:p>
          <a:p>
            <a:pPr marL="0" indent="0">
              <a:buNone/>
            </a:pP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Telefon och sms</a:t>
            </a:r>
          </a:p>
          <a:p>
            <a:pPr lvl="1"/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Om ni föräldrar behöver kommunisera direkt med oss tränare är ni välkomna att ringa/sms:a någon av oss, alternativt stanna till vid match eller träning. Vi eftersträvar en direkt kommunikation med er föräldrar. </a:t>
            </a:r>
            <a:b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en-US" dirty="0">
                <a:ea typeface="+mn-lt"/>
                <a:cs typeface="+mn-lt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5254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DA597B-08F8-268D-7071-CC3330CD86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B0EDD27-3376-7DEC-74A5-CD5E141674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0574" y="693738"/>
            <a:ext cx="9058275" cy="735012"/>
          </a:xfrm>
        </p:spPr>
        <p:txBody>
          <a:bodyPr>
            <a:normAutofit fontScale="90000"/>
          </a:bodyPr>
          <a:lstStyle/>
          <a:p>
            <a:r>
              <a:rPr lang="sv-SE" dirty="0"/>
              <a:t>Några saker på gång: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13BD33E-6953-5021-41A2-3553608C8F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4875" y="1876425"/>
            <a:ext cx="9410700" cy="3867150"/>
          </a:xfrm>
        </p:spPr>
        <p:txBody>
          <a:bodyPr>
            <a:normAutofit fontScale="92500"/>
          </a:bodyPr>
          <a:lstStyle/>
          <a:p>
            <a:pPr lvl="0" algn="l"/>
            <a:r>
              <a:rPr lang="sv-SE" dirty="0"/>
              <a:t>SLUTA </a:t>
            </a:r>
            <a:r>
              <a:rPr lang="sv-SE" dirty="0" err="1"/>
              <a:t>SLUTA</a:t>
            </a:r>
            <a:r>
              <a:rPr lang="sv-SE" dirty="0"/>
              <a:t> 3:e Maj Luleå Energi Arena 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sv-SE" dirty="0"/>
              <a:t>Inspiration glädje gemenskap för tjejer 12-15 år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sv-SE" dirty="0"/>
              <a:t>Alshammar: Press och prestation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sv-SE" dirty="0"/>
              <a:t>Rundqvist: Rätt förutsättningar att må bra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sv-SE" dirty="0" err="1"/>
              <a:t>Shelin</a:t>
            </a:r>
            <a:r>
              <a:rPr lang="sv-SE" dirty="0"/>
              <a:t>: Växande kroppen, skador, återhämtning och förstå sin egen fysik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endParaRPr lang="sv-SE" dirty="0"/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sv-SE" dirty="0"/>
              <a:t>Tävlingar, underhållning, prova på aktiviteter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endParaRPr lang="sv-SE" dirty="0"/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sv-SE" b="1" dirty="0"/>
              <a:t>Vi deltar och gör detta till en lagaktivitet! – kallelse kommer.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endParaRPr lang="sv-SE" dirty="0"/>
          </a:p>
          <a:p>
            <a:pPr marL="342900" lvl="0" indent="-342900" algn="l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4C134FB-9AA0-4E7F-3243-45076A7D4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2026-03-15</a:t>
            </a:r>
          </a:p>
        </p:txBody>
      </p:sp>
    </p:spTree>
    <p:extLst>
      <p:ext uri="{BB962C8B-B14F-4D97-AF65-F5344CB8AC3E}">
        <p14:creationId xmlns:p14="http://schemas.microsoft.com/office/powerpoint/2010/main" val="28976936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24E4D-602E-999D-D256-BEBC2B768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19D09C8-AED8-AD81-85AC-521D6DCF71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2458" y="80963"/>
            <a:ext cx="9058275" cy="735012"/>
          </a:xfrm>
        </p:spPr>
        <p:txBody>
          <a:bodyPr>
            <a:normAutofit fontScale="90000"/>
          </a:bodyPr>
          <a:lstStyle/>
          <a:p>
            <a:r>
              <a:rPr lang="sv-SE" dirty="0"/>
              <a:t>Digital spelarutbildning: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66F583F-1EC1-F949-F4E0-C91BF3273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2026-03-15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6832ABE5-D8FF-1AC8-2823-C558D55331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31" b="37336"/>
          <a:stretch>
            <a:fillRect/>
          </a:stretch>
        </p:blipFill>
        <p:spPr>
          <a:xfrm>
            <a:off x="3037797" y="815975"/>
            <a:ext cx="5767595" cy="583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4290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E6F2F-C6A0-C99F-1C2D-37007FE0D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DC7B5F5-A478-938C-D516-A93123B7C7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0574" y="693738"/>
            <a:ext cx="9058275" cy="735012"/>
          </a:xfrm>
        </p:spPr>
        <p:txBody>
          <a:bodyPr>
            <a:normAutofit fontScale="90000"/>
          </a:bodyPr>
          <a:lstStyle/>
          <a:p>
            <a:r>
              <a:rPr lang="sv-SE" dirty="0"/>
              <a:t>Betald träning ;)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4A10150-7C1F-E4E4-1D09-5612B4B0E3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4875" y="1876425"/>
            <a:ext cx="9410700" cy="3867150"/>
          </a:xfrm>
        </p:spPr>
        <p:txBody>
          <a:bodyPr>
            <a:normAutofit/>
          </a:bodyPr>
          <a:lstStyle/>
          <a:p>
            <a:pPr lvl="0" algn="l"/>
            <a:r>
              <a:rPr lang="sv-SE" sz="3600" dirty="0"/>
              <a:t>Lördag 28/3 </a:t>
            </a:r>
            <a:r>
              <a:rPr lang="sv-SE" sz="3600" dirty="0" err="1"/>
              <a:t>Nyabvallaen</a:t>
            </a:r>
            <a:r>
              <a:rPr lang="sv-SE" sz="3600" dirty="0"/>
              <a:t> kl 18:00.</a:t>
            </a:r>
          </a:p>
          <a:p>
            <a:pPr lvl="0" algn="l"/>
            <a:r>
              <a:rPr lang="sv-SE" sz="3600" dirty="0"/>
              <a:t>Minst 14 spelare, i så fall får lagkassan pengar!</a:t>
            </a:r>
          </a:p>
          <a:p>
            <a:pPr lvl="0" algn="l"/>
            <a:endParaRPr lang="sv-SE" sz="3600" dirty="0"/>
          </a:p>
          <a:p>
            <a:pPr lvl="0" algn="l"/>
            <a:r>
              <a:rPr lang="sv-SE" sz="3600" dirty="0"/>
              <a:t>Träningen hålls av tränare som går utbildning UEFA-C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endParaRPr lang="sv-SE" dirty="0"/>
          </a:p>
          <a:p>
            <a:pPr marL="342900" lvl="0" indent="-342900" algn="l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21B919-CDE5-D937-E6BD-F68BC5430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2026-03-15</a:t>
            </a:r>
          </a:p>
        </p:txBody>
      </p:sp>
    </p:spTree>
    <p:extLst>
      <p:ext uri="{BB962C8B-B14F-4D97-AF65-F5344CB8AC3E}">
        <p14:creationId xmlns:p14="http://schemas.microsoft.com/office/powerpoint/2010/main" val="38575435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67A2C654-3EBE-F587-CF4D-B921BEE7B4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Övriga frågor?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5908847-422B-2438-C7EA-EC6D8388A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2026-03-15</a:t>
            </a:r>
          </a:p>
        </p:txBody>
      </p:sp>
    </p:spTree>
    <p:extLst>
      <p:ext uri="{BB962C8B-B14F-4D97-AF65-F5344CB8AC3E}">
        <p14:creationId xmlns:p14="http://schemas.microsoft.com/office/powerpoint/2010/main" val="1292040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FFA2F4-AA1D-6867-FE25-53C923D70E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51642"/>
            <a:ext cx="11006470" cy="584123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Ledare	</a:t>
            </a:r>
          </a:p>
          <a:p>
            <a:pPr marL="457200" lvl="1" indent="0">
              <a:buNone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Carolina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Fureder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Målvaktstränare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Karl Sunder		Tränare (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SvFF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D, Futsal-C)</a:t>
            </a:r>
          </a:p>
          <a:p>
            <a:pPr lvl="1"/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Johan Ljungberg  		Tränare/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målvaktstränare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Johanna Selberg 		Tränare (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SvFF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D)</a:t>
            </a:r>
          </a:p>
          <a:p>
            <a:pPr lvl="1"/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Linda Frimodig		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Lagledare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indent="0">
              <a:buNone/>
            </a:pP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Ronja Johansson		Tränare för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juniorerna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2026 men kommer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stötta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F-12 I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mån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av tid</a:t>
            </a:r>
          </a:p>
          <a:p>
            <a:pPr marL="457200" lvl="1" indent="0">
              <a:buNone/>
            </a:pP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Presentation av er föräldrar. </a:t>
            </a:r>
            <a:endParaRPr lang="en-SE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indent="0">
              <a:buNone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indent="0">
              <a:buNone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4248965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047B6A6-1E12-89A9-1E76-8B0A7FB17F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2447109" cy="410346"/>
          </a:xfrm>
        </p:spPr>
        <p:txBody>
          <a:bodyPr>
            <a:normAutofit fontScale="90000"/>
          </a:bodyPr>
          <a:lstStyle/>
          <a:p>
            <a:r>
              <a:rPr lang="sv-SE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Träning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97ADBB9-390A-3263-5761-56EDB91680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1372" y="1709057"/>
            <a:ext cx="9459686" cy="4440283"/>
          </a:xfrm>
        </p:spPr>
        <p:txBody>
          <a:bodyPr>
            <a:normAutofit fontScale="85000" lnSpcReduction="2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 träningar/vecka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Måndag, onsdag och torsdag (90 min)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träning/vecka med F-11 för de som vill träna extra (frivillig)</a:t>
            </a:r>
          </a:p>
          <a:p>
            <a:pPr algn="l"/>
            <a:endParaRPr lang="sv-S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Knäkontroll varje träningspass (spelarna tar med egna inköpta träningsband,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bild för tips)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Separat fysträning - del av träning 1 gång/vecka (vi meddelar vilka träningar som innehåller fysträning då löparskor behövs)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Målvaktsträning – del av träning 1 gång/vecka</a:t>
            </a:r>
          </a:p>
          <a:p>
            <a:pPr algn="l"/>
            <a:endParaRPr lang="sv-S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 välkomnar om någon förälder vill göra en ”gäst träning” någon gång under säsongen. Det kan vara alltifrån löpskolning, yoga, brottning – ja vad som helst som ett roligt inslag för tjejerna. Bara att säga till om ni får en </a:t>
            </a:r>
            <a:r>
              <a:rPr lang="sv-SE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idè</a:t>
            </a:r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1628B70-089C-D848-D0AD-E0112D806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2026-03-15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12835AC3-9889-ABA7-2D20-2B636313EC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3400" y="1327537"/>
            <a:ext cx="3744686" cy="179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992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B81403D-8456-94A0-3BAD-1081A9252A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6905"/>
            <a:ext cx="2055223" cy="718456"/>
          </a:xfrm>
        </p:spPr>
        <p:txBody>
          <a:bodyPr>
            <a:normAutofit/>
          </a:bodyPr>
          <a:lstStyle/>
          <a:p>
            <a:r>
              <a:rPr lang="sv-SE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Cuper</a:t>
            </a:r>
            <a:r>
              <a:rPr lang="sv-SE" sz="4000" dirty="0"/>
              <a:t> 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6EEFB03-7B7C-8EB2-8545-618AC83F14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6429" y="975361"/>
            <a:ext cx="10548257" cy="5625736"/>
          </a:xfrm>
        </p:spPr>
        <p:txBody>
          <a:bodyPr>
            <a:normAutofit fontScale="92500" lnSpcReduction="10000"/>
          </a:bodyPr>
          <a:lstStyle/>
          <a:p>
            <a:pPr algn="l"/>
            <a:endParaRPr lang="sv-SE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b="1" dirty="0"/>
              <a:t>14/5 Coop cupen </a:t>
            </a:r>
            <a:r>
              <a:rPr lang="sv-SE" dirty="0"/>
              <a:t>– 1 dag i Skellefteå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b="1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b="1" dirty="0"/>
              <a:t>6-7/6</a:t>
            </a:r>
            <a:r>
              <a:rPr lang="sv-SE" dirty="0"/>
              <a:t>  </a:t>
            </a:r>
            <a:r>
              <a:rPr lang="sv-SE" b="1" dirty="0"/>
              <a:t>Midnattscupen</a:t>
            </a:r>
            <a:r>
              <a:rPr lang="sv-SE" dirty="0"/>
              <a:t>  (Skellefteå - övernattning i skolsal)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b="1" dirty="0"/>
              <a:t> 26-28/6 Piteå Summer games</a:t>
            </a:r>
          </a:p>
          <a:p>
            <a:pPr algn="l"/>
            <a:endParaRPr lang="sv-SE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b="1" dirty="0"/>
              <a:t>23-26/7 Umeå fotbollsfestival </a:t>
            </a:r>
            <a:r>
              <a:rPr lang="sv-SE" dirty="0"/>
              <a:t>(övernattning i skolsal)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/>
              <a:t>Mitt i sommar och semestertider, därav tidig intresseanmälan. </a:t>
            </a:r>
          </a:p>
          <a:p>
            <a:pPr algn="l"/>
            <a:endParaRPr lang="sv-SE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b="1" dirty="0"/>
              <a:t>31/7-2/8 Gammelstads IF cup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b="1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b="1" dirty="0"/>
              <a:t>25-27/9 NET Skellefteå – </a:t>
            </a:r>
            <a:r>
              <a:rPr lang="sv-SE" dirty="0"/>
              <a:t>intresseanmälan ute, ej definitivt beslut att delta.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dirty="0"/>
          </a:p>
          <a:p>
            <a:pPr algn="l"/>
            <a:endParaRPr lang="sv-SE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18249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DBF53D-280F-3E41-2B87-EDBCA2F26C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62561" y="573724"/>
            <a:ext cx="11922169" cy="601934"/>
          </a:xfrm>
        </p:spPr>
        <p:txBody>
          <a:bodyPr>
            <a:normAutofit fontScale="90000"/>
          </a:bodyPr>
          <a:lstStyle/>
          <a:p>
            <a:br>
              <a:rPr lang="sv-SE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Vad ska vi träna på i år? IFK:s spelarutbildningsplan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113F152-90AF-F3F4-D16B-FBA06BAC01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9279" y="1369060"/>
            <a:ext cx="8735695" cy="4915216"/>
          </a:xfrm>
        </p:spPr>
        <p:txBody>
          <a:bodyPr>
            <a:normAutofit fontScale="62500" lnSpcReduction="20000"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sv-SE" sz="3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 saker i anfallsspelet:</a:t>
            </a:r>
          </a:p>
          <a:p>
            <a:pPr marL="1485900" lvl="2" indent="-571500" algn="l">
              <a:buFont typeface="Arial" panose="020B0604020202020204" pitchFamily="34" charset="0"/>
              <a:buChar char="•"/>
            </a:pPr>
            <a:r>
              <a:rPr lang="sv-SE" sz="3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 sig runt - skanna - positionera sig</a:t>
            </a:r>
          </a:p>
          <a:p>
            <a:pPr marL="1485900" lvl="2" indent="-571500" algn="l">
              <a:buFont typeface="Arial" panose="020B0604020202020204" pitchFamily="34" charset="0"/>
              <a:buChar char="•"/>
            </a:pPr>
            <a:r>
              <a:rPr lang="sv-SE" sz="3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Spelbarheten: Akut  spelbarhet – spela genom linjer – länkande spelbarhet</a:t>
            </a:r>
          </a:p>
          <a:p>
            <a:pPr marL="1485900" lvl="2" indent="-571500" algn="l">
              <a:buFont typeface="Arial" panose="020B0604020202020204" pitchFamily="34" charset="0"/>
              <a:buChar char="•"/>
            </a:pPr>
            <a:r>
              <a:rPr lang="sv-SE" sz="3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Förmåga att ta emot bollen och behålla bollen – få tillslag – första tillslag – bägge fötter</a:t>
            </a:r>
          </a:p>
          <a:p>
            <a:pPr algn="l"/>
            <a:endParaRPr lang="sv-SE" sz="3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3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 saker i försvarsspelet:</a:t>
            </a:r>
          </a:p>
          <a:p>
            <a:pPr marL="1371600" lvl="2" indent="-457200" algn="l">
              <a:buFont typeface="Arial" panose="020B0604020202020204" pitchFamily="34" charset="0"/>
              <a:buChar char="•"/>
            </a:pPr>
            <a:r>
              <a:rPr lang="sv-SE" sz="3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 TILLBAKA BOLLEN, 0 sekunder, förutse</a:t>
            </a:r>
          </a:p>
          <a:p>
            <a:pPr marL="1371600" lvl="2" indent="-457200" algn="l">
              <a:buFont typeface="Arial" panose="020B0604020202020204" pitchFamily="34" charset="0"/>
              <a:buChar char="•"/>
            </a:pPr>
            <a:r>
              <a:rPr lang="sv-SE" sz="3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Hålla position i lagspel, kompakt</a:t>
            </a:r>
          </a:p>
          <a:p>
            <a:pPr marL="1371600" lvl="2" indent="-457200" algn="l">
              <a:buFont typeface="Arial" panose="020B0604020202020204" pitchFamily="34" charset="0"/>
              <a:buChar char="•"/>
            </a:pPr>
            <a:r>
              <a:rPr lang="sv-SE" sz="3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1v1</a:t>
            </a:r>
          </a:p>
          <a:p>
            <a:pPr lvl="2" algn="l"/>
            <a:endParaRPr lang="sv-SE" sz="3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3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Alla träningar kommer att innehålla moment för att öva på något av detta. Så </a:t>
            </a:r>
            <a:r>
              <a:rPr lang="sv-SE" sz="3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matchlikt</a:t>
            </a:r>
            <a:r>
              <a:rPr lang="sv-SE" sz="3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som möjligt. Vi ska våga vilja ha bollen. </a:t>
            </a:r>
          </a:p>
          <a:p>
            <a:pPr algn="l"/>
            <a:endParaRPr lang="sv-SE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sv-SE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sv-SE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sv-SE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sv-SE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5AABE74-B894-CDC3-202B-4439F9403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2026-03-15</a:t>
            </a:r>
          </a:p>
        </p:txBody>
      </p:sp>
    </p:spTree>
    <p:extLst>
      <p:ext uri="{BB962C8B-B14F-4D97-AF65-F5344CB8AC3E}">
        <p14:creationId xmlns:p14="http://schemas.microsoft.com/office/powerpoint/2010/main" val="697429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9D14DB0-66FF-27DD-E81F-78205F8928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0041"/>
            <a:ext cx="9144000" cy="880109"/>
          </a:xfrm>
        </p:spPr>
        <p:txBody>
          <a:bodyPr>
            <a:noAutofit/>
          </a:bodyPr>
          <a:lstStyle/>
          <a:p>
            <a:pPr algn="l"/>
            <a:r>
              <a:rPr lang="sv-SE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Förväntningar på alla spelare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C3A5805-267A-A6A6-2817-F8F4D9532D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8240" y="1460937"/>
            <a:ext cx="9144000" cy="5260537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200" b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Svara på kallelser till träning </a:t>
            </a:r>
            <a:r>
              <a:rPr lang="sv-SE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 underlag för träningsplanering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200" b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Svara på kallelse till match </a:t>
            </a:r>
            <a:r>
              <a:rPr lang="sv-SE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innan sista anmälningsdag  – vi behöver möjlighet att kalla in ersättare i tid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Inför träning och match</a:t>
            </a:r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Spelare kommer i tid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Är utvilade och har ätit ordentligt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 tränar vid skada/sjukdom 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Under träning och match </a:t>
            </a:r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vill vi ledare att ni spelare: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Följer våra uppsatta spelregler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Respekterar lagspelare, tränare, domare och motståndare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sv-S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sv-S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sv-S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sv-SE" dirty="0"/>
          </a:p>
          <a:p>
            <a:pPr algn="l"/>
            <a:endParaRPr lang="sv-SE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dirty="0"/>
          </a:p>
          <a:p>
            <a:pPr algn="l"/>
            <a:endParaRPr lang="sv-SE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BD4E920-F6F5-C68B-D8BA-AD7122AB1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2026-03-15</a:t>
            </a:r>
          </a:p>
        </p:txBody>
      </p:sp>
    </p:spTree>
    <p:extLst>
      <p:ext uri="{BB962C8B-B14F-4D97-AF65-F5344CB8AC3E}">
        <p14:creationId xmlns:p14="http://schemas.microsoft.com/office/powerpoint/2010/main" val="2105262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BAE5B-0D4E-6A70-B28B-2C3A0DC75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213CF9-C607-4DA4-9B62-CB0277804D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62560" y="573724"/>
            <a:ext cx="8562680" cy="601934"/>
          </a:xfrm>
        </p:spPr>
        <p:txBody>
          <a:bodyPr>
            <a:noAutofit/>
          </a:bodyPr>
          <a:lstStyle/>
          <a:p>
            <a:r>
              <a:rPr lang="sv-SE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Distriktslag 2012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8D47E8A-251E-184C-F46E-180AB6E2B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8799" y="1369060"/>
            <a:ext cx="8735695" cy="4915216"/>
          </a:xfrm>
        </p:spPr>
        <p:txBody>
          <a:bodyPr>
            <a:normAutofit/>
          </a:bodyPr>
          <a:lstStyle/>
          <a:p>
            <a:pPr algn="l"/>
            <a:endParaRPr lang="sv-SE" sz="3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sv-SE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Den information vi har i nuläget är: 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sv-SE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sv-SE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Öppna träningar under Juni – datum ej fastställda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sv-SE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Läger i Alvik/ Storfors 15-16/8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sv-SE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sv-SE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2" algn="l"/>
            <a:endParaRPr lang="sv-SE" sz="3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sv-SE" sz="3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sv-SE" sz="3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371600" lvl="2" indent="-457200" algn="l">
              <a:buFont typeface="Arial" panose="020B0604020202020204" pitchFamily="34" charset="0"/>
              <a:buChar char="•"/>
            </a:pPr>
            <a:endParaRPr lang="sv-SE" sz="3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sv-SE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sv-SE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sv-SE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sv-SE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sv-SE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FD42EAB-EF1D-56B5-E60D-5562E509B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2026-03-15</a:t>
            </a:r>
          </a:p>
        </p:txBody>
      </p:sp>
    </p:spTree>
    <p:extLst>
      <p:ext uri="{BB962C8B-B14F-4D97-AF65-F5344CB8AC3E}">
        <p14:creationId xmlns:p14="http://schemas.microsoft.com/office/powerpoint/2010/main" val="3865936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F0173CA-A53C-D4EA-8F0D-B9FAB222C5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2925" y="828675"/>
            <a:ext cx="5457825" cy="952500"/>
          </a:xfrm>
        </p:spPr>
        <p:txBody>
          <a:bodyPr>
            <a:normAutofit/>
          </a:bodyPr>
          <a:lstStyle/>
          <a:p>
            <a:r>
              <a:rPr lang="sv-SE" sz="4000" dirty="0"/>
              <a:t>Värdegrund F-12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8F92D35-236E-80A9-4EDA-C5E923CAB4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2925" y="2028825"/>
            <a:ext cx="11014666" cy="4000500"/>
          </a:xfrm>
        </p:spPr>
        <p:txBody>
          <a:bodyPr/>
          <a:lstStyle/>
          <a:p>
            <a:pPr algn="l"/>
            <a:endParaRPr lang="sv-SE" dirty="0"/>
          </a:p>
          <a:p>
            <a:pPr algn="l"/>
            <a:r>
              <a:rPr lang="sv-SE" dirty="0"/>
              <a:t>2025 – Idrottspsykologi tillsammans med idrottskonsulent Johanna Lindgren: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dirty="0"/>
          </a:p>
          <a:p>
            <a:pPr algn="l"/>
            <a:r>
              <a:rPr lang="sv-SE" dirty="0"/>
              <a:t>Hur ni kan göra era lagregler levande och inte bara något som finns på ett papper? </a:t>
            </a:r>
          </a:p>
          <a:p>
            <a:pPr algn="l"/>
            <a:r>
              <a:rPr lang="sv-SE" dirty="0"/>
              <a:t>Hur kan ni bidra till att göra era lagspelare till bättre fotbollsspelare?</a:t>
            </a:r>
          </a:p>
          <a:p>
            <a:pPr algn="l"/>
            <a:endParaRPr lang="sv-SE" dirty="0"/>
          </a:p>
          <a:p>
            <a:pPr algn="l"/>
            <a:r>
              <a:rPr lang="sv-SE" dirty="0"/>
              <a:t>2026 - Vi kommer fortsätta med detta arbete inom laget.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dirty="0"/>
          </a:p>
          <a:p>
            <a:pPr algn="l"/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DE2216A-0DFF-E7F0-405C-3F9ACCBB4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2026-03-15</a:t>
            </a:r>
          </a:p>
        </p:txBody>
      </p:sp>
    </p:spTree>
    <p:extLst>
      <p:ext uri="{BB962C8B-B14F-4D97-AF65-F5344CB8AC3E}">
        <p14:creationId xmlns:p14="http://schemas.microsoft.com/office/powerpoint/2010/main" val="4178087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424721-1A00-0508-B477-F32CAA4724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050" y="1432336"/>
            <a:ext cx="11487619" cy="505188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dirty="0">
              <a:solidFill>
                <a:srgbClr val="FFFFFF"/>
              </a:solidFill>
              <a:ea typeface="+mn-lt"/>
              <a:cs typeface="+mn-lt"/>
            </a:endParaRPr>
          </a:p>
          <a:p>
            <a:r>
              <a:rPr lang="en-US" sz="20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Idrottsrabatten: Två gånger per år. </a:t>
            </a:r>
            <a:endParaRPr lang="en-US" sz="2000" u="sng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000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v-SE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Spelare är bollflickor och föräldrar bemannar kiosk och/eller entré vid ett par av damernas hemmamatcher – återkommer med info om datum. </a:t>
            </a:r>
          </a:p>
          <a:p>
            <a:pPr marL="0" indent="0">
              <a:buNone/>
            </a:pPr>
            <a:endParaRPr lang="sv-SE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0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Försäljningar till att stärka lagkassan </a:t>
            </a:r>
          </a:p>
          <a:p>
            <a:endParaRPr lang="en-US" sz="2000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0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 har anmält intresse om städuppdrag som tilldelas IFK Luleå – återkommer med mer information om vi tilldelas detta arbete. </a:t>
            </a:r>
          </a:p>
          <a:p>
            <a:endParaRPr lang="en-US" sz="2000" b="1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000" b="1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000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b="1" dirty="0">
              <a:solidFill>
                <a:srgbClr val="FFFFFF"/>
              </a:solidFill>
              <a:ea typeface="+mn-lt"/>
              <a:cs typeface="+mn-lt"/>
            </a:endParaRPr>
          </a:p>
          <a:p>
            <a:pPr marL="0" indent="0">
              <a:buNone/>
            </a:pPr>
            <a:endParaRPr lang="sv-SE" b="1" dirty="0">
              <a:solidFill>
                <a:srgbClr val="000000"/>
              </a:solidFill>
              <a:ea typeface="+mn-lt"/>
              <a:cs typeface="+mn-lt"/>
            </a:endParaRPr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6FDCAA0A-A246-FE0E-F82F-0A101A388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Arbetsinsatser</a:t>
            </a:r>
          </a:p>
        </p:txBody>
      </p:sp>
    </p:spTree>
    <p:extLst>
      <p:ext uri="{BB962C8B-B14F-4D97-AF65-F5344CB8AC3E}">
        <p14:creationId xmlns:p14="http://schemas.microsoft.com/office/powerpoint/2010/main" val="2991840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Blå - Stor logotyp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IFK TYPSNITT">
      <a:majorFont>
        <a:latin typeface="Squada One"/>
        <a:ea typeface=""/>
        <a:cs typeface=""/>
      </a:majorFont>
      <a:minorFont>
        <a:latin typeface="Hind"/>
        <a:ea typeface=""/>
        <a:cs typeface="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mall-IFK_Luleå" id="{1C0685B9-3932-4145-97EF-7089AD86EF65}" vid="{71F6C0BA-0C1D-456C-B49B-9762D18D3770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c029d134-0164-4d9f-b550-c780fdb795a9}" enabled="0" method="" siteId="{c029d134-0164-4d9f-b550-c780fdb795a9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353</TotalTime>
  <Words>923</Words>
  <Application>Microsoft Office PowerPoint</Application>
  <PresentationFormat>Bredbild</PresentationFormat>
  <Paragraphs>207</Paragraphs>
  <Slides>16</Slides>
  <Notes>8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16</vt:i4>
      </vt:variant>
    </vt:vector>
  </HeadingPairs>
  <TitlesOfParts>
    <vt:vector size="22" baseType="lpstr">
      <vt:lpstr>Aptos</vt:lpstr>
      <vt:lpstr>Arial</vt:lpstr>
      <vt:lpstr>Calibri</vt:lpstr>
      <vt:lpstr>Hind</vt:lpstr>
      <vt:lpstr>Squada One</vt:lpstr>
      <vt:lpstr>Blå - Stor logotyp</vt:lpstr>
      <vt:lpstr>IFK-Luleå F-12</vt:lpstr>
      <vt:lpstr>PowerPoint-presentation</vt:lpstr>
      <vt:lpstr>Träning</vt:lpstr>
      <vt:lpstr>Cuper </vt:lpstr>
      <vt:lpstr> Vad ska vi träna på i år? IFK:s spelarutbildningsplan</vt:lpstr>
      <vt:lpstr>Förväntningar på alla spelare</vt:lpstr>
      <vt:lpstr>Distriktslag 2012</vt:lpstr>
      <vt:lpstr>Värdegrund F-12</vt:lpstr>
      <vt:lpstr>Arbetsinsatser</vt:lpstr>
      <vt:lpstr>Lagkassa</vt:lpstr>
      <vt:lpstr>Mål </vt:lpstr>
      <vt:lpstr>Kommunikation</vt:lpstr>
      <vt:lpstr>Några saker på gång:</vt:lpstr>
      <vt:lpstr>Digital spelarutbildning:</vt:lpstr>
      <vt:lpstr>Betald träning ;)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Johanna Selberg</dc:creator>
  <cp:lastModifiedBy>Johanna Selberg</cp:lastModifiedBy>
  <cp:revision>12</cp:revision>
  <dcterms:created xsi:type="dcterms:W3CDTF">2025-03-03T20:23:31Z</dcterms:created>
  <dcterms:modified xsi:type="dcterms:W3CDTF">2026-03-24T19:53:54Z</dcterms:modified>
</cp:coreProperties>
</file>