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7" r:id="rId2"/>
    <p:sldId id="258" r:id="rId3"/>
    <p:sldId id="260" r:id="rId4"/>
    <p:sldId id="262" r:id="rId5"/>
    <p:sldId id="261" r:id="rId6"/>
    <p:sldId id="264" r:id="rId7"/>
    <p:sldId id="281" r:id="rId8"/>
    <p:sldId id="274" r:id="rId9"/>
    <p:sldId id="267" r:id="rId10"/>
    <p:sldId id="265" r:id="rId11"/>
    <p:sldId id="272" r:id="rId12"/>
    <p:sldId id="263" r:id="rId13"/>
    <p:sldId id="277" r:id="rId14"/>
    <p:sldId id="279" r:id="rId15"/>
    <p:sldId id="280" r:id="rId16"/>
    <p:sldId id="275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196" autoAdjust="0"/>
  </p:normalViewPr>
  <p:slideViewPr>
    <p:cSldViewPr snapToGrid="0">
      <p:cViewPr varScale="1">
        <p:scale>
          <a:sx n="60" d="100"/>
          <a:sy n="60" d="100"/>
        </p:scale>
        <p:origin x="8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77A20-603C-47C3-A8B8-37A7BC420CE1}" type="datetimeFigureOut">
              <a:rPr lang="sv-SE" smtClean="0"/>
              <a:t>2026-03-24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35A1C-BFEE-4723-BD68-55E11F56E87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762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8704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Totalt 14 matcher i serien, ca 8 matcher/spelare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4953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0641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AE681-FFFA-F4E0-FCA0-12EE6560F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28EF823-CA53-CD00-F271-DD9E77387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7E62505-F031-D592-7C17-218E95E39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Totalt 14 matcher i serien, ca 8 matcher/spelare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7365BC9-C8B1-FE50-23EC-CBD303E0EB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4735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664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614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Funkar bra? Fortsätta med </a:t>
            </a:r>
            <a:r>
              <a:rPr lang="sv-SE" dirty="0" err="1"/>
              <a:t>whats</a:t>
            </a:r>
            <a:r>
              <a:rPr lang="sv-SE" dirty="0"/>
              <a:t> </a:t>
            </a:r>
            <a:r>
              <a:rPr lang="sv-SE" dirty="0" err="1"/>
              <a:t>up</a:t>
            </a:r>
            <a:r>
              <a:rPr lang="sv-SE" dirty="0"/>
              <a:t>?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B0F39A-A668-4F6C-811D-EEEE46A2BC3B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0371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35A1C-BFEE-4723-BD68-55E11F56E87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079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16E3-0B87-466B-BA69-E4612FDCF4FA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2024-04-11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03FF7-E1B0-436F-89C4-2DADBC1B0130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2024-04-11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840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mat&#10;&#10;Automatiskt genererad beskrivning">
            <a:extLst>
              <a:ext uri="{FF2B5EF4-FFF2-40B4-BE49-F238E27FC236}">
                <a16:creationId xmlns:a16="http://schemas.microsoft.com/office/drawing/2014/main" id="{53422FF4-5B07-4826-9377-C94B89ADF0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4C321-AE0F-4288-816E-ACE0E2FA0497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2024-04-11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B500-43B6-4B60-8EF5-04B858E238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97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7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426907-3032-F681-81C5-36DD240E1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993" y="1122363"/>
            <a:ext cx="9659007" cy="948175"/>
          </a:xfrm>
        </p:spPr>
        <p:txBody>
          <a:bodyPr>
            <a:normAutofit/>
          </a:bodyPr>
          <a:lstStyle/>
          <a:p>
            <a:pPr algn="l"/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IFK-Luleå F-12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E6FB438-A3C4-CEE8-B385-FBA5821F2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3076" y="2974428"/>
            <a:ext cx="9574924" cy="2283372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Säsongen 2026</a:t>
            </a:r>
          </a:p>
          <a:p>
            <a:pPr algn="l"/>
            <a:endParaRPr lang="sv-SE" sz="28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D08AD1A-F146-D239-421E-216A5043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320794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EA4BDE-DBA8-BC20-4BFC-0E2F714BB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9635"/>
            <a:ext cx="2290354" cy="801188"/>
          </a:xfrm>
        </p:spPr>
        <p:txBody>
          <a:bodyPr>
            <a:normAutofit/>
          </a:bodyPr>
          <a:lstStyle/>
          <a:p>
            <a:r>
              <a:rPr lang="sv-SE" sz="4000" dirty="0"/>
              <a:t>Lagkassa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6FA6134-EBBD-EED8-986F-C2052F5D2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97577"/>
            <a:ext cx="9144000" cy="5058773"/>
          </a:xfrm>
        </p:spPr>
        <p:txBody>
          <a:bodyPr>
            <a:normAutofit lnSpcReduction="10000"/>
          </a:bodyPr>
          <a:lstStyle/>
          <a:p>
            <a:pPr algn="l"/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Saldo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Cirka 112 000</a:t>
            </a:r>
          </a:p>
          <a:p>
            <a:pPr algn="l"/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Planerade utgifter från lagkassan i år: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Anmälningsavgift 3 cuper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Övernattning 6-7/6 i Skellefteå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Lagaktivitet – teambuilding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Avslutning</a:t>
            </a:r>
          </a:p>
          <a:p>
            <a:pPr algn="l"/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Egenavgifter: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Deltagaravgift PSG – cirka 200 kr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Umeå – egenavgift cirka 2000 kr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NET Skellefteå – om deltagande egenavgift cirka 1400 kr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865647A-0A2D-00AC-73ED-8255556C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1136713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9FC446-B53E-891D-2190-184E3A628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579438"/>
            <a:ext cx="5457825" cy="754062"/>
          </a:xfrm>
        </p:spPr>
        <p:txBody>
          <a:bodyPr>
            <a:normAutofit/>
          </a:bodyPr>
          <a:lstStyle/>
          <a:p>
            <a:r>
              <a:rPr lang="sv-SE" sz="4000" dirty="0"/>
              <a:t>Mål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4C39AD9-0A91-92E9-0293-02F6F3EB6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074" y="1648047"/>
            <a:ext cx="11021311" cy="415732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sv-SE" b="1" u="sng" dirty="0"/>
              <a:t>Säsongen 2026 </a:t>
            </a:r>
            <a:r>
              <a:rPr lang="sv-SE" dirty="0"/>
              <a:t>–  målet är 3 försäljningar 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Vi tackar tidigare års försäljningsgrupp: Caroline (Bella), Klara (Emelie) och Lennart (Alicia). 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Vi välkomnar vår nya försäljningsgrupp: Linda (Tuva), Anna (Agnes) och föräldrar till Nora och Maria. </a:t>
            </a:r>
          </a:p>
          <a:p>
            <a:pPr algn="l"/>
            <a:endParaRPr lang="sv-SE" dirty="0"/>
          </a:p>
          <a:p>
            <a:pPr algn="l"/>
            <a:r>
              <a:rPr lang="sv-SE" b="1" dirty="0"/>
              <a:t>Sponsorer</a:t>
            </a:r>
            <a:r>
              <a:rPr lang="sv-SE" dirty="0"/>
              <a:t> – alla har ögon och öron öppna – sponsor kan användas till exempelvis regnjacka eller ryggsäckar. </a:t>
            </a:r>
          </a:p>
          <a:p>
            <a:pPr algn="l"/>
            <a:endParaRPr lang="sv-SE" dirty="0"/>
          </a:p>
          <a:p>
            <a:pPr algn="l"/>
            <a:r>
              <a:rPr lang="sv-SE" b="1" u="sng" dirty="0"/>
              <a:t>Säsongen 2027 </a:t>
            </a:r>
            <a:r>
              <a:rPr lang="sv-SE" dirty="0"/>
              <a:t>– den summa som behövs för att ta oss till Gothia (cirka 12 000 kr/spelare)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76C3F7-C13C-63A0-D3A2-0659C4B9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4059646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406A5-6F56-3E66-ED50-2DD07DA79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3855720" cy="122854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Kommunikation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74" y="1825624"/>
            <a:ext cx="11277599" cy="503237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Laget.se</a:t>
            </a:r>
            <a:r>
              <a:rPr lang="en-US" sz="2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om planerade träningar och matcher. 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Kallelser till matcher, träningar och arbetsuppdrag.  </a:t>
            </a:r>
          </a:p>
          <a:p>
            <a:pPr marL="457200" lvl="1" indent="0">
              <a:buNone/>
            </a:pPr>
            <a:endParaRPr lang="sv-SE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Whats App </a:t>
            </a:r>
          </a:p>
          <a:p>
            <a:pPr lvl="1"/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Samåkning till matcher och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andra</a:t>
            </a: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uppdrag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från föräldragrupp/försäljningsgrupp</a:t>
            </a:r>
          </a:p>
          <a:p>
            <a:pPr lvl="1"/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som behöver nås ut snabbt</a:t>
            </a:r>
          </a:p>
          <a:p>
            <a:pPr marL="0" indent="0">
              <a:buNone/>
            </a:pP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Telefon och sms</a:t>
            </a:r>
          </a:p>
          <a:p>
            <a:pPr lvl="1"/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 ni föräldrar behöver kommunisera direkt med oss tränare är ni välkomna att ringa/sms:a någon av oss, alternativt stanna till vid match eller träning. Vi eftersträvar en direkt kommunikation med er föräldrar. </a:t>
            </a:r>
            <a:b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ea typeface="+mn-lt"/>
                <a:cs typeface="+mn-lt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25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A597B-08F8-268D-7071-CC3330CD8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0EDD27-3376-7DEC-74A5-CD5E14167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574" y="693738"/>
            <a:ext cx="9058275" cy="735012"/>
          </a:xfrm>
        </p:spPr>
        <p:txBody>
          <a:bodyPr>
            <a:normAutofit fontScale="90000"/>
          </a:bodyPr>
          <a:lstStyle/>
          <a:p>
            <a:r>
              <a:rPr lang="sv-SE" dirty="0"/>
              <a:t>Några saker på gång: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13BD33E-6953-5021-41A2-3553608C8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875" y="1876425"/>
            <a:ext cx="9410700" cy="3867150"/>
          </a:xfrm>
        </p:spPr>
        <p:txBody>
          <a:bodyPr>
            <a:normAutofit fontScale="92500"/>
          </a:bodyPr>
          <a:lstStyle/>
          <a:p>
            <a:pPr lvl="0" algn="l"/>
            <a:r>
              <a:rPr lang="sv-SE" dirty="0"/>
              <a:t>SLUTA </a:t>
            </a:r>
            <a:r>
              <a:rPr lang="sv-SE" dirty="0" err="1"/>
              <a:t>SLUTA</a:t>
            </a:r>
            <a:r>
              <a:rPr lang="sv-SE" dirty="0"/>
              <a:t> 3:e Maj Luleå Energi Arena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dirty="0"/>
              <a:t>Inspiration glädje gemenskap för tjejer 12-15 år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dirty="0"/>
              <a:t>Alshammar: Press och prestation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dirty="0"/>
              <a:t>Rundqvist: Rätt förutsättningar att må bra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dirty="0" err="1"/>
              <a:t>Shelin</a:t>
            </a:r>
            <a:r>
              <a:rPr lang="sv-SE" dirty="0"/>
              <a:t>: Växande kroppen, skador, återhämtning och förstå sin egen fysik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dirty="0"/>
              <a:t>Tävlingar, underhållning, prova på aktiviteter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sv-SE" b="1" dirty="0"/>
              <a:t>Vi deltar och gör detta till en lagaktivitet! – kallelse kommer.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C134FB-9AA0-4E7F-3243-45076A7D4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2897693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24E4D-602E-999D-D256-BEBC2B768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9D09C8-AED8-AD81-85AC-521D6DCF7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458" y="80963"/>
            <a:ext cx="9058275" cy="735012"/>
          </a:xfrm>
        </p:spPr>
        <p:txBody>
          <a:bodyPr>
            <a:normAutofit fontScale="90000"/>
          </a:bodyPr>
          <a:lstStyle/>
          <a:p>
            <a:r>
              <a:rPr lang="sv-SE" dirty="0"/>
              <a:t>Digital spelarutbildning: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66F583F-1EC1-F949-F4E0-C91BF327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832ABE5-D8FF-1AC8-2823-C558D5533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31" b="37336"/>
          <a:stretch>
            <a:fillRect/>
          </a:stretch>
        </p:blipFill>
        <p:spPr>
          <a:xfrm>
            <a:off x="3037797" y="815975"/>
            <a:ext cx="5767595" cy="5835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429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E6F2F-C6A0-C99F-1C2D-37007FE0D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C7B5F5-A478-938C-D516-A93123B7C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574" y="693738"/>
            <a:ext cx="9058275" cy="735012"/>
          </a:xfrm>
        </p:spPr>
        <p:txBody>
          <a:bodyPr>
            <a:normAutofit fontScale="90000"/>
          </a:bodyPr>
          <a:lstStyle/>
          <a:p>
            <a:r>
              <a:rPr lang="sv-SE" dirty="0"/>
              <a:t>Betald träning ;)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4A10150-7C1F-E4E4-1D09-5612B4B0E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875" y="1876425"/>
            <a:ext cx="9410700" cy="3867150"/>
          </a:xfrm>
        </p:spPr>
        <p:txBody>
          <a:bodyPr>
            <a:normAutofit/>
          </a:bodyPr>
          <a:lstStyle/>
          <a:p>
            <a:pPr lvl="0" algn="l"/>
            <a:r>
              <a:rPr lang="sv-SE" sz="3600" dirty="0"/>
              <a:t>Lördag 28/3 </a:t>
            </a:r>
            <a:r>
              <a:rPr lang="sv-SE" sz="3600" dirty="0" err="1"/>
              <a:t>Nyabvallaen</a:t>
            </a:r>
            <a:r>
              <a:rPr lang="sv-SE" sz="3600" dirty="0"/>
              <a:t> kl 18:00.</a:t>
            </a:r>
          </a:p>
          <a:p>
            <a:pPr lvl="0" algn="l"/>
            <a:r>
              <a:rPr lang="sv-SE" sz="3600" dirty="0"/>
              <a:t>Minst 14 spelare, i så fall får lagkassan pengar!</a:t>
            </a:r>
          </a:p>
          <a:p>
            <a:pPr lvl="0" algn="l"/>
            <a:endParaRPr lang="sv-SE" sz="3600" dirty="0"/>
          </a:p>
          <a:p>
            <a:pPr lvl="0" algn="l"/>
            <a:r>
              <a:rPr lang="sv-SE" sz="3600" dirty="0"/>
              <a:t>Träningen hålls av tränare som går utbildning UEFA-C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21B919-CDE5-D937-E6BD-F68BC543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3857543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67A2C654-3EBE-F587-CF4D-B921BEE7B4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5908847-422B-2438-C7EA-EC6D8388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1292040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FA2F4-AA1D-6867-FE25-53C923D70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1642"/>
            <a:ext cx="11006470" cy="584123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Ledare	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Carolina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Fureder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Målvaktstränare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Karl Sunder		Tränare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SvFF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D, Futsal-C)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Johan Ljungberg  		Tränare/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målvaktstränare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Johanna Selberg 		Tränare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SvFF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Linda Frimodig		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Lagledare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Ronja Johansson		Tränare för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juniorerna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2026 men kommer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stötta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F-12 I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mån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av tid</a:t>
            </a:r>
          </a:p>
          <a:p>
            <a:pPr marL="457200" lvl="1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 av er föräldrar. </a:t>
            </a:r>
            <a:endParaRPr lang="en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24896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47B6A6-1E12-89A9-1E76-8B0A7FB17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2447109" cy="410346"/>
          </a:xfrm>
        </p:spPr>
        <p:txBody>
          <a:bodyPr>
            <a:normAutofit fontScale="90000"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Träning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97ADBB9-390A-3263-5761-56EDB9168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1372" y="1709057"/>
            <a:ext cx="9459686" cy="4440283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träningar/vecka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Måndag, onsdag och torsdag (90 min)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träning/vecka med F-11 för de som vill träna extra (frivillig)</a:t>
            </a:r>
          </a:p>
          <a:p>
            <a:pPr algn="l"/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Knäkontroll varje träningspass (spelarna tar med egna inköpta träningsband,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bild för tips)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Separat fysträning - del av träning 1 gång/vecka (vi meddelar vilka träningar som innehåller fysträning då löparskor behövs)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Målvaktsträning – del av träning 1 gång/vecka</a:t>
            </a:r>
          </a:p>
          <a:p>
            <a:pPr algn="l"/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välkomnar om någon förälder vill göra en ”gäst träning” någon gång under säsongen. Det kan vara alltifrån löpskolning, yoga, brottning – ja vad som helst som ett roligt inslag för tjejerna. Bara att säga till om ni får en </a:t>
            </a:r>
            <a:r>
              <a:rPr lang="sv-SE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idè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628B70-089C-D848-D0AD-E0112D80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12835AC3-9889-ABA7-2D20-2B636313E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1327537"/>
            <a:ext cx="3744686" cy="179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99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81403D-8456-94A0-3BAD-1081A9252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05"/>
            <a:ext cx="2055223" cy="718456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Cuper</a:t>
            </a:r>
            <a:r>
              <a:rPr lang="sv-SE" sz="4000" dirty="0"/>
              <a:t>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6EEFB03-7B7C-8EB2-8545-618AC83F1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6429" y="975361"/>
            <a:ext cx="10548257" cy="5625736"/>
          </a:xfrm>
        </p:spPr>
        <p:txBody>
          <a:bodyPr>
            <a:normAutofit fontScale="92500" lnSpcReduction="10000"/>
          </a:bodyPr>
          <a:lstStyle/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14/5 Coop cupen </a:t>
            </a:r>
            <a:r>
              <a:rPr lang="sv-SE" dirty="0"/>
              <a:t>– 1 dag i Skellefteå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6-7/6</a:t>
            </a:r>
            <a:r>
              <a:rPr lang="sv-SE" dirty="0"/>
              <a:t>  </a:t>
            </a:r>
            <a:r>
              <a:rPr lang="sv-SE" b="1" dirty="0"/>
              <a:t>Midnattscupen</a:t>
            </a:r>
            <a:r>
              <a:rPr lang="sv-SE" dirty="0"/>
              <a:t>  (Skellefteå - övernattning i skolsal)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 26-28/6 Piteå Summer games</a:t>
            </a:r>
          </a:p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23-26/7 Umeå fotbollsfestival </a:t>
            </a:r>
            <a:r>
              <a:rPr lang="sv-SE" dirty="0"/>
              <a:t>(övernattning i skolsal)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dirty="0"/>
              <a:t>Mitt i sommar och semestertider, därav tidig intresseanmälan. </a:t>
            </a:r>
          </a:p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31/7-2/8 Gammelstads IF cup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/>
              <a:t>25-27/9 NET Skellefteå – </a:t>
            </a:r>
            <a:r>
              <a:rPr lang="sv-SE" dirty="0"/>
              <a:t>intresseanmälan ute, ej definitivt beslut att delta.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8249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DBF53D-280F-3E41-2B87-EDBCA2F26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2561" y="573724"/>
            <a:ext cx="11922169" cy="601934"/>
          </a:xfrm>
        </p:spPr>
        <p:txBody>
          <a:bodyPr>
            <a:normAutofit fontScale="90000"/>
          </a:bodyPr>
          <a:lstStyle/>
          <a:p>
            <a:b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Vad ska vi träna på i år? IFK:s spelarutbildningsplan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113F152-90AF-F3F4-D16B-FBA06BAC0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279" y="1369060"/>
            <a:ext cx="8735695" cy="4915216"/>
          </a:xfrm>
        </p:spPr>
        <p:txBody>
          <a:bodyPr>
            <a:normAutofit fontScale="625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saker i anfallsspelet: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sig runt - skanna - positionera sig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Spelbarheten: Akut  spelbarhet – spela genom linjer – länkande spelbarhet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Förmåga att ta emot bollen och behålla bollen – få tillslag – första tillslag – bägge fötter</a:t>
            </a:r>
          </a:p>
          <a:p>
            <a:pPr algn="l"/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saker i försvarsspelet: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 TILLBAKA BOLLEN, 0 sekunder, förutse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Hålla position i lagspel, kompakt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1v1</a:t>
            </a:r>
          </a:p>
          <a:p>
            <a:pPr lvl="2" algn="l"/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Alla träningar kommer att innehålla moment för att öva på något av detta. Så </a:t>
            </a:r>
            <a:r>
              <a:rPr lang="sv-SE" sz="3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matchlikt</a:t>
            </a:r>
            <a:r>
              <a:rPr lang="sv-SE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som möjligt. Vi ska våga vilja ha bollen. </a:t>
            </a: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5AABE74-B894-CDC3-202B-4439F9403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69742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D14DB0-66FF-27DD-E81F-78205F892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0041"/>
            <a:ext cx="9144000" cy="880109"/>
          </a:xfrm>
        </p:spPr>
        <p:txBody>
          <a:bodyPr>
            <a:noAutofit/>
          </a:bodyPr>
          <a:lstStyle/>
          <a:p>
            <a:pPr algn="l"/>
            <a:r>
              <a:rPr lang="sv-SE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Förväntningar på alla spelare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3A5805-267A-A6A6-2817-F8F4D9532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240" y="1460937"/>
            <a:ext cx="9144000" cy="526053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Svara på kallelser till träning 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 underlag för träningsplanering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2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Svara på kallelse till match </a:t>
            </a:r>
            <a:r>
              <a:rPr lang="sv-SE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innan sista anmälningsdag  – vi behöver möjlighet att kalla in ersättare i tid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Inför träning och match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Spelare kommer i tid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Är utvilade och har ätit ordentligt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 tränar vid skada/sjukdom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 träning och match 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vill vi ledare att ni spelare: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Följer våra uppsatta spelregler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Respekterar lagspelare, tränare, domare och motståndare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D4E920-F6F5-C68B-D8BA-AD7122AB1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210526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BAE5B-0D4E-6A70-B28B-2C3A0DC75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213CF9-C607-4DA4-9B62-CB0277804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62560" y="573724"/>
            <a:ext cx="8562680" cy="601934"/>
          </a:xfrm>
        </p:spPr>
        <p:txBody>
          <a:bodyPr>
            <a:noAutofit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Distriktslag 2012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8D47E8A-251E-184C-F46E-180AB6E2B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799" y="1369060"/>
            <a:ext cx="8735695" cy="4915216"/>
          </a:xfrm>
        </p:spPr>
        <p:txBody>
          <a:bodyPr>
            <a:normAutofit/>
          </a:bodyPr>
          <a:lstStyle/>
          <a:p>
            <a:pPr algn="l"/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 information vi har i nuläget är: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sv-SE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Öppna träningar under Juni – datum ej fastställda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sv-SE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Läger i Alvik/ Storfors 15-16/8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sv-SE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sv-SE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l"/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endParaRPr lang="sv-SE" sz="3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FD42EAB-EF1D-56B5-E60D-5562E509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3865936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0173CA-A53C-D4EA-8F0D-B9FAB222C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25" y="828675"/>
            <a:ext cx="5457825" cy="952500"/>
          </a:xfrm>
        </p:spPr>
        <p:txBody>
          <a:bodyPr>
            <a:normAutofit/>
          </a:bodyPr>
          <a:lstStyle/>
          <a:p>
            <a:r>
              <a:rPr lang="sv-SE" sz="4000" dirty="0"/>
              <a:t>Värdegrund F-12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F92D35-236E-80A9-4EDA-C5E923CAB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925" y="2028825"/>
            <a:ext cx="11014666" cy="4000500"/>
          </a:xfrm>
        </p:spPr>
        <p:txBody>
          <a:bodyPr/>
          <a:lstStyle/>
          <a:p>
            <a:pPr algn="l"/>
            <a:endParaRPr lang="sv-SE" dirty="0"/>
          </a:p>
          <a:p>
            <a:pPr algn="l"/>
            <a:r>
              <a:rPr lang="sv-SE" dirty="0"/>
              <a:t>2025 – Idrottspsykologi tillsammans med idrottskonsulent Johanna Lindgren: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r>
              <a:rPr lang="sv-SE" dirty="0"/>
              <a:t>Hur ni kan göra era lagregler levande och inte bara något som finns på ett papper? </a:t>
            </a:r>
          </a:p>
          <a:p>
            <a:pPr algn="l"/>
            <a:r>
              <a:rPr lang="sv-SE" dirty="0"/>
              <a:t>Hur kan ni bidra till att göra era lagspelare till bättre fotbollsspelare?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2026 - Vi kommer fortsätta med detta arbete inom laget.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dirty="0"/>
          </a:p>
          <a:p>
            <a:pPr algn="l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DE2216A-0DFF-E7F0-405C-3F9ACCBB4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2026-03-15</a:t>
            </a:r>
          </a:p>
        </p:txBody>
      </p:sp>
    </p:spTree>
    <p:extLst>
      <p:ext uri="{BB962C8B-B14F-4D97-AF65-F5344CB8AC3E}">
        <p14:creationId xmlns:p14="http://schemas.microsoft.com/office/powerpoint/2010/main" val="417808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721-1A00-0508-B477-F32CAA472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50" y="1432336"/>
            <a:ext cx="11487619" cy="50518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en-US" sz="2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Idrottsrabatten: Två gånger per år. </a:t>
            </a:r>
            <a:endParaRPr lang="en-US" sz="2000" u="sng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Spelare är bollflickor och föräldrar bemannar kiosk och/eller entré vid ett par av damernas hemmamatcher – återkommer med info om datum. </a:t>
            </a:r>
          </a:p>
          <a:p>
            <a:pPr marL="0" indent="0">
              <a:buNone/>
            </a:pPr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Försäljningar till att stärka lagkassan </a:t>
            </a:r>
          </a:p>
          <a:p>
            <a:endParaRPr lang="en-US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 har anmält intresse om städuppdrag som tilldelas IFK Luleå – återkommer med mer information om vi tilldelas detta arbete. </a:t>
            </a:r>
          </a:p>
          <a:p>
            <a:endParaRPr lang="en-US" sz="20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FFFF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sv-SE" b="1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6FDCAA0A-A246-FE0E-F82F-0A101A388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Arbetsinsatser</a:t>
            </a:r>
          </a:p>
        </p:txBody>
      </p:sp>
    </p:spTree>
    <p:extLst>
      <p:ext uri="{BB962C8B-B14F-4D97-AF65-F5344CB8AC3E}">
        <p14:creationId xmlns:p14="http://schemas.microsoft.com/office/powerpoint/2010/main" val="299184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å - Stor logotyp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FK TYPSNITT">
      <a:majorFont>
        <a:latin typeface="Squada One"/>
        <a:ea typeface=""/>
        <a:cs typeface=""/>
      </a:majorFont>
      <a:minorFont>
        <a:latin typeface="Hind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mall-IFK_Luleå" id="{1C0685B9-3932-4145-97EF-7089AD86EF65}" vid="{71F6C0BA-0C1D-456C-B49B-9762D18D377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029d134-0164-4d9f-b550-c780fdb795a9}" enabled="0" method="" siteId="{c029d134-0164-4d9f-b550-c780fdb795a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923</Words>
  <Application>Microsoft Office PowerPoint</Application>
  <PresentationFormat>Bredbild</PresentationFormat>
  <Paragraphs>207</Paragraphs>
  <Slides>16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Hind</vt:lpstr>
      <vt:lpstr>Squada One</vt:lpstr>
      <vt:lpstr>Blå - Stor logotyp</vt:lpstr>
      <vt:lpstr>IFK-Luleå F-12</vt:lpstr>
      <vt:lpstr>PowerPoint-presentation</vt:lpstr>
      <vt:lpstr>Träning</vt:lpstr>
      <vt:lpstr>Cuper </vt:lpstr>
      <vt:lpstr> Vad ska vi träna på i år? IFK:s spelarutbildningsplan</vt:lpstr>
      <vt:lpstr>Förväntningar på alla spelare</vt:lpstr>
      <vt:lpstr>Distriktslag 2012</vt:lpstr>
      <vt:lpstr>Värdegrund F-12</vt:lpstr>
      <vt:lpstr>Arbetsinsatser</vt:lpstr>
      <vt:lpstr>Lagkassa</vt:lpstr>
      <vt:lpstr>Mål </vt:lpstr>
      <vt:lpstr>Kommunikation</vt:lpstr>
      <vt:lpstr>Några saker på gång:</vt:lpstr>
      <vt:lpstr>Digital spelarutbildning:</vt:lpstr>
      <vt:lpstr>Betald träning ;)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Johanna Selberg</dc:creator>
  <cp:lastModifiedBy>Johanna Selberg</cp:lastModifiedBy>
  <cp:revision>12</cp:revision>
  <dcterms:created xsi:type="dcterms:W3CDTF">2025-03-03T20:23:31Z</dcterms:created>
  <dcterms:modified xsi:type="dcterms:W3CDTF">2026-03-24T19:53:54Z</dcterms:modified>
</cp:coreProperties>
</file>