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9144000" cy="5143500" type="screen16x9"/>
  <p:notesSz cx="6797675" cy="9928225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C0C0C0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85C23F-8067-4B7F-B164-32DA3258E1A9}" v="3" dt="2022-01-16T20:50:27.9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792" autoAdjust="0"/>
  </p:normalViewPr>
  <p:slideViewPr>
    <p:cSldViewPr>
      <p:cViewPr varScale="1">
        <p:scale>
          <a:sx n="83" d="100"/>
          <a:sy n="83" d="100"/>
        </p:scale>
        <p:origin x="784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267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handoutMaster" Target="handoutMasters/handoutMaster1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lenn Robertsson (Frövi)" userId="311b18c1-80d0-4775-a217-26d1e1746ad5" providerId="ADAL" clId="{E885C23F-8067-4B7F-B164-32DA3258E1A9}"/>
    <pc:docChg chg="custSel modSld">
      <pc:chgData name="Glenn Robertsson (Frövi)" userId="311b18c1-80d0-4775-a217-26d1e1746ad5" providerId="ADAL" clId="{E885C23F-8067-4B7F-B164-32DA3258E1A9}" dt="2022-01-16T20:50:27.961" v="187"/>
      <pc:docMkLst>
        <pc:docMk/>
      </pc:docMkLst>
      <pc:sldChg chg="addSp delSp modSp mod">
        <pc:chgData name="Glenn Robertsson (Frövi)" userId="311b18c1-80d0-4775-a217-26d1e1746ad5" providerId="ADAL" clId="{E885C23F-8067-4B7F-B164-32DA3258E1A9}" dt="2022-01-16T20:49:54.310" v="182" actId="14100"/>
        <pc:sldMkLst>
          <pc:docMk/>
          <pc:sldMk cId="897989682" sldId="256"/>
        </pc:sldMkLst>
        <pc:spChg chg="mod">
          <ac:chgData name="Glenn Robertsson (Frövi)" userId="311b18c1-80d0-4775-a217-26d1e1746ad5" providerId="ADAL" clId="{E885C23F-8067-4B7F-B164-32DA3258E1A9}" dt="2022-01-16T20:48:37.829" v="102" actId="1036"/>
          <ac:spMkLst>
            <pc:docMk/>
            <pc:sldMk cId="897989682" sldId="256"/>
            <ac:spMk id="52" creationId="{00000000-0000-0000-0000-000000000000}"/>
          </ac:spMkLst>
        </pc:spChg>
        <pc:cxnChg chg="add del mod">
          <ac:chgData name="Glenn Robertsson (Frövi)" userId="311b18c1-80d0-4775-a217-26d1e1746ad5" providerId="ADAL" clId="{E885C23F-8067-4B7F-B164-32DA3258E1A9}" dt="2022-01-16T20:48:52.359" v="105" actId="478"/>
          <ac:cxnSpMkLst>
            <pc:docMk/>
            <pc:sldMk cId="897989682" sldId="256"/>
            <ac:cxnSpMk id="4" creationId="{E72A6B7C-FABD-453E-8D72-AC35F812F48F}"/>
          </ac:cxnSpMkLst>
        </pc:cxnChg>
        <pc:cxnChg chg="add mod">
          <ac:chgData name="Glenn Robertsson (Frövi)" userId="311b18c1-80d0-4775-a217-26d1e1746ad5" providerId="ADAL" clId="{E885C23F-8067-4B7F-B164-32DA3258E1A9}" dt="2022-01-16T20:48:43.784" v="103" actId="14100"/>
          <ac:cxnSpMkLst>
            <pc:docMk/>
            <pc:sldMk cId="897989682" sldId="256"/>
            <ac:cxnSpMk id="25" creationId="{A6C6891D-5988-4EDD-944A-4598C39D2E3E}"/>
          </ac:cxnSpMkLst>
        </pc:cxnChg>
        <pc:cxnChg chg="add mod">
          <ac:chgData name="Glenn Robertsson (Frövi)" userId="311b18c1-80d0-4775-a217-26d1e1746ad5" providerId="ADAL" clId="{E885C23F-8067-4B7F-B164-32DA3258E1A9}" dt="2022-01-16T20:49:54.310" v="182" actId="14100"/>
          <ac:cxnSpMkLst>
            <pc:docMk/>
            <pc:sldMk cId="897989682" sldId="256"/>
            <ac:cxnSpMk id="32" creationId="{0EA5D3DE-9198-4AD9-A48E-DF821138364C}"/>
          </ac:cxnSpMkLst>
        </pc:cxnChg>
        <pc:cxnChg chg="add mod">
          <ac:chgData name="Glenn Robertsson (Frövi)" userId="311b18c1-80d0-4775-a217-26d1e1746ad5" providerId="ADAL" clId="{E885C23F-8067-4B7F-B164-32DA3258E1A9}" dt="2022-01-16T20:49:50.340" v="181" actId="14100"/>
          <ac:cxnSpMkLst>
            <pc:docMk/>
            <pc:sldMk cId="897989682" sldId="256"/>
            <ac:cxnSpMk id="35" creationId="{9171C6B8-1052-49A9-BDA0-B5026CCB02EE}"/>
          </ac:cxnSpMkLst>
        </pc:cxnChg>
        <pc:cxnChg chg="add mod">
          <ac:chgData name="Glenn Robertsson (Frövi)" userId="311b18c1-80d0-4775-a217-26d1e1746ad5" providerId="ADAL" clId="{E885C23F-8067-4B7F-B164-32DA3258E1A9}" dt="2022-01-16T20:49:29.579" v="176" actId="1036"/>
          <ac:cxnSpMkLst>
            <pc:docMk/>
            <pc:sldMk cId="897989682" sldId="256"/>
            <ac:cxnSpMk id="36" creationId="{FE35121C-3A58-4A53-8757-C52A61EACF3C}"/>
          </ac:cxnSpMkLst>
        </pc:cxnChg>
        <pc:cxnChg chg="mod">
          <ac:chgData name="Glenn Robertsson (Frövi)" userId="311b18c1-80d0-4775-a217-26d1e1746ad5" providerId="ADAL" clId="{E885C23F-8067-4B7F-B164-32DA3258E1A9}" dt="2022-01-16T20:48:37.829" v="102" actId="1036"/>
          <ac:cxnSpMkLst>
            <pc:docMk/>
            <pc:sldMk cId="897989682" sldId="256"/>
            <ac:cxnSpMk id="47" creationId="{00000000-0000-0000-0000-000000000000}"/>
          </ac:cxnSpMkLst>
        </pc:cxnChg>
        <pc:cxnChg chg="mod">
          <ac:chgData name="Glenn Robertsson (Frövi)" userId="311b18c1-80d0-4775-a217-26d1e1746ad5" providerId="ADAL" clId="{E885C23F-8067-4B7F-B164-32DA3258E1A9}" dt="2022-01-16T20:48:47.746" v="104" actId="14100"/>
          <ac:cxnSpMkLst>
            <pc:docMk/>
            <pc:sldMk cId="897989682" sldId="256"/>
            <ac:cxnSpMk id="48" creationId="{00000000-0000-0000-0000-000000000000}"/>
          </ac:cxnSpMkLst>
        </pc:cxnChg>
        <pc:cxnChg chg="del">
          <ac:chgData name="Glenn Robertsson (Frövi)" userId="311b18c1-80d0-4775-a217-26d1e1746ad5" providerId="ADAL" clId="{E885C23F-8067-4B7F-B164-32DA3258E1A9}" dt="2022-01-16T20:47:24.274" v="13" actId="478"/>
          <ac:cxnSpMkLst>
            <pc:docMk/>
            <pc:sldMk cId="897989682" sldId="256"/>
            <ac:cxnSpMk id="51" creationId="{00000000-0000-0000-0000-000000000000}"/>
          </ac:cxnSpMkLst>
        </pc:cxnChg>
      </pc:sldChg>
      <pc:sldChg chg="addSp delSp modSp mod">
        <pc:chgData name="Glenn Robertsson (Frövi)" userId="311b18c1-80d0-4775-a217-26d1e1746ad5" providerId="ADAL" clId="{E885C23F-8067-4B7F-B164-32DA3258E1A9}" dt="2022-01-16T20:50:27.961" v="187"/>
        <pc:sldMkLst>
          <pc:docMk/>
          <pc:sldMk cId="174332469" sldId="257"/>
        </pc:sldMkLst>
        <pc:spChg chg="del">
          <ac:chgData name="Glenn Robertsson (Frövi)" userId="311b18c1-80d0-4775-a217-26d1e1746ad5" providerId="ADAL" clId="{E885C23F-8067-4B7F-B164-32DA3258E1A9}" dt="2022-01-16T20:49:58.499" v="183" actId="478"/>
          <ac:spMkLst>
            <pc:docMk/>
            <pc:sldMk cId="174332469" sldId="257"/>
            <ac:spMk id="52" creationId="{00000000-0000-0000-0000-000000000000}"/>
          </ac:spMkLst>
        </pc:spChg>
        <pc:spChg chg="add mod">
          <ac:chgData name="Glenn Robertsson (Frövi)" userId="311b18c1-80d0-4775-a217-26d1e1746ad5" providerId="ADAL" clId="{E885C23F-8067-4B7F-B164-32DA3258E1A9}" dt="2022-01-16T20:50:27.961" v="187"/>
          <ac:spMkLst>
            <pc:docMk/>
            <pc:sldMk cId="174332469" sldId="257"/>
            <ac:spMk id="138" creationId="{64064BBD-AD28-47C7-A57B-73256D81206E}"/>
          </ac:spMkLst>
        </pc:spChg>
        <pc:cxnChg chg="del">
          <ac:chgData name="Glenn Robertsson (Frövi)" userId="311b18c1-80d0-4775-a217-26d1e1746ad5" providerId="ADAL" clId="{E885C23F-8067-4B7F-B164-32DA3258E1A9}" dt="2022-01-16T20:50:00.482" v="184" actId="478"/>
          <ac:cxnSpMkLst>
            <pc:docMk/>
            <pc:sldMk cId="174332469" sldId="257"/>
            <ac:cxnSpMk id="47" creationId="{00000000-0000-0000-0000-000000000000}"/>
          </ac:cxnSpMkLst>
        </pc:cxnChg>
        <pc:cxnChg chg="del">
          <ac:chgData name="Glenn Robertsson (Frövi)" userId="311b18c1-80d0-4775-a217-26d1e1746ad5" providerId="ADAL" clId="{E885C23F-8067-4B7F-B164-32DA3258E1A9}" dt="2022-01-16T20:50:02.521" v="185" actId="478"/>
          <ac:cxnSpMkLst>
            <pc:docMk/>
            <pc:sldMk cId="174332469" sldId="257"/>
            <ac:cxnSpMk id="48" creationId="{00000000-0000-0000-0000-000000000000}"/>
          </ac:cxnSpMkLst>
        </pc:cxnChg>
        <pc:cxnChg chg="del">
          <ac:chgData name="Glenn Robertsson (Frövi)" userId="311b18c1-80d0-4775-a217-26d1e1746ad5" providerId="ADAL" clId="{E885C23F-8067-4B7F-B164-32DA3258E1A9}" dt="2022-01-16T20:50:05.019" v="186" actId="478"/>
          <ac:cxnSpMkLst>
            <pc:docMk/>
            <pc:sldMk cId="174332469" sldId="257"/>
            <ac:cxnSpMk id="51" creationId="{00000000-0000-0000-0000-000000000000}"/>
          </ac:cxnSpMkLst>
        </pc:cxnChg>
        <pc:cxnChg chg="add mod">
          <ac:chgData name="Glenn Robertsson (Frövi)" userId="311b18c1-80d0-4775-a217-26d1e1746ad5" providerId="ADAL" clId="{E885C23F-8067-4B7F-B164-32DA3258E1A9}" dt="2022-01-16T20:50:27.961" v="187"/>
          <ac:cxnSpMkLst>
            <pc:docMk/>
            <pc:sldMk cId="174332469" sldId="257"/>
            <ac:cxnSpMk id="136" creationId="{6ED60E95-4802-4BD2-BCD3-AEC0CD93F150}"/>
          </ac:cxnSpMkLst>
        </pc:cxnChg>
        <pc:cxnChg chg="add mod">
          <ac:chgData name="Glenn Robertsson (Frövi)" userId="311b18c1-80d0-4775-a217-26d1e1746ad5" providerId="ADAL" clId="{E885C23F-8067-4B7F-B164-32DA3258E1A9}" dt="2022-01-16T20:50:27.961" v="187"/>
          <ac:cxnSpMkLst>
            <pc:docMk/>
            <pc:sldMk cId="174332469" sldId="257"/>
            <ac:cxnSpMk id="137" creationId="{000584B6-ED6A-4A39-90AB-84A5DC2F4CB5}"/>
          </ac:cxnSpMkLst>
        </pc:cxnChg>
        <pc:cxnChg chg="add mod">
          <ac:chgData name="Glenn Robertsson (Frövi)" userId="311b18c1-80d0-4775-a217-26d1e1746ad5" providerId="ADAL" clId="{E885C23F-8067-4B7F-B164-32DA3258E1A9}" dt="2022-01-16T20:50:27.961" v="187"/>
          <ac:cxnSpMkLst>
            <pc:docMk/>
            <pc:sldMk cId="174332469" sldId="257"/>
            <ac:cxnSpMk id="139" creationId="{6BD021F1-B9BA-4E14-8161-9BD17A908E8D}"/>
          </ac:cxnSpMkLst>
        </pc:cxnChg>
        <pc:cxnChg chg="add mod">
          <ac:chgData name="Glenn Robertsson (Frövi)" userId="311b18c1-80d0-4775-a217-26d1e1746ad5" providerId="ADAL" clId="{E885C23F-8067-4B7F-B164-32DA3258E1A9}" dt="2022-01-16T20:50:27.961" v="187"/>
          <ac:cxnSpMkLst>
            <pc:docMk/>
            <pc:sldMk cId="174332469" sldId="257"/>
            <ac:cxnSpMk id="140" creationId="{350B1BFD-E519-4C5A-A53B-B7ADCD739F0A}"/>
          </ac:cxnSpMkLst>
        </pc:cxnChg>
        <pc:cxnChg chg="add mod">
          <ac:chgData name="Glenn Robertsson (Frövi)" userId="311b18c1-80d0-4775-a217-26d1e1746ad5" providerId="ADAL" clId="{E885C23F-8067-4B7F-B164-32DA3258E1A9}" dt="2022-01-16T20:50:27.961" v="187"/>
          <ac:cxnSpMkLst>
            <pc:docMk/>
            <pc:sldMk cId="174332469" sldId="257"/>
            <ac:cxnSpMk id="141" creationId="{53B7949F-BCF6-4AAC-AEFA-C716845E7E00}"/>
          </ac:cxnSpMkLst>
        </pc:cxnChg>
        <pc:cxnChg chg="add mod">
          <ac:chgData name="Glenn Robertsson (Frövi)" userId="311b18c1-80d0-4775-a217-26d1e1746ad5" providerId="ADAL" clId="{E885C23F-8067-4B7F-B164-32DA3258E1A9}" dt="2022-01-16T20:50:27.961" v="187"/>
          <ac:cxnSpMkLst>
            <pc:docMk/>
            <pc:sldMk cId="174332469" sldId="257"/>
            <ac:cxnSpMk id="142" creationId="{B71631BB-2C0B-4079-BFDD-390EE3346879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D8443F-3F6D-45C1-AE2B-6E5F79E00924}" type="datetimeFigureOut">
              <a:rPr lang="sv-SE" smtClean="0"/>
              <a:t>2022-01-16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3AE7D-BCE2-4464-BD53-1BA68763E43F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533677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51CFC0-9E61-40DD-821F-44DA7D932D72}" type="datetimeFigureOut">
              <a:rPr lang="sv-SE" smtClean="0"/>
              <a:t>2022-01-16</a:t>
            </a:fld>
            <a:endParaRPr lang="sv-S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14B209-C910-481F-BBA5-074AC5E1DCD9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83135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Slide 1 - L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22" hasCustomPrompt="1"/>
          </p:nvPr>
        </p:nvSpPr>
        <p:spPr bwMode="ltGray">
          <a:xfrm>
            <a:off x="0" y="0"/>
            <a:ext cx="9144000" cy="51435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FIRST: Click here and insert picture in Ribbon “Insert” and button “Picture”(the “Picture” icon in slide is behind the Heading). </a:t>
            </a:r>
            <a:br>
              <a:rPr lang="en-US" noProof="0"/>
            </a:br>
            <a:r>
              <a:rPr lang="en-US" noProof="0"/>
              <a:t>If necessary, right click on picture and select Send to back.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0000" y="2338916"/>
            <a:ext cx="8244000" cy="465669"/>
          </a:xfrm>
        </p:spPr>
        <p:txBody>
          <a:bodyPr/>
          <a:lstStyle>
            <a:lvl1pPr>
              <a:defRPr sz="3600" baseline="0"/>
            </a:lvl1pPr>
          </a:lstStyle>
          <a:p>
            <a:r>
              <a:rPr lang="sv-SE" noProof="0"/>
              <a:t>Klicka här för att ändra format</a:t>
            </a:r>
            <a:endParaRPr lang="en-US" noProof="0"/>
          </a:p>
        </p:txBody>
      </p:sp>
      <p:sp>
        <p:nvSpPr>
          <p:cNvPr id="6" name="Subheading"/>
          <p:cNvSpPr>
            <a:spLocks noGrp="1"/>
          </p:cNvSpPr>
          <p:nvPr>
            <p:ph type="subTitle" idx="1"/>
          </p:nvPr>
        </p:nvSpPr>
        <p:spPr>
          <a:xfrm>
            <a:off x="450000" y="2859781"/>
            <a:ext cx="8244000" cy="360000"/>
          </a:xfrm>
          <a:noFill/>
        </p:spPr>
        <p:txBody>
          <a:bodyPr lIns="0" rIns="0" b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/>
              <a:t>Klicka om du vill redigera mall för underrubrikformat</a:t>
            </a:r>
            <a:endParaRPr lang="en-US" noProof="0"/>
          </a:p>
        </p:txBody>
      </p:sp>
      <p:sp>
        <p:nvSpPr>
          <p:cNvPr id="7" name="Date"/>
          <p:cNvSpPr>
            <a:spLocks noGrp="1"/>
          </p:cNvSpPr>
          <p:nvPr>
            <p:ph type="body" sz="quarter" idx="21" hasCustomPrompt="1"/>
          </p:nvPr>
        </p:nvSpPr>
        <p:spPr bwMode="white">
          <a:xfrm>
            <a:off x="450000" y="4499007"/>
            <a:ext cx="1019262" cy="288000"/>
          </a:xfrm>
          <a:noFill/>
          <a:ln>
            <a:noFill/>
          </a:ln>
        </p:spPr>
        <p:txBody>
          <a:bodyPr lIns="0" tIns="36000" rIns="36000" bIns="36000" anchor="t">
            <a:noAutofit/>
          </a:bodyPr>
          <a:lstStyle>
            <a:lvl1pPr marL="0" indent="0">
              <a:buFontTx/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yyyy-mm-dd</a:t>
            </a:r>
          </a:p>
        </p:txBody>
      </p:sp>
      <p:sp>
        <p:nvSpPr>
          <p:cNvPr id="8" name="Name"/>
          <p:cNvSpPr>
            <a:spLocks noGrp="1"/>
          </p:cNvSpPr>
          <p:nvPr>
            <p:ph type="body" sz="quarter" idx="20" hasCustomPrompt="1"/>
          </p:nvPr>
        </p:nvSpPr>
        <p:spPr bwMode="white">
          <a:xfrm>
            <a:off x="1583498" y="4499007"/>
            <a:ext cx="6274225" cy="288000"/>
          </a:xfrm>
          <a:noFill/>
        </p:spPr>
        <p:txBody>
          <a:bodyPr lIns="0" tIns="36000" rIns="36000" bIns="0" anchor="t">
            <a:noAutofit/>
          </a:bodyPr>
          <a:lstStyle>
            <a:lvl1pPr marL="0" indent="0">
              <a:buFontTx/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0" name="Date"/>
          <p:cNvSpPr>
            <a:spLocks noGrp="1"/>
          </p:cNvSpPr>
          <p:nvPr>
            <p:ph type="body" sz="quarter" idx="24" hasCustomPrompt="1"/>
          </p:nvPr>
        </p:nvSpPr>
        <p:spPr bwMode="white">
          <a:xfrm>
            <a:off x="1469263" y="4499007"/>
            <a:ext cx="114235" cy="288000"/>
          </a:xfrm>
          <a:noFill/>
          <a:ln>
            <a:noFill/>
          </a:ln>
        </p:spPr>
        <p:txBody>
          <a:bodyPr lIns="0" tIns="36000" rIns="36000" bIns="36000" anchor="t">
            <a:normAutofit/>
          </a:bodyPr>
          <a:lstStyle>
            <a:lvl1pPr marL="0" indent="0">
              <a:buFontTx/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|</a:t>
            </a: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25" hasCustomPrompt="1"/>
          </p:nvPr>
        </p:nvSpPr>
        <p:spPr bwMode="white">
          <a:xfrm>
            <a:off x="4301999" y="4803998"/>
            <a:ext cx="540000" cy="61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A3F9C-8CA3-4658-99CA-8FA75EC65CD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00103" y="352508"/>
            <a:ext cx="2343795" cy="566842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5104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Slide 1 - Dark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22" hasCustomPrompt="1"/>
          </p:nvPr>
        </p:nvSpPr>
        <p:spPr bwMode="ltGray">
          <a:xfrm>
            <a:off x="0" y="0"/>
            <a:ext cx="9144000" cy="51435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FIRST: Click here and insert picture in Ribbon “Insert” and button “Picture”(the “Picture” icon in slide is behind the Heading). </a:t>
            </a:r>
            <a:br>
              <a:rPr lang="en-US" noProof="0"/>
            </a:br>
            <a:r>
              <a:rPr lang="en-US" noProof="0"/>
              <a:t>If necessary, right click on picture and select Send to back.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0000" y="2338916"/>
            <a:ext cx="8244000" cy="465669"/>
          </a:xfrm>
        </p:spPr>
        <p:txBody>
          <a:bodyPr/>
          <a:lstStyle>
            <a:lvl1pPr>
              <a:defRPr sz="3600" baseline="0"/>
            </a:lvl1pPr>
          </a:lstStyle>
          <a:p>
            <a:r>
              <a:rPr lang="sv-SE" noProof="0"/>
              <a:t>Klicka här för att ändra format</a:t>
            </a:r>
            <a:endParaRPr lang="en-US" noProof="0"/>
          </a:p>
        </p:txBody>
      </p:sp>
      <p:sp>
        <p:nvSpPr>
          <p:cNvPr id="6" name="Subheading"/>
          <p:cNvSpPr>
            <a:spLocks noGrp="1"/>
          </p:cNvSpPr>
          <p:nvPr>
            <p:ph type="subTitle" idx="1"/>
          </p:nvPr>
        </p:nvSpPr>
        <p:spPr>
          <a:xfrm>
            <a:off x="450000" y="2859781"/>
            <a:ext cx="8244000" cy="360000"/>
          </a:xfrm>
          <a:noFill/>
        </p:spPr>
        <p:txBody>
          <a:bodyPr lIns="0" rIns="0" b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/>
              <a:t>Klicka om du vill redigera mall för underrubrikformat</a:t>
            </a:r>
            <a:endParaRPr lang="en-US" noProof="0"/>
          </a:p>
        </p:txBody>
      </p:sp>
      <p:sp>
        <p:nvSpPr>
          <p:cNvPr id="7" name="Date"/>
          <p:cNvSpPr>
            <a:spLocks noGrp="1"/>
          </p:cNvSpPr>
          <p:nvPr>
            <p:ph type="body" sz="quarter" idx="21" hasCustomPrompt="1"/>
          </p:nvPr>
        </p:nvSpPr>
        <p:spPr bwMode="white">
          <a:xfrm>
            <a:off x="450000" y="4499007"/>
            <a:ext cx="1019262" cy="288000"/>
          </a:xfrm>
          <a:noFill/>
          <a:ln>
            <a:noFill/>
          </a:ln>
        </p:spPr>
        <p:txBody>
          <a:bodyPr lIns="0" tIns="36000" rIns="36000" bIns="36000" anchor="t">
            <a:noAutofit/>
          </a:bodyPr>
          <a:lstStyle>
            <a:lvl1pPr marL="0" indent="0">
              <a:buFontTx/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yyyy-mm-dd</a:t>
            </a:r>
          </a:p>
        </p:txBody>
      </p:sp>
      <p:sp>
        <p:nvSpPr>
          <p:cNvPr id="8" name="Name"/>
          <p:cNvSpPr>
            <a:spLocks noGrp="1"/>
          </p:cNvSpPr>
          <p:nvPr>
            <p:ph type="body" sz="quarter" idx="20" hasCustomPrompt="1"/>
          </p:nvPr>
        </p:nvSpPr>
        <p:spPr bwMode="white">
          <a:xfrm>
            <a:off x="1583498" y="4499007"/>
            <a:ext cx="6274225" cy="288000"/>
          </a:xfrm>
          <a:noFill/>
        </p:spPr>
        <p:txBody>
          <a:bodyPr lIns="0" tIns="36000" rIns="36000" bIns="0" anchor="t">
            <a:noAutofit/>
          </a:bodyPr>
          <a:lstStyle>
            <a:lvl1pPr marL="0" indent="0">
              <a:buFontTx/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0" name="Date"/>
          <p:cNvSpPr>
            <a:spLocks noGrp="1"/>
          </p:cNvSpPr>
          <p:nvPr>
            <p:ph type="body" sz="quarter" idx="24" hasCustomPrompt="1"/>
          </p:nvPr>
        </p:nvSpPr>
        <p:spPr bwMode="white">
          <a:xfrm>
            <a:off x="1469263" y="4499007"/>
            <a:ext cx="114235" cy="288000"/>
          </a:xfrm>
          <a:noFill/>
          <a:ln>
            <a:noFill/>
          </a:ln>
        </p:spPr>
        <p:txBody>
          <a:bodyPr lIns="0" tIns="36000" rIns="36000" bIns="36000" anchor="t">
            <a:normAutofit/>
          </a:bodyPr>
          <a:lstStyle>
            <a:lvl1pPr marL="0" indent="0">
              <a:buFontTx/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|</a:t>
            </a: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25" hasCustomPrompt="1"/>
          </p:nvPr>
        </p:nvSpPr>
        <p:spPr bwMode="white">
          <a:xfrm>
            <a:off x="4301999" y="4803998"/>
            <a:ext cx="540000" cy="61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F3E585D-B0B5-407B-AF14-90356F557DA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00103" y="352508"/>
            <a:ext cx="2343795" cy="566842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23011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ing"/>
          <p:cNvSpPr>
            <a:spLocks noGrp="1"/>
          </p:cNvSpPr>
          <p:nvPr>
            <p:ph type="title"/>
          </p:nvPr>
        </p:nvSpPr>
        <p:spPr>
          <a:xfrm>
            <a:off x="450000" y="830618"/>
            <a:ext cx="8244000" cy="372979"/>
          </a:xfrm>
        </p:spPr>
        <p:txBody>
          <a:bodyPr/>
          <a:lstStyle/>
          <a:p>
            <a:r>
              <a:rPr lang="sv-SE" noProof="0"/>
              <a:t>Klicka här för att ändra format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noProof="0"/>
              <a:t>TITLE OF PRESENTATION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9E4FE655-A398-48B5-8790-4515CCC5A85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99351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ing"/>
          <p:cNvSpPr>
            <a:spLocks noGrp="1"/>
          </p:cNvSpPr>
          <p:nvPr>
            <p:ph type="title"/>
          </p:nvPr>
        </p:nvSpPr>
        <p:spPr>
          <a:xfrm>
            <a:off x="450000" y="830618"/>
            <a:ext cx="8244000" cy="372979"/>
          </a:xfrm>
        </p:spPr>
        <p:txBody>
          <a:bodyPr/>
          <a:lstStyle/>
          <a:p>
            <a:r>
              <a:rPr lang="sv-SE" noProof="0"/>
              <a:t>Klicka här för att ändra format</a:t>
            </a:r>
            <a:endParaRPr lang="en-US" noProof="0"/>
          </a:p>
        </p:txBody>
      </p:sp>
      <p:sp>
        <p:nvSpPr>
          <p:cNvPr id="10" name="Subheading"/>
          <p:cNvSpPr>
            <a:spLocks noGrp="1"/>
          </p:cNvSpPr>
          <p:nvPr>
            <p:ph type="body" sz="quarter" idx="13" hasCustomPrompt="1"/>
          </p:nvPr>
        </p:nvSpPr>
        <p:spPr>
          <a:xfrm>
            <a:off x="450000" y="1296000"/>
            <a:ext cx="8244000" cy="43275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0" cap="none" baseline="0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noProof="0"/>
              <a:t>TITLE OF PRESENTATION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9E4FE655-A398-48B5-8790-4515CCC5A85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42347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ing"/>
          <p:cNvSpPr>
            <a:spLocks noGrp="1"/>
          </p:cNvSpPr>
          <p:nvPr>
            <p:ph type="title"/>
          </p:nvPr>
        </p:nvSpPr>
        <p:spPr>
          <a:xfrm>
            <a:off x="1151620" y="830618"/>
            <a:ext cx="6840760" cy="372979"/>
          </a:xfrm>
        </p:spPr>
        <p:txBody>
          <a:bodyPr/>
          <a:lstStyle/>
          <a:p>
            <a:r>
              <a:rPr lang="sv-SE" noProof="0"/>
              <a:t>Klicka här för att ändra format</a:t>
            </a:r>
            <a:endParaRPr lang="en-GB" noProof="0"/>
          </a:p>
        </p:txBody>
      </p:sp>
      <p:sp>
        <p:nvSpPr>
          <p:cNvPr id="3" name="Text"/>
          <p:cNvSpPr>
            <a:spLocks noGrp="1"/>
          </p:cNvSpPr>
          <p:nvPr>
            <p:ph idx="1" hasCustomPrompt="1"/>
          </p:nvPr>
        </p:nvSpPr>
        <p:spPr>
          <a:xfrm>
            <a:off x="1152000" y="1885950"/>
            <a:ext cx="6840000" cy="2565000"/>
          </a:xfrm>
        </p:spPr>
        <p:txBody>
          <a:bodyPr anchor="ctr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/>
              <a:t>TITLE OF PRESENTATION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4FE655-A398-48B5-8790-4515CCC5A856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1219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ing"/>
          <p:cNvSpPr>
            <a:spLocks noGrp="1"/>
          </p:cNvSpPr>
          <p:nvPr>
            <p:ph type="title"/>
          </p:nvPr>
        </p:nvSpPr>
        <p:spPr>
          <a:xfrm>
            <a:off x="450000" y="830618"/>
            <a:ext cx="8244000" cy="372979"/>
          </a:xfrm>
        </p:spPr>
        <p:txBody>
          <a:bodyPr/>
          <a:lstStyle/>
          <a:p>
            <a:r>
              <a:rPr lang="sv-SE" noProof="0"/>
              <a:t>Klicka här för att ändra format</a:t>
            </a:r>
            <a:endParaRPr lang="en-US" noProof="0"/>
          </a:p>
        </p:txBody>
      </p:sp>
      <p:sp>
        <p:nvSpPr>
          <p:cNvPr id="5" name="Subheading"/>
          <p:cNvSpPr>
            <a:spLocks noGrp="1"/>
          </p:cNvSpPr>
          <p:nvPr>
            <p:ph type="body" sz="quarter" idx="13" hasCustomPrompt="1"/>
          </p:nvPr>
        </p:nvSpPr>
        <p:spPr>
          <a:xfrm>
            <a:off x="450000" y="1295999"/>
            <a:ext cx="8244000" cy="43275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0" cap="none" baseline="0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Text"/>
          <p:cNvSpPr>
            <a:spLocks noGrp="1"/>
          </p:cNvSpPr>
          <p:nvPr>
            <p:ph idx="1" hasCustomPrompt="1"/>
          </p:nvPr>
        </p:nvSpPr>
        <p:spPr>
          <a:xfrm>
            <a:off x="450000" y="1885950"/>
            <a:ext cx="8244000" cy="2565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TITLE OF PRESENTATION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4FE655-A398-48B5-8790-4515CCC5A85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22510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0000" y="2385261"/>
            <a:ext cx="8244000" cy="372979"/>
          </a:xfrm>
        </p:spPr>
        <p:txBody>
          <a:bodyPr/>
          <a:lstStyle/>
          <a:p>
            <a:r>
              <a:rPr lang="sv-SE" noProof="0"/>
              <a:t>Klicka här för att ändra format</a:t>
            </a:r>
            <a:endParaRPr lang="en-US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TITLE OF PRESENTATION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FE655-A398-48B5-8790-4515CCC5A856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40330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, 1 L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noProof="0"/>
              <a:t>FIRST: Click here and insert picture in Ribbon “Insert” and button “Picture”(the “Picture” icon in slide is behind the Heading). </a:t>
            </a:r>
            <a:br>
              <a:rPr lang="en-US" noProof="0"/>
            </a:br>
            <a:r>
              <a:rPr lang="en-US" noProof="0"/>
              <a:t>If necessary, right click on picture and select Send to back.</a:t>
            </a:r>
          </a:p>
          <a:p>
            <a:endParaRPr lang="en-US" noProof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0000" y="2385261"/>
            <a:ext cx="8244000" cy="372979"/>
          </a:xfrm>
        </p:spPr>
        <p:txBody>
          <a:bodyPr/>
          <a:lstStyle/>
          <a:p>
            <a:r>
              <a:rPr lang="sv-SE" noProof="0"/>
              <a:t>Klicka här för att ändra format</a:t>
            </a:r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TITLE OF PRESENTATION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FE655-A398-48B5-8790-4515CCC5A856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AEFBBBAC-5993-4F99-985F-DC7319DB625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87954" y="133200"/>
            <a:ext cx="920675" cy="22258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843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, 1 Dark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noProof="0"/>
              <a:t>FIRST: Click here and insert picture in Ribbon “Insert” and button “Picture”(the “Picture” icon in slide is behind the Heading). </a:t>
            </a:r>
            <a:br>
              <a:rPr lang="en-US" noProof="0"/>
            </a:br>
            <a:r>
              <a:rPr lang="en-US" noProof="0"/>
              <a:t>If necessary, right click on picture and select Send to back.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0000" y="2385261"/>
            <a:ext cx="8244000" cy="372979"/>
          </a:xfrm>
        </p:spPr>
        <p:txBody>
          <a:bodyPr/>
          <a:lstStyle/>
          <a:p>
            <a:r>
              <a:rPr lang="sv-SE" noProof="0"/>
              <a:t>Klicka här för att ändra format</a:t>
            </a:r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/>
              <a:t>TITLE OF PRESENTATION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FE655-A398-48B5-8790-4515CCC5A856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AEFBBBAC-5993-4F99-985F-DC7319DB625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87954" y="133200"/>
            <a:ext cx="920675" cy="22258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0778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,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450000" y="1885951"/>
            <a:ext cx="8244000" cy="2724150"/>
          </a:xfrm>
        </p:spPr>
        <p:txBody>
          <a:bodyPr anchor="b">
            <a:normAutofit/>
          </a:bodyPr>
          <a:lstStyle>
            <a:lvl1pPr>
              <a:defRPr sz="1400" baseline="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FIRST: Click on icon to add picture. </a:t>
            </a:r>
            <a:br>
              <a:rPr lang="en-US" noProof="0"/>
            </a:br>
            <a:r>
              <a:rPr lang="en-US" noProof="0"/>
              <a:t>If necessary: Right click on picture and select Send to back.</a:t>
            </a: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endParaRPr lang="en-US" noProof="0"/>
          </a:p>
        </p:txBody>
      </p:sp>
      <p:sp>
        <p:nvSpPr>
          <p:cNvPr id="3" name="Text"/>
          <p:cNvSpPr>
            <a:spLocks noGrp="1"/>
          </p:cNvSpPr>
          <p:nvPr>
            <p:ph idx="1" hasCustomPrompt="1"/>
          </p:nvPr>
        </p:nvSpPr>
        <p:spPr bwMode="white">
          <a:xfrm>
            <a:off x="5525970" y="3604590"/>
            <a:ext cx="3168030" cy="844810"/>
          </a:xfrm>
          <a:solidFill>
            <a:srgbClr val="FFFFFF">
              <a:alpha val="69804"/>
            </a:srgbClr>
          </a:solidFill>
        </p:spPr>
        <p:txBody>
          <a:bodyPr lIns="144000" tIns="144000" rIns="144000" bIns="144000" anchor="b">
            <a:sp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noProof="0"/>
              <a:t>TITLE OF PRESENTATION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E4FE655-A398-48B5-8790-4515CCC5A856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83937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/>
              <a:t>Klicka här för att ändra format</a:t>
            </a:r>
            <a:endParaRPr lang="en-US" noProof="0"/>
          </a:p>
        </p:txBody>
      </p:sp>
      <p:sp>
        <p:nvSpPr>
          <p:cNvPr id="10" name="Subheading"/>
          <p:cNvSpPr>
            <a:spLocks noGrp="1"/>
          </p:cNvSpPr>
          <p:nvPr>
            <p:ph type="body" sz="quarter" idx="22" hasCustomPrompt="1"/>
          </p:nvPr>
        </p:nvSpPr>
        <p:spPr>
          <a:xfrm>
            <a:off x="450000" y="1295999"/>
            <a:ext cx="8244000" cy="43275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0" cap="none" baseline="0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Text 1"/>
          <p:cNvSpPr>
            <a:spLocks noGrp="1"/>
          </p:cNvSpPr>
          <p:nvPr>
            <p:ph sz="quarter" idx="13" hasCustomPrompt="1"/>
          </p:nvPr>
        </p:nvSpPr>
        <p:spPr>
          <a:xfrm>
            <a:off x="450000" y="1885950"/>
            <a:ext cx="3960242" cy="2565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ext 2"/>
          <p:cNvSpPr>
            <a:spLocks noGrp="1"/>
          </p:cNvSpPr>
          <p:nvPr>
            <p:ph sz="quarter" idx="14" hasCustomPrompt="1"/>
          </p:nvPr>
        </p:nvSpPr>
        <p:spPr>
          <a:xfrm>
            <a:off x="4733758" y="1885950"/>
            <a:ext cx="3960242" cy="2565001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noProof="0"/>
              <a:t>TITLE OF PRESENTATION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9E4FE655-A398-48B5-8790-4515CCC5A85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7645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, 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1"/>
          <p:cNvSpPr>
            <a:spLocks noGrp="1"/>
          </p:cNvSpPr>
          <p:nvPr>
            <p:ph type="pic" sz="quarter" idx="18"/>
          </p:nvPr>
        </p:nvSpPr>
        <p:spPr bwMode="ltGray">
          <a:xfrm>
            <a:off x="4732880" y="1296000"/>
            <a:ext cx="3961120" cy="3308636"/>
          </a:xfrm>
        </p:spPr>
        <p:txBody>
          <a:bodyPr/>
          <a:lstStyle/>
          <a:p>
            <a:r>
              <a:rPr lang="sv-SE" noProof="0"/>
              <a:t>Klicka på ikonen för att lägga till en bild</a:t>
            </a:r>
            <a:endParaRPr lang="en-US" noProof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/>
          </p:nvPr>
        </p:nvSpPr>
        <p:spPr>
          <a:xfrm>
            <a:off x="5742475" y="3857183"/>
            <a:ext cx="2952750" cy="567811"/>
          </a:xfrm>
          <a:solidFill>
            <a:schemeClr val="bg1">
              <a:alpha val="70000"/>
            </a:schemeClr>
          </a:solidFill>
        </p:spPr>
        <p:txBody>
          <a:bodyPr lIns="144000" tIns="144000" rIns="144000" bIns="144000" anchor="b" anchorCtr="0">
            <a:spAutoFit/>
          </a:bodyPr>
          <a:lstStyle/>
          <a:p>
            <a:pPr lvl="0"/>
            <a:r>
              <a:rPr lang="sv-SE" noProof="0"/>
              <a:t>Redigera format för bakgrundstext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/>
              <a:t>Klicka här för att ändra format</a:t>
            </a:r>
            <a:endParaRPr lang="en-US" noProof="0"/>
          </a:p>
        </p:txBody>
      </p:sp>
      <p:sp>
        <p:nvSpPr>
          <p:cNvPr id="9" name="Text 1"/>
          <p:cNvSpPr>
            <a:spLocks noGrp="1"/>
          </p:cNvSpPr>
          <p:nvPr>
            <p:ph sz="quarter" idx="13" hasCustomPrompt="1"/>
          </p:nvPr>
        </p:nvSpPr>
        <p:spPr>
          <a:xfrm>
            <a:off x="450000" y="1885950"/>
            <a:ext cx="3960000" cy="2565001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Footer Placeholder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noProof="0"/>
              <a:t>TITLE OF PRESENTATION</a:t>
            </a:r>
          </a:p>
        </p:txBody>
      </p:sp>
      <p:sp>
        <p:nvSpPr>
          <p:cNvPr id="13" name="Slide Number Placeholder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E4FE655-A398-48B5-8790-4515CCC5A85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538431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eading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/>
              <a:t>Klicka här för att ändra format</a:t>
            </a:r>
            <a:endParaRPr lang="en-US" noProof="0"/>
          </a:p>
        </p:txBody>
      </p:sp>
      <p:sp>
        <p:nvSpPr>
          <p:cNvPr id="11" name="Subheading"/>
          <p:cNvSpPr>
            <a:spLocks noGrp="1"/>
          </p:cNvSpPr>
          <p:nvPr>
            <p:ph type="body" sz="quarter" idx="22" hasCustomPrompt="1"/>
          </p:nvPr>
        </p:nvSpPr>
        <p:spPr>
          <a:xfrm>
            <a:off x="450000" y="1295999"/>
            <a:ext cx="8244000" cy="43275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0" cap="none" baseline="0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Picture 1"/>
          <p:cNvSpPr>
            <a:spLocks noGrp="1"/>
          </p:cNvSpPr>
          <p:nvPr>
            <p:ph type="pic" sz="quarter" idx="13"/>
          </p:nvPr>
        </p:nvSpPr>
        <p:spPr bwMode="ltGray">
          <a:xfrm>
            <a:off x="450000" y="1885951"/>
            <a:ext cx="3960242" cy="2718685"/>
          </a:xfrm>
        </p:spPr>
        <p:txBody>
          <a:bodyPr/>
          <a:lstStyle/>
          <a:p>
            <a:r>
              <a:rPr lang="sv-SE" noProof="0"/>
              <a:t>Klicka på ikonen för att lägga till en bild</a:t>
            </a:r>
            <a:endParaRPr lang="en-US" noProof="0"/>
          </a:p>
        </p:txBody>
      </p:sp>
      <p:sp>
        <p:nvSpPr>
          <p:cNvPr id="13" name="Picture 2"/>
          <p:cNvSpPr>
            <a:spLocks noGrp="1"/>
          </p:cNvSpPr>
          <p:nvPr>
            <p:ph type="pic" sz="quarter" idx="14"/>
          </p:nvPr>
        </p:nvSpPr>
        <p:spPr bwMode="ltGray">
          <a:xfrm>
            <a:off x="4733758" y="1885950"/>
            <a:ext cx="3960242" cy="2718685"/>
          </a:xfrm>
        </p:spPr>
        <p:txBody>
          <a:bodyPr/>
          <a:lstStyle/>
          <a:p>
            <a:r>
              <a:rPr lang="sv-SE" noProof="0"/>
              <a:t>Klicka på ikonen för att lägga till en bild</a:t>
            </a:r>
            <a:endParaRPr lang="en-US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noProof="0"/>
              <a:t>TITLE OF PRESENTATION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E4FE655-A398-48B5-8790-4515CCC5A85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733053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2259" y="708150"/>
            <a:ext cx="4302000" cy="4302000"/>
          </a:xfrm>
        </p:spPr>
        <p:txBody>
          <a:bodyPr anchor="ctr"/>
          <a:lstStyle/>
          <a:p>
            <a:r>
              <a:rPr lang="sv-SE" noProof="0"/>
              <a:t>Klicka här för att ändra format</a:t>
            </a:r>
            <a:endParaRPr lang="en-US" noProof="0"/>
          </a:p>
        </p:txBody>
      </p:sp>
      <p:sp>
        <p:nvSpPr>
          <p:cNvPr id="13" name="Content Placeholder 7"/>
          <p:cNvSpPr>
            <a:spLocks noGrp="1"/>
          </p:cNvSpPr>
          <p:nvPr>
            <p:ph sz="quarter" idx="14"/>
          </p:nvPr>
        </p:nvSpPr>
        <p:spPr>
          <a:xfrm>
            <a:off x="133200" y="708150"/>
            <a:ext cx="2084400" cy="2084400"/>
          </a:xfrm>
        </p:spPr>
        <p:txBody>
          <a:bodyPr/>
          <a:lstStyle/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US" noProof="0"/>
          </a:p>
        </p:txBody>
      </p:sp>
      <p:sp>
        <p:nvSpPr>
          <p:cNvPr id="12" name="Content Placeholder 7"/>
          <p:cNvSpPr>
            <a:spLocks noGrp="1"/>
          </p:cNvSpPr>
          <p:nvPr>
            <p:ph sz="quarter" idx="13"/>
          </p:nvPr>
        </p:nvSpPr>
        <p:spPr>
          <a:xfrm>
            <a:off x="2350799" y="708150"/>
            <a:ext cx="2084400" cy="2084400"/>
          </a:xfrm>
        </p:spPr>
        <p:txBody>
          <a:bodyPr/>
          <a:lstStyle/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US" noProof="0"/>
          </a:p>
        </p:txBody>
      </p:sp>
      <p:sp>
        <p:nvSpPr>
          <p:cNvPr id="14" name="Content Placeholder 7"/>
          <p:cNvSpPr>
            <a:spLocks noGrp="1"/>
          </p:cNvSpPr>
          <p:nvPr>
            <p:ph sz="quarter" idx="15"/>
          </p:nvPr>
        </p:nvSpPr>
        <p:spPr>
          <a:xfrm>
            <a:off x="133199" y="2925750"/>
            <a:ext cx="2084400" cy="2084400"/>
          </a:xfrm>
        </p:spPr>
        <p:txBody>
          <a:bodyPr/>
          <a:lstStyle/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US" noProof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2350799" y="2925750"/>
            <a:ext cx="2084400" cy="2084400"/>
          </a:xfrm>
        </p:spPr>
        <p:txBody>
          <a:bodyPr/>
          <a:lstStyle/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US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TITLE OF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/>
            <a:fld id="{9E4FE655-A398-48B5-8790-4515CCC5A856}" type="slidenum">
              <a:rPr lang="en-US" noProof="0" smtClean="0"/>
              <a:pPr algn="l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9497924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, 2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ing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/>
              <a:t>Klicka här för att ändra format</a:t>
            </a:r>
            <a:endParaRPr lang="en-US" noProof="0"/>
          </a:p>
        </p:txBody>
      </p:sp>
      <p:sp>
        <p:nvSpPr>
          <p:cNvPr id="11" name="Subheading"/>
          <p:cNvSpPr>
            <a:spLocks noGrp="1"/>
          </p:cNvSpPr>
          <p:nvPr>
            <p:ph type="body" sz="quarter" idx="23" hasCustomPrompt="1"/>
          </p:nvPr>
        </p:nvSpPr>
        <p:spPr>
          <a:xfrm>
            <a:off x="450000" y="1295999"/>
            <a:ext cx="8244000" cy="43275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0" cap="none" baseline="0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ext"/>
          <p:cNvSpPr>
            <a:spLocks noGrp="1"/>
          </p:cNvSpPr>
          <p:nvPr>
            <p:ph sz="quarter" idx="22" hasCustomPrompt="1"/>
          </p:nvPr>
        </p:nvSpPr>
        <p:spPr>
          <a:xfrm>
            <a:off x="450000" y="1885950"/>
            <a:ext cx="8244000" cy="134895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Picture 1"/>
          <p:cNvSpPr>
            <a:spLocks noGrp="1"/>
          </p:cNvSpPr>
          <p:nvPr>
            <p:ph type="pic" sz="quarter" idx="15"/>
          </p:nvPr>
        </p:nvSpPr>
        <p:spPr bwMode="ltGray">
          <a:xfrm>
            <a:off x="450000" y="3268055"/>
            <a:ext cx="3960000" cy="1335445"/>
          </a:xfrm>
        </p:spPr>
        <p:txBody>
          <a:bodyPr/>
          <a:lstStyle/>
          <a:p>
            <a:r>
              <a:rPr lang="sv-SE" noProof="0"/>
              <a:t>Klicka på ikonen för att lägga till en bild</a:t>
            </a:r>
            <a:endParaRPr lang="en-US" noProof="0"/>
          </a:p>
        </p:txBody>
      </p:sp>
      <p:sp>
        <p:nvSpPr>
          <p:cNvPr id="9" name="Picture 2"/>
          <p:cNvSpPr>
            <a:spLocks noGrp="1"/>
          </p:cNvSpPr>
          <p:nvPr>
            <p:ph type="pic" sz="quarter" idx="16"/>
          </p:nvPr>
        </p:nvSpPr>
        <p:spPr bwMode="ltGray">
          <a:xfrm>
            <a:off x="4735677" y="3267047"/>
            <a:ext cx="3958323" cy="1335445"/>
          </a:xfrm>
        </p:spPr>
        <p:txBody>
          <a:bodyPr/>
          <a:lstStyle/>
          <a:p>
            <a:r>
              <a:rPr lang="sv-SE" noProof="0"/>
              <a:t>Klicka på ikonen för att lägga till en bild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noProof="0"/>
              <a:t>TITLE OF PRESENTATION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9E4FE655-A398-48B5-8790-4515CCC5A85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832218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1 L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"/>
          <p:cNvSpPr>
            <a:spLocks noGrp="1"/>
          </p:cNvSpPr>
          <p:nvPr>
            <p:ph idx="1" hasCustomPrompt="1"/>
          </p:nvPr>
        </p:nvSpPr>
        <p:spPr>
          <a:xfrm>
            <a:off x="133200" y="707355"/>
            <a:ext cx="4301999" cy="4301999"/>
          </a:xfrm>
        </p:spPr>
        <p:txBody>
          <a:bodyPr anchor="ctr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 bwMode="ltGray">
          <a:xfrm>
            <a:off x="4564591" y="0"/>
            <a:ext cx="4572000" cy="51435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TITLE OF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/>
            <a:fld id="{9E4FE655-A398-48B5-8790-4515CCC5A856}" type="slidenum">
              <a:rPr lang="en-US" noProof="0" smtClean="0"/>
              <a:pPr algn="l"/>
              <a:t>‹#›</a:t>
            </a:fld>
            <a:endParaRPr lang="en-US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8087954" y="133200"/>
            <a:ext cx="920675" cy="22258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01411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1 Dark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"/>
          <p:cNvSpPr>
            <a:spLocks noGrp="1"/>
          </p:cNvSpPr>
          <p:nvPr>
            <p:ph idx="1" hasCustomPrompt="1"/>
          </p:nvPr>
        </p:nvSpPr>
        <p:spPr>
          <a:xfrm>
            <a:off x="133200" y="707355"/>
            <a:ext cx="4301999" cy="4301999"/>
          </a:xfrm>
        </p:spPr>
        <p:txBody>
          <a:bodyPr anchor="ctr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 bwMode="ltGray">
          <a:xfrm>
            <a:off x="4564591" y="0"/>
            <a:ext cx="4572000" cy="51435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TITLE OF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/>
            <a:fld id="{9E4FE655-A398-48B5-8790-4515CCC5A856}" type="slidenum">
              <a:rPr lang="en-US" noProof="0" smtClean="0"/>
              <a:pPr algn="l"/>
              <a:t>‹#›</a:t>
            </a:fld>
            <a:endParaRPr lang="en-US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8087954" y="133200"/>
            <a:ext cx="920675" cy="22258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917861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one (grey), Title, Content -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sz="2800" noProof="0">
              <a:solidFill>
                <a:schemeClr val="bg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3200" y="707355"/>
            <a:ext cx="4301999" cy="4301999"/>
          </a:xfrm>
        </p:spPr>
        <p:txBody>
          <a:bodyPr anchor="ctr"/>
          <a:lstStyle/>
          <a:p>
            <a:r>
              <a:rPr lang="sv-SE" noProof="0"/>
              <a:t>Klicka här för att ändra format</a:t>
            </a:r>
            <a:endParaRPr lang="en-US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TITLE OF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/>
            <a:fld id="{9E4FE655-A398-48B5-8790-4515CCC5A856}" type="slidenum">
              <a:rPr lang="en-US" noProof="0" smtClean="0"/>
              <a:pPr algn="l"/>
              <a:t>‹#›</a:t>
            </a:fld>
            <a:endParaRPr lang="en-US" noProof="0"/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4A128D55-DADB-4C1D-854C-9487D87C904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707063" y="708151"/>
            <a:ext cx="4301999" cy="4301999"/>
          </a:xfrm>
        </p:spPr>
        <p:txBody>
          <a:bodyPr anchor="ctr"/>
          <a:lstStyle>
            <a:lvl1pPr marL="324000" indent="-324000">
              <a:buFontTx/>
              <a:buBlip>
                <a:blip r:embed="rId2"/>
              </a:buBlip>
              <a:defRPr>
                <a:solidFill>
                  <a:schemeClr val="bg1"/>
                </a:solidFill>
              </a:defRPr>
            </a:lvl1pPr>
            <a:lvl2pPr marL="540000" indent="-216000">
              <a:buFontTx/>
              <a:buBlip>
                <a:blip r:embed="rId3"/>
              </a:buBlip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8087954" y="133200"/>
            <a:ext cx="920675" cy="222581"/>
          </a:xfr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43624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one, Title, Subtitle,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F0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sz="2800" noProof="0">
              <a:solidFill>
                <a:schemeClr val="bg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707062" y="708151"/>
            <a:ext cx="4301207" cy="2084400"/>
          </a:xfrm>
        </p:spPr>
        <p:txBody>
          <a:bodyPr anchor="b"/>
          <a:lstStyle/>
          <a:p>
            <a:r>
              <a:rPr lang="sv-SE" noProof="0"/>
              <a:t>Klicka här för att ändra format</a:t>
            </a:r>
            <a:endParaRPr lang="en-US" noProof="0"/>
          </a:p>
        </p:txBody>
      </p:sp>
      <p:sp>
        <p:nvSpPr>
          <p:cNvPr id="11" name="Subheading"/>
          <p:cNvSpPr>
            <a:spLocks noGrp="1"/>
          </p:cNvSpPr>
          <p:nvPr>
            <p:ph type="body" sz="quarter" idx="23" hasCustomPrompt="1"/>
          </p:nvPr>
        </p:nvSpPr>
        <p:spPr>
          <a:xfrm>
            <a:off x="4705200" y="2919802"/>
            <a:ext cx="4303070" cy="20844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0" cap="none" baseline="0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7"/>
          <p:cNvSpPr>
            <a:spLocks noGrp="1"/>
          </p:cNvSpPr>
          <p:nvPr>
            <p:ph sz="quarter" idx="24"/>
          </p:nvPr>
        </p:nvSpPr>
        <p:spPr>
          <a:xfrm>
            <a:off x="133199" y="708150"/>
            <a:ext cx="4301999" cy="2084400"/>
          </a:xfrm>
        </p:spPr>
        <p:txBody>
          <a:bodyPr/>
          <a:lstStyle/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US" noProof="0"/>
          </a:p>
        </p:txBody>
      </p:sp>
      <p:sp>
        <p:nvSpPr>
          <p:cNvPr id="13" name="Content Placeholder 7"/>
          <p:cNvSpPr>
            <a:spLocks noGrp="1"/>
          </p:cNvSpPr>
          <p:nvPr>
            <p:ph sz="quarter" idx="15"/>
          </p:nvPr>
        </p:nvSpPr>
        <p:spPr>
          <a:xfrm>
            <a:off x="133199" y="2925750"/>
            <a:ext cx="2084400" cy="2084400"/>
          </a:xfrm>
        </p:spPr>
        <p:txBody>
          <a:bodyPr/>
          <a:lstStyle/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US" noProof="0"/>
          </a:p>
        </p:txBody>
      </p:sp>
      <p:sp>
        <p:nvSpPr>
          <p:cNvPr id="12" name="Content Placeholder 7"/>
          <p:cNvSpPr>
            <a:spLocks noGrp="1"/>
          </p:cNvSpPr>
          <p:nvPr>
            <p:ph sz="quarter" idx="12"/>
          </p:nvPr>
        </p:nvSpPr>
        <p:spPr>
          <a:xfrm>
            <a:off x="2350799" y="2925750"/>
            <a:ext cx="2084400" cy="2084400"/>
          </a:xfrm>
        </p:spPr>
        <p:txBody>
          <a:bodyPr/>
          <a:lstStyle/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US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TITLE OF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/>
            <a:fld id="{9E4FE655-A398-48B5-8790-4515CCC5A856}" type="slidenum">
              <a:rPr lang="en-US" noProof="0" smtClean="0"/>
              <a:pPr algn="l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851599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one (green), Title, Content -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3200" y="707355"/>
            <a:ext cx="4302000" cy="4302000"/>
          </a:xfrm>
        </p:spPr>
        <p:txBody>
          <a:bodyPr anchor="ctr"/>
          <a:lstStyle/>
          <a:p>
            <a:r>
              <a:rPr lang="sv-SE" noProof="0"/>
              <a:t>Klicka här för att ändra format</a:t>
            </a:r>
            <a:endParaRPr lang="en-US" noProof="0"/>
          </a:p>
        </p:txBody>
      </p:sp>
      <p:sp>
        <p:nvSpPr>
          <p:cNvPr id="2" name="Rectangle 1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sz="2800" noProof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TITLE OF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/>
            <a:fld id="{9E4FE655-A398-48B5-8790-4515CCC5A856}" type="slidenum">
              <a:rPr lang="en-US" noProof="0" smtClean="0"/>
              <a:pPr algn="l"/>
              <a:t>‹#›</a:t>
            </a:fld>
            <a:endParaRPr lang="en-US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8087954" y="133200"/>
            <a:ext cx="920675" cy="22258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 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A3235BA5-BC1D-46BF-83FD-C3EDEFB5B52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707063" y="708151"/>
            <a:ext cx="4301999" cy="4301999"/>
          </a:xfrm>
        </p:spPr>
        <p:txBody>
          <a:bodyPr anchor="ctr"/>
          <a:lstStyle>
            <a:lvl1pPr marL="324000" indent="-324000">
              <a:buFontTx/>
              <a:buBlip>
                <a:blip r:embed="rId3"/>
              </a:buBlip>
              <a:defRPr>
                <a:solidFill>
                  <a:schemeClr val="bg1"/>
                </a:solidFill>
              </a:defRPr>
            </a:lvl1pPr>
            <a:lvl2pPr marL="540000" indent="-216000">
              <a:buFontTx/>
              <a:buBlip>
                <a:blip r:embed="rId4"/>
              </a:buBlip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55178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TITLE OF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FE655-A398-48B5-8790-4515CCC5A856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69138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37044" y="2190474"/>
            <a:ext cx="8269912" cy="762553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noProof="0"/>
              <a:t>Thanks.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104" y="352508"/>
            <a:ext cx="2343795" cy="5666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000" y="4383958"/>
            <a:ext cx="540000" cy="6000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592000" y="4515966"/>
            <a:ext cx="3960000" cy="555625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000"/>
            </a:lvl1pPr>
          </a:lstStyle>
          <a:p>
            <a:pPr lvl="0"/>
            <a:r>
              <a:rPr lang="en-US" noProof="0"/>
              <a:t>Firstname Lastname Title</a:t>
            </a:r>
          </a:p>
          <a:p>
            <a:pPr lvl="0"/>
            <a:r>
              <a:rPr lang="en-US" noProof="0"/>
              <a:t>firstname.lastname@billerudkorsnas.com</a:t>
            </a:r>
          </a:p>
          <a:p>
            <a:pPr lvl="0"/>
            <a:r>
              <a:rPr lang="en-US" noProof="0"/>
              <a:t>M+46 700 000 000</a:t>
            </a:r>
          </a:p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7012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ing"/>
          <p:cNvSpPr>
            <a:spLocks noGrp="1"/>
          </p:cNvSpPr>
          <p:nvPr>
            <p:ph type="title"/>
          </p:nvPr>
        </p:nvSpPr>
        <p:spPr>
          <a:xfrm>
            <a:off x="450000" y="830618"/>
            <a:ext cx="8244000" cy="37297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endParaRPr lang="en-US" noProof="0"/>
          </a:p>
        </p:txBody>
      </p:sp>
      <p:sp>
        <p:nvSpPr>
          <p:cNvPr id="3" name="Text"/>
          <p:cNvSpPr>
            <a:spLocks noGrp="1"/>
          </p:cNvSpPr>
          <p:nvPr>
            <p:ph type="body" idx="1"/>
          </p:nvPr>
        </p:nvSpPr>
        <p:spPr>
          <a:xfrm>
            <a:off x="450000" y="1885950"/>
            <a:ext cx="8244000" cy="2565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Level 1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  <a:p>
            <a:pPr lvl="4"/>
            <a:r>
              <a:rPr lang="en-US" noProof="0"/>
              <a:t>Level 5</a:t>
            </a:r>
          </a:p>
          <a:p>
            <a:pPr lvl="5"/>
            <a:r>
              <a:rPr lang="en-US" noProof="0"/>
              <a:t>Level 6</a:t>
            </a:r>
          </a:p>
          <a:p>
            <a:pPr lvl="6"/>
            <a:r>
              <a:rPr lang="en-US" noProof="0"/>
              <a:t>Level 7</a:t>
            </a:r>
          </a:p>
          <a:p>
            <a:pPr lvl="7"/>
            <a:r>
              <a:rPr lang="en-US" noProof="0"/>
              <a:t>Level 8</a:t>
            </a:r>
          </a:p>
          <a:p>
            <a:pPr lvl="8"/>
            <a:r>
              <a:rPr lang="en-US" noProof="0"/>
              <a:t>Level 9</a:t>
            </a:r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3"/>
          </p:nvPr>
        </p:nvSpPr>
        <p:spPr>
          <a:xfrm>
            <a:off x="133200" y="133200"/>
            <a:ext cx="6912570" cy="108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 cap="all" baseline="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TITLE OF PRESENTATION</a:t>
            </a:r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33200" y="267494"/>
            <a:ext cx="540713" cy="108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 b="1">
                <a:solidFill>
                  <a:schemeClr val="tx2"/>
                </a:solidFill>
              </a:defRPr>
            </a:lvl1pPr>
          </a:lstStyle>
          <a:p>
            <a:fld id="{9E4FE655-A398-48B5-8790-4515CCC5A856}" type="slidenum">
              <a:rPr lang="en-US" noProof="0" smtClean="0"/>
              <a:pPr/>
              <a:t>‹#›</a:t>
            </a:fld>
            <a:endParaRPr lang="en-US" noProof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8087953" y="133200"/>
            <a:ext cx="920675" cy="22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28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90" r:id="rId2"/>
    <p:sldLayoutId id="2147483679" r:id="rId3"/>
    <p:sldLayoutId id="2147483684" r:id="rId4"/>
    <p:sldLayoutId id="2147483683" r:id="rId5"/>
    <p:sldLayoutId id="2147483662" r:id="rId6"/>
    <p:sldLayoutId id="2147483675" r:id="rId7"/>
    <p:sldLayoutId id="2147483681" r:id="rId8"/>
    <p:sldLayoutId id="2147483692" r:id="rId9"/>
    <p:sldLayoutId id="2147483676" r:id="rId10"/>
    <p:sldLayoutId id="2147483665" r:id="rId11"/>
    <p:sldLayoutId id="2147483666" r:id="rId12"/>
    <p:sldLayoutId id="2147483667" r:id="rId13"/>
    <p:sldLayoutId id="2147483685" r:id="rId14"/>
    <p:sldLayoutId id="2147483669" r:id="rId15"/>
    <p:sldLayoutId id="2147483686" r:id="rId16"/>
    <p:sldLayoutId id="2147483691" r:id="rId17"/>
    <p:sldLayoutId id="2147483687" r:id="rId18"/>
    <p:sldLayoutId id="2147483688" r:id="rId19"/>
    <p:sldLayoutId id="2147483689" r:id="rId20"/>
    <p:sldLayoutId id="2147483672" r:id="rId21"/>
    <p:sldLayoutId id="2147483677" r:id="rId22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0" i="0" kern="1200" cap="none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24000" indent="-324000" algn="l" defTabSz="91440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FontTx/>
        <a:buBlip>
          <a:blip r:embed="rId25"/>
        </a:buBlip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16000" algn="l" defTabSz="914400" rtl="0" eaLnBrk="1" latinLnBrk="0" hangingPunct="1">
        <a:spcBef>
          <a:spcPts val="100"/>
        </a:spcBef>
        <a:buClr>
          <a:schemeClr val="accent1"/>
        </a:buClr>
        <a:buFontTx/>
        <a:buBlip>
          <a:blip r:embed="rId26"/>
        </a:buBlip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756000" indent="-216000" algn="l" defTabSz="914400" rtl="0" eaLnBrk="1" latinLnBrk="0" hangingPunct="1">
        <a:spcBef>
          <a:spcPts val="100"/>
        </a:spcBef>
        <a:buClr>
          <a:schemeClr val="accent1"/>
        </a:buClr>
        <a:buFont typeface="Symbol" pitchFamily="18" charset="2"/>
        <a:buChar char="-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972000" indent="-216000" algn="l" defTabSz="914400" rtl="0" eaLnBrk="1" latinLnBrk="0" hangingPunct="1">
        <a:spcBef>
          <a:spcPts val="100"/>
        </a:spcBef>
        <a:buClr>
          <a:schemeClr val="accent1"/>
        </a:buClr>
        <a:buFont typeface="Symbol" pitchFamily="18" charset="2"/>
        <a:buChar char="-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188000" indent="-216000" algn="l" defTabSz="914400" rtl="0" eaLnBrk="1" latinLnBrk="0" hangingPunct="1">
        <a:spcBef>
          <a:spcPts val="100"/>
        </a:spcBef>
        <a:buClr>
          <a:schemeClr val="accent1"/>
        </a:buClr>
        <a:buFont typeface="Symbol" pitchFamily="18" charset="2"/>
        <a:buChar char="-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1404000" indent="-216000" algn="l" defTabSz="914400" rtl="0" eaLnBrk="1" latinLnBrk="0" hangingPunct="1">
        <a:spcBef>
          <a:spcPts val="100"/>
        </a:spcBef>
        <a:buClr>
          <a:schemeClr val="accent1"/>
        </a:buClr>
        <a:buFont typeface="Symbol" pitchFamily="18" charset="2"/>
        <a:buChar char="-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1620000" indent="-216000" algn="l" defTabSz="914400" rtl="0" eaLnBrk="1" latinLnBrk="0" hangingPunct="1">
        <a:spcBef>
          <a:spcPts val="100"/>
        </a:spcBef>
        <a:buClr>
          <a:schemeClr val="accent1"/>
        </a:buClr>
        <a:buFont typeface="Symbol" pitchFamily="18" charset="2"/>
        <a:buChar char="-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36000" indent="-216000" algn="l" defTabSz="914400" rtl="0" eaLnBrk="1" latinLnBrk="0" hangingPunct="1">
        <a:spcBef>
          <a:spcPts val="100"/>
        </a:spcBef>
        <a:buClr>
          <a:schemeClr val="accent1"/>
        </a:buClr>
        <a:buFont typeface="Symbol" pitchFamily="18" charset="2"/>
        <a:buChar char="-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052000" indent="-216000" algn="l" defTabSz="914400" rtl="0" eaLnBrk="1" latinLnBrk="0" hangingPunct="1">
        <a:spcBef>
          <a:spcPts val="100"/>
        </a:spcBef>
        <a:buClr>
          <a:schemeClr val="accent1"/>
        </a:buClr>
        <a:buFont typeface="Symbol" pitchFamily="18" charset="2"/>
        <a:buChar char="-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83" userDrawn="1">
          <p15:clr>
            <a:srgbClr val="F26B43"/>
          </p15:clr>
        </p15:guide>
        <p15:guide id="9" pos="81" userDrawn="1">
          <p15:clr>
            <a:srgbClr val="F26B43"/>
          </p15:clr>
        </p15:guide>
        <p15:guide id="10" pos="5675" userDrawn="1">
          <p15:clr>
            <a:srgbClr val="F26B43"/>
          </p15:clr>
        </p15:guide>
        <p15:guide id="11" orient="horz" pos="315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467544" y="123478"/>
            <a:ext cx="1728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>
                <a:latin typeface="Arial Black" panose="020B0A04020102020204" pitchFamily="34" charset="0"/>
              </a:rPr>
              <a:t>Färdighetsövning – </a:t>
            </a:r>
          </a:p>
          <a:p>
            <a:r>
              <a:rPr lang="sv-SE" sz="1100" b="1" dirty="0">
                <a:latin typeface="Arial Black" panose="020B0A04020102020204" pitchFamily="34" charset="0"/>
              </a:rPr>
              <a:t>Spelövning</a:t>
            </a:r>
          </a:p>
        </p:txBody>
      </p:sp>
      <p:sp>
        <p:nvSpPr>
          <p:cNvPr id="7" name="textruta 6"/>
          <p:cNvSpPr txBox="1"/>
          <p:nvPr/>
        </p:nvSpPr>
        <p:spPr>
          <a:xfrm>
            <a:off x="179512" y="650175"/>
            <a:ext cx="3456384" cy="44012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200" b="1" dirty="0"/>
              <a:t>Vad?</a:t>
            </a:r>
          </a:p>
          <a:p>
            <a:endParaRPr lang="sv-SE" sz="1200" b="1" dirty="0"/>
          </a:p>
          <a:p>
            <a:endParaRPr lang="sv-SE" sz="1200" b="1" dirty="0"/>
          </a:p>
          <a:p>
            <a:r>
              <a:rPr lang="sv-SE" sz="1200" b="1" dirty="0"/>
              <a:t>Varför?</a:t>
            </a:r>
          </a:p>
          <a:p>
            <a:endParaRPr lang="sv-SE" sz="1200" b="1" dirty="0"/>
          </a:p>
          <a:p>
            <a:endParaRPr lang="sv-SE" sz="1200" b="1" dirty="0"/>
          </a:p>
          <a:p>
            <a:r>
              <a:rPr lang="sv-SE" sz="1200" b="1" dirty="0"/>
              <a:t>Hur?</a:t>
            </a:r>
          </a:p>
          <a:p>
            <a:endParaRPr lang="sv-SE" sz="1200" b="1" dirty="0"/>
          </a:p>
          <a:p>
            <a:endParaRPr lang="sv-SE" sz="1200" b="1" dirty="0"/>
          </a:p>
          <a:p>
            <a:endParaRPr lang="sv-SE" sz="1200" b="1" dirty="0"/>
          </a:p>
          <a:p>
            <a:endParaRPr lang="sv-SE" sz="1200" b="1" dirty="0"/>
          </a:p>
          <a:p>
            <a:endParaRPr lang="sv-SE" sz="1200" b="1" dirty="0"/>
          </a:p>
          <a:p>
            <a:r>
              <a:rPr lang="sv-SE" sz="1200" b="1" dirty="0"/>
              <a:t>Organisation</a:t>
            </a:r>
          </a:p>
          <a:p>
            <a:endParaRPr lang="sv-SE" sz="1200" b="1" dirty="0"/>
          </a:p>
          <a:p>
            <a:endParaRPr lang="sv-SE" sz="1200" b="1" dirty="0"/>
          </a:p>
          <a:p>
            <a:endParaRPr lang="sv-SE" sz="1200" b="1" dirty="0"/>
          </a:p>
          <a:p>
            <a:endParaRPr lang="sv-SE" sz="1200" b="1" dirty="0"/>
          </a:p>
          <a:p>
            <a:endParaRPr lang="sv-SE" sz="1200" b="1" dirty="0"/>
          </a:p>
          <a:p>
            <a:r>
              <a:rPr lang="sv-SE" sz="1200" b="1" dirty="0"/>
              <a:t>Anvisningar</a:t>
            </a:r>
          </a:p>
          <a:p>
            <a:endParaRPr lang="sv-SE" sz="1200" b="1" dirty="0"/>
          </a:p>
          <a:p>
            <a:endParaRPr lang="sv-SE" sz="1200" b="1" dirty="0"/>
          </a:p>
          <a:p>
            <a:endParaRPr lang="sv-SE" sz="1200" b="1" dirty="0"/>
          </a:p>
          <a:p>
            <a:endParaRPr lang="sv-SE" sz="1600" b="1" dirty="0"/>
          </a:p>
        </p:txBody>
      </p:sp>
      <p:sp>
        <p:nvSpPr>
          <p:cNvPr id="8" name="Rektangel 7"/>
          <p:cNvSpPr/>
          <p:nvPr/>
        </p:nvSpPr>
        <p:spPr>
          <a:xfrm>
            <a:off x="4139952" y="0"/>
            <a:ext cx="5004048" cy="51435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cxnSp>
        <p:nvCxnSpPr>
          <p:cNvPr id="10" name="Rak koppling 9"/>
          <p:cNvCxnSpPr/>
          <p:nvPr/>
        </p:nvCxnSpPr>
        <p:spPr>
          <a:xfrm>
            <a:off x="4716016" y="339502"/>
            <a:ext cx="0" cy="48039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k koppling 10"/>
          <p:cNvCxnSpPr/>
          <p:nvPr/>
        </p:nvCxnSpPr>
        <p:spPr>
          <a:xfrm>
            <a:off x="8820472" y="339502"/>
            <a:ext cx="0" cy="482453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k koppling 11"/>
          <p:cNvCxnSpPr/>
          <p:nvPr/>
        </p:nvCxnSpPr>
        <p:spPr>
          <a:xfrm>
            <a:off x="4716016" y="339502"/>
            <a:ext cx="410445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ak koppling 16"/>
          <p:cNvCxnSpPr/>
          <p:nvPr/>
        </p:nvCxnSpPr>
        <p:spPr>
          <a:xfrm>
            <a:off x="5652120" y="339502"/>
            <a:ext cx="0" cy="86409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k koppling 18"/>
          <p:cNvCxnSpPr/>
          <p:nvPr/>
        </p:nvCxnSpPr>
        <p:spPr>
          <a:xfrm>
            <a:off x="7812360" y="339502"/>
            <a:ext cx="0" cy="86409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k koppling 19"/>
          <p:cNvCxnSpPr/>
          <p:nvPr/>
        </p:nvCxnSpPr>
        <p:spPr>
          <a:xfrm>
            <a:off x="5652120" y="1203598"/>
            <a:ext cx="21602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k koppling 30"/>
          <p:cNvCxnSpPr/>
          <p:nvPr/>
        </p:nvCxnSpPr>
        <p:spPr>
          <a:xfrm>
            <a:off x="7164288" y="339502"/>
            <a:ext cx="0" cy="3600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ak koppling 32"/>
          <p:cNvCxnSpPr/>
          <p:nvPr/>
        </p:nvCxnSpPr>
        <p:spPr>
          <a:xfrm>
            <a:off x="6300192" y="339502"/>
            <a:ext cx="0" cy="3600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k koppling 33"/>
          <p:cNvCxnSpPr/>
          <p:nvPr/>
        </p:nvCxnSpPr>
        <p:spPr>
          <a:xfrm>
            <a:off x="6300192" y="699542"/>
            <a:ext cx="86409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k koppling 37"/>
          <p:cNvCxnSpPr/>
          <p:nvPr/>
        </p:nvCxnSpPr>
        <p:spPr>
          <a:xfrm>
            <a:off x="4716016" y="2859782"/>
            <a:ext cx="410445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Ellips 38"/>
          <p:cNvSpPr/>
          <p:nvPr/>
        </p:nvSpPr>
        <p:spPr>
          <a:xfrm>
            <a:off x="6077818" y="2251968"/>
            <a:ext cx="1224136" cy="1224136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sp>
        <p:nvSpPr>
          <p:cNvPr id="40" name="Båge 39"/>
          <p:cNvSpPr/>
          <p:nvPr/>
        </p:nvSpPr>
        <p:spPr>
          <a:xfrm rot="8046644">
            <a:off x="5819721" y="-321780"/>
            <a:ext cx="1728192" cy="1800201"/>
          </a:xfrm>
          <a:prstGeom prst="arc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41" name="Rak koppling 40"/>
          <p:cNvCxnSpPr/>
          <p:nvPr/>
        </p:nvCxnSpPr>
        <p:spPr>
          <a:xfrm>
            <a:off x="6516216" y="123478"/>
            <a:ext cx="0" cy="21602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ak koppling 42"/>
          <p:cNvCxnSpPr/>
          <p:nvPr/>
        </p:nvCxnSpPr>
        <p:spPr>
          <a:xfrm>
            <a:off x="6948264" y="123478"/>
            <a:ext cx="0" cy="21602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k koppling 43"/>
          <p:cNvCxnSpPr/>
          <p:nvPr/>
        </p:nvCxnSpPr>
        <p:spPr>
          <a:xfrm>
            <a:off x="6516216" y="123478"/>
            <a:ext cx="43204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ak koppling 46"/>
          <p:cNvCxnSpPr/>
          <p:nvPr/>
        </p:nvCxnSpPr>
        <p:spPr>
          <a:xfrm>
            <a:off x="5652120" y="4515966"/>
            <a:ext cx="21602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k koppling 47"/>
          <p:cNvCxnSpPr>
            <a:cxnSpLocks/>
          </p:cNvCxnSpPr>
          <p:nvPr/>
        </p:nvCxnSpPr>
        <p:spPr>
          <a:xfrm>
            <a:off x="5652120" y="4515966"/>
            <a:ext cx="0" cy="62753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Båge 51"/>
          <p:cNvSpPr/>
          <p:nvPr/>
        </p:nvSpPr>
        <p:spPr>
          <a:xfrm rot="18788590">
            <a:off x="5844634" y="4242078"/>
            <a:ext cx="1728192" cy="1800201"/>
          </a:xfrm>
          <a:prstGeom prst="arc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5" name="Rak koppling 24">
            <a:extLst>
              <a:ext uri="{FF2B5EF4-FFF2-40B4-BE49-F238E27FC236}">
                <a16:creationId xmlns:a16="http://schemas.microsoft.com/office/drawing/2014/main" id="{A6C6891D-5988-4EDD-944A-4598C39D2E3E}"/>
              </a:ext>
            </a:extLst>
          </p:cNvPr>
          <p:cNvCxnSpPr>
            <a:cxnSpLocks/>
          </p:cNvCxnSpPr>
          <p:nvPr/>
        </p:nvCxnSpPr>
        <p:spPr>
          <a:xfrm>
            <a:off x="7812360" y="4515966"/>
            <a:ext cx="0" cy="62753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ak koppling 31">
            <a:extLst>
              <a:ext uri="{FF2B5EF4-FFF2-40B4-BE49-F238E27FC236}">
                <a16:creationId xmlns:a16="http://schemas.microsoft.com/office/drawing/2014/main" id="{0EA5D3DE-9198-4AD9-A48E-DF821138364C}"/>
              </a:ext>
            </a:extLst>
          </p:cNvPr>
          <p:cNvCxnSpPr>
            <a:cxnSpLocks/>
          </p:cNvCxnSpPr>
          <p:nvPr/>
        </p:nvCxnSpPr>
        <p:spPr>
          <a:xfrm>
            <a:off x="7164288" y="4948014"/>
            <a:ext cx="0" cy="19548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k koppling 34">
            <a:extLst>
              <a:ext uri="{FF2B5EF4-FFF2-40B4-BE49-F238E27FC236}">
                <a16:creationId xmlns:a16="http://schemas.microsoft.com/office/drawing/2014/main" id="{9171C6B8-1052-49A9-BDA0-B5026CCB02EE}"/>
              </a:ext>
            </a:extLst>
          </p:cNvPr>
          <p:cNvCxnSpPr>
            <a:cxnSpLocks/>
          </p:cNvCxnSpPr>
          <p:nvPr/>
        </p:nvCxnSpPr>
        <p:spPr>
          <a:xfrm>
            <a:off x="6300192" y="4948014"/>
            <a:ext cx="0" cy="19548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k koppling 35">
            <a:extLst>
              <a:ext uri="{FF2B5EF4-FFF2-40B4-BE49-F238E27FC236}">
                <a16:creationId xmlns:a16="http://schemas.microsoft.com/office/drawing/2014/main" id="{FE35121C-3A58-4A53-8757-C52A61EACF3C}"/>
              </a:ext>
            </a:extLst>
          </p:cNvPr>
          <p:cNvCxnSpPr/>
          <p:nvPr/>
        </p:nvCxnSpPr>
        <p:spPr>
          <a:xfrm>
            <a:off x="6300192" y="4948014"/>
            <a:ext cx="86409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7989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467544" y="123478"/>
            <a:ext cx="1728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>
                <a:latin typeface="Arial Black" panose="020B0A04020102020204" pitchFamily="34" charset="0"/>
              </a:rPr>
              <a:t>Färdighetsövning – </a:t>
            </a:r>
          </a:p>
          <a:p>
            <a:r>
              <a:rPr lang="sv-SE" sz="1100" b="1" dirty="0">
                <a:latin typeface="Arial Black" panose="020B0A04020102020204" pitchFamily="34" charset="0"/>
              </a:rPr>
              <a:t>Spelövning</a:t>
            </a:r>
          </a:p>
        </p:txBody>
      </p:sp>
      <p:sp>
        <p:nvSpPr>
          <p:cNvPr id="7" name="textruta 6"/>
          <p:cNvSpPr txBox="1"/>
          <p:nvPr/>
        </p:nvSpPr>
        <p:spPr>
          <a:xfrm>
            <a:off x="179511" y="650175"/>
            <a:ext cx="3636913" cy="42780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200" b="1" dirty="0"/>
              <a:t>Vad?</a:t>
            </a:r>
          </a:p>
          <a:p>
            <a:r>
              <a:rPr lang="sv-SE" sz="1100" dirty="0"/>
              <a:t>Speluppbyggnad</a:t>
            </a:r>
          </a:p>
          <a:p>
            <a:endParaRPr lang="sv-SE" sz="1200" b="1" dirty="0"/>
          </a:p>
          <a:p>
            <a:r>
              <a:rPr lang="sv-SE" sz="1200" b="1" dirty="0"/>
              <a:t>Varför?</a:t>
            </a:r>
          </a:p>
          <a:p>
            <a:r>
              <a:rPr lang="sv-SE" sz="1100" dirty="0"/>
              <a:t>För att förbättra lagets anfallsspel</a:t>
            </a:r>
          </a:p>
          <a:p>
            <a:endParaRPr lang="sv-SE" sz="1200" b="1" dirty="0"/>
          </a:p>
          <a:p>
            <a:r>
              <a:rPr lang="sv-SE" sz="1200" b="1" dirty="0"/>
              <a:t>Hur?</a:t>
            </a:r>
          </a:p>
          <a:p>
            <a:r>
              <a:rPr lang="sv-SE" sz="1100" dirty="0"/>
              <a:t>Att tillämpa lagets arbetssätt och dess principer</a:t>
            </a:r>
          </a:p>
          <a:p>
            <a:pPr marL="171450" indent="-171450">
              <a:buFontTx/>
              <a:buChar char="-"/>
            </a:pPr>
            <a:r>
              <a:rPr lang="sv-SE" sz="1100" dirty="0"/>
              <a:t>Att spela genom/mellan</a:t>
            </a:r>
          </a:p>
          <a:p>
            <a:pPr marL="171450" indent="-171450">
              <a:buFontTx/>
              <a:buChar char="-"/>
            </a:pPr>
            <a:r>
              <a:rPr lang="sv-SE" sz="1100" dirty="0"/>
              <a:t>Att spela utanför</a:t>
            </a:r>
          </a:p>
          <a:p>
            <a:pPr marL="171450" indent="-171450">
              <a:buFontTx/>
              <a:buChar char="-"/>
            </a:pPr>
            <a:r>
              <a:rPr lang="sv-SE" sz="1100" dirty="0"/>
              <a:t>Att börja om/vända spelet</a:t>
            </a:r>
          </a:p>
          <a:p>
            <a:endParaRPr lang="sv-SE" sz="1200" b="1" dirty="0"/>
          </a:p>
          <a:p>
            <a:r>
              <a:rPr lang="sv-SE" sz="1200" b="1" dirty="0"/>
              <a:t>Organisation</a:t>
            </a:r>
          </a:p>
          <a:p>
            <a:r>
              <a:rPr lang="sv-SE" sz="1100" dirty="0"/>
              <a:t>Dela in gruppen i två mindre grupper om ca 12 spelare</a:t>
            </a:r>
          </a:p>
          <a:p>
            <a:r>
              <a:rPr lang="sv-SE" sz="1100" dirty="0"/>
              <a:t>Gör iordning två spelplaner</a:t>
            </a:r>
          </a:p>
          <a:p>
            <a:r>
              <a:rPr lang="sv-SE" sz="1100" dirty="0"/>
              <a:t>Gör tre lag om ca 4 spelare</a:t>
            </a:r>
          </a:p>
          <a:p>
            <a:r>
              <a:rPr lang="sv-SE" sz="1100" dirty="0"/>
              <a:t>MV tränas av Mats</a:t>
            </a:r>
          </a:p>
          <a:p>
            <a:endParaRPr lang="sv-SE" sz="1100" dirty="0"/>
          </a:p>
          <a:p>
            <a:r>
              <a:rPr lang="sv-SE" sz="1200" b="1" dirty="0"/>
              <a:t>Anvisningar</a:t>
            </a:r>
          </a:p>
          <a:p>
            <a:r>
              <a:rPr lang="sv-SE" sz="1100" dirty="0"/>
              <a:t>Tränarna (Kerstin &amp; Sara) sätter igång spelet när bollen lämnar ytan. Två lag spelar tillsammans mot det tredje laget. Betona vikten av att ta tillbaka bollen vid bollförluster.</a:t>
            </a:r>
          </a:p>
          <a:p>
            <a:r>
              <a:rPr lang="sv-SE" sz="1100" dirty="0"/>
              <a:t>Lagen håller i bollen inom laget</a:t>
            </a:r>
          </a:p>
        </p:txBody>
      </p:sp>
      <p:sp>
        <p:nvSpPr>
          <p:cNvPr id="8" name="Rektangel 7"/>
          <p:cNvSpPr/>
          <p:nvPr/>
        </p:nvSpPr>
        <p:spPr>
          <a:xfrm>
            <a:off x="4139952" y="0"/>
            <a:ext cx="5004048" cy="51435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cxnSp>
        <p:nvCxnSpPr>
          <p:cNvPr id="10" name="Rak koppling 9"/>
          <p:cNvCxnSpPr/>
          <p:nvPr/>
        </p:nvCxnSpPr>
        <p:spPr>
          <a:xfrm>
            <a:off x="4716016" y="339502"/>
            <a:ext cx="0" cy="48039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k koppling 10"/>
          <p:cNvCxnSpPr/>
          <p:nvPr/>
        </p:nvCxnSpPr>
        <p:spPr>
          <a:xfrm>
            <a:off x="8820472" y="339502"/>
            <a:ext cx="0" cy="482453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k koppling 11"/>
          <p:cNvCxnSpPr/>
          <p:nvPr/>
        </p:nvCxnSpPr>
        <p:spPr>
          <a:xfrm>
            <a:off x="4716016" y="339502"/>
            <a:ext cx="410445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ak koppling 16"/>
          <p:cNvCxnSpPr/>
          <p:nvPr/>
        </p:nvCxnSpPr>
        <p:spPr>
          <a:xfrm>
            <a:off x="5652120" y="339502"/>
            <a:ext cx="0" cy="86409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k koppling 18"/>
          <p:cNvCxnSpPr/>
          <p:nvPr/>
        </p:nvCxnSpPr>
        <p:spPr>
          <a:xfrm>
            <a:off x="7812360" y="339502"/>
            <a:ext cx="0" cy="86409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k koppling 19"/>
          <p:cNvCxnSpPr/>
          <p:nvPr/>
        </p:nvCxnSpPr>
        <p:spPr>
          <a:xfrm>
            <a:off x="5652120" y="1203598"/>
            <a:ext cx="21602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k koppling 30"/>
          <p:cNvCxnSpPr/>
          <p:nvPr/>
        </p:nvCxnSpPr>
        <p:spPr>
          <a:xfrm>
            <a:off x="7164288" y="339502"/>
            <a:ext cx="0" cy="3600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ak koppling 32"/>
          <p:cNvCxnSpPr/>
          <p:nvPr/>
        </p:nvCxnSpPr>
        <p:spPr>
          <a:xfrm>
            <a:off x="6300192" y="339502"/>
            <a:ext cx="0" cy="3600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k koppling 33"/>
          <p:cNvCxnSpPr/>
          <p:nvPr/>
        </p:nvCxnSpPr>
        <p:spPr>
          <a:xfrm>
            <a:off x="6300192" y="699542"/>
            <a:ext cx="86409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k koppling 37"/>
          <p:cNvCxnSpPr/>
          <p:nvPr/>
        </p:nvCxnSpPr>
        <p:spPr>
          <a:xfrm>
            <a:off x="4716016" y="2859782"/>
            <a:ext cx="410445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Ellips 38"/>
          <p:cNvSpPr/>
          <p:nvPr/>
        </p:nvSpPr>
        <p:spPr>
          <a:xfrm>
            <a:off x="6077818" y="2251968"/>
            <a:ext cx="1224136" cy="1224136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sp>
        <p:nvSpPr>
          <p:cNvPr id="40" name="Båge 39"/>
          <p:cNvSpPr/>
          <p:nvPr/>
        </p:nvSpPr>
        <p:spPr>
          <a:xfrm rot="8046644">
            <a:off x="5819721" y="-321780"/>
            <a:ext cx="1728192" cy="1800201"/>
          </a:xfrm>
          <a:prstGeom prst="arc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41" name="Rak koppling 40"/>
          <p:cNvCxnSpPr/>
          <p:nvPr/>
        </p:nvCxnSpPr>
        <p:spPr>
          <a:xfrm>
            <a:off x="6516216" y="123478"/>
            <a:ext cx="0" cy="21602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ak koppling 42"/>
          <p:cNvCxnSpPr/>
          <p:nvPr/>
        </p:nvCxnSpPr>
        <p:spPr>
          <a:xfrm>
            <a:off x="6948264" y="123478"/>
            <a:ext cx="0" cy="21602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ak koppling 43"/>
          <p:cNvCxnSpPr/>
          <p:nvPr/>
        </p:nvCxnSpPr>
        <p:spPr>
          <a:xfrm>
            <a:off x="6516216" y="123478"/>
            <a:ext cx="43204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ruta 1"/>
          <p:cNvSpPr txBox="1"/>
          <p:nvPr/>
        </p:nvSpPr>
        <p:spPr>
          <a:xfrm>
            <a:off x="2627784" y="12347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EX</a:t>
            </a:r>
          </a:p>
        </p:txBody>
      </p:sp>
      <p:sp>
        <p:nvSpPr>
          <p:cNvPr id="3" name="textruta 2"/>
          <p:cNvSpPr txBox="1"/>
          <p:nvPr/>
        </p:nvSpPr>
        <p:spPr>
          <a:xfrm>
            <a:off x="6516216" y="293916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>
                <a:solidFill>
                  <a:schemeClr val="bg1"/>
                </a:solidFill>
              </a:rPr>
              <a:t>MV</a:t>
            </a:r>
          </a:p>
        </p:txBody>
      </p:sp>
      <p:sp>
        <p:nvSpPr>
          <p:cNvPr id="27" name="textruta 26"/>
          <p:cNvSpPr txBox="1"/>
          <p:nvPr/>
        </p:nvSpPr>
        <p:spPr>
          <a:xfrm>
            <a:off x="6516216" y="805666"/>
            <a:ext cx="5040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/>
              <a:t>Mats</a:t>
            </a:r>
            <a:endParaRPr lang="sv-SE" sz="1100" dirty="0"/>
          </a:p>
        </p:txBody>
      </p:sp>
      <p:sp>
        <p:nvSpPr>
          <p:cNvPr id="4" name="Ellips 3"/>
          <p:cNvSpPr/>
          <p:nvPr/>
        </p:nvSpPr>
        <p:spPr>
          <a:xfrm>
            <a:off x="6732240" y="771550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cxnSp>
        <p:nvCxnSpPr>
          <p:cNvPr id="13" name="Rak koppling 12"/>
          <p:cNvCxnSpPr/>
          <p:nvPr/>
        </p:nvCxnSpPr>
        <p:spPr>
          <a:xfrm>
            <a:off x="6228184" y="555526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ak koppling 31"/>
          <p:cNvCxnSpPr/>
          <p:nvPr/>
        </p:nvCxnSpPr>
        <p:spPr>
          <a:xfrm>
            <a:off x="6228184" y="411510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k koppling 34"/>
          <p:cNvCxnSpPr/>
          <p:nvPr/>
        </p:nvCxnSpPr>
        <p:spPr>
          <a:xfrm>
            <a:off x="6228184" y="843558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k koppling 35"/>
          <p:cNvCxnSpPr/>
          <p:nvPr/>
        </p:nvCxnSpPr>
        <p:spPr>
          <a:xfrm>
            <a:off x="6228184" y="699542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k koppling 36"/>
          <p:cNvCxnSpPr/>
          <p:nvPr/>
        </p:nvCxnSpPr>
        <p:spPr>
          <a:xfrm>
            <a:off x="6228184" y="1131590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k koppling 41"/>
          <p:cNvCxnSpPr/>
          <p:nvPr/>
        </p:nvCxnSpPr>
        <p:spPr>
          <a:xfrm>
            <a:off x="6228184" y="987574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ak koppling 44"/>
          <p:cNvCxnSpPr/>
          <p:nvPr/>
        </p:nvCxnSpPr>
        <p:spPr>
          <a:xfrm>
            <a:off x="6228184" y="1419622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ak koppling 45"/>
          <p:cNvCxnSpPr/>
          <p:nvPr/>
        </p:nvCxnSpPr>
        <p:spPr>
          <a:xfrm>
            <a:off x="6228184" y="1275606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ak koppling 48"/>
          <p:cNvCxnSpPr/>
          <p:nvPr/>
        </p:nvCxnSpPr>
        <p:spPr>
          <a:xfrm>
            <a:off x="6228184" y="1707654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ak koppling 49"/>
          <p:cNvCxnSpPr/>
          <p:nvPr/>
        </p:nvCxnSpPr>
        <p:spPr>
          <a:xfrm>
            <a:off x="6228184" y="1563638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ak koppling 52"/>
          <p:cNvCxnSpPr/>
          <p:nvPr/>
        </p:nvCxnSpPr>
        <p:spPr>
          <a:xfrm>
            <a:off x="6228184" y="1995686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ak koppling 53"/>
          <p:cNvCxnSpPr/>
          <p:nvPr/>
        </p:nvCxnSpPr>
        <p:spPr>
          <a:xfrm>
            <a:off x="6228184" y="1851670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ak koppling 54"/>
          <p:cNvCxnSpPr/>
          <p:nvPr/>
        </p:nvCxnSpPr>
        <p:spPr>
          <a:xfrm>
            <a:off x="6228184" y="2283718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ak koppling 55"/>
          <p:cNvCxnSpPr/>
          <p:nvPr/>
        </p:nvCxnSpPr>
        <p:spPr>
          <a:xfrm>
            <a:off x="6228184" y="2139702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ak koppling 57"/>
          <p:cNvCxnSpPr/>
          <p:nvPr/>
        </p:nvCxnSpPr>
        <p:spPr>
          <a:xfrm flipV="1">
            <a:off x="5796365" y="2355726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Rak koppling 58"/>
          <p:cNvCxnSpPr/>
          <p:nvPr/>
        </p:nvCxnSpPr>
        <p:spPr>
          <a:xfrm flipV="1">
            <a:off x="5892693" y="2355726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ak koppling 59"/>
          <p:cNvCxnSpPr/>
          <p:nvPr/>
        </p:nvCxnSpPr>
        <p:spPr>
          <a:xfrm flipV="1">
            <a:off x="6012160" y="2351581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ak koppling 60"/>
          <p:cNvCxnSpPr/>
          <p:nvPr/>
        </p:nvCxnSpPr>
        <p:spPr>
          <a:xfrm flipV="1">
            <a:off x="6108488" y="2351581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ak koppling 61"/>
          <p:cNvCxnSpPr/>
          <p:nvPr/>
        </p:nvCxnSpPr>
        <p:spPr>
          <a:xfrm flipV="1">
            <a:off x="5580112" y="2355726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ak koppling 62"/>
          <p:cNvCxnSpPr/>
          <p:nvPr/>
        </p:nvCxnSpPr>
        <p:spPr>
          <a:xfrm flipV="1">
            <a:off x="5676440" y="2355726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ak koppling 63"/>
          <p:cNvCxnSpPr/>
          <p:nvPr/>
        </p:nvCxnSpPr>
        <p:spPr>
          <a:xfrm flipV="1">
            <a:off x="5148293" y="2359871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ak koppling 64"/>
          <p:cNvCxnSpPr/>
          <p:nvPr/>
        </p:nvCxnSpPr>
        <p:spPr>
          <a:xfrm flipV="1">
            <a:off x="5244621" y="2359871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Rak koppling 65"/>
          <p:cNvCxnSpPr/>
          <p:nvPr/>
        </p:nvCxnSpPr>
        <p:spPr>
          <a:xfrm flipV="1">
            <a:off x="5364088" y="2355726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Rak koppling 66"/>
          <p:cNvCxnSpPr/>
          <p:nvPr/>
        </p:nvCxnSpPr>
        <p:spPr>
          <a:xfrm flipV="1">
            <a:off x="5460416" y="2355726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Rak koppling 67"/>
          <p:cNvCxnSpPr/>
          <p:nvPr/>
        </p:nvCxnSpPr>
        <p:spPr>
          <a:xfrm flipV="1">
            <a:off x="4932040" y="2359871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Rak koppling 68"/>
          <p:cNvCxnSpPr/>
          <p:nvPr/>
        </p:nvCxnSpPr>
        <p:spPr>
          <a:xfrm flipV="1">
            <a:off x="5028368" y="2359871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Rak koppling 69"/>
          <p:cNvCxnSpPr/>
          <p:nvPr/>
        </p:nvCxnSpPr>
        <p:spPr>
          <a:xfrm flipV="1">
            <a:off x="4716016" y="2355726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Rak koppling 70"/>
          <p:cNvCxnSpPr/>
          <p:nvPr/>
        </p:nvCxnSpPr>
        <p:spPr>
          <a:xfrm flipV="1">
            <a:off x="4812344" y="2355726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ak koppling 71"/>
          <p:cNvCxnSpPr/>
          <p:nvPr/>
        </p:nvCxnSpPr>
        <p:spPr>
          <a:xfrm flipV="1">
            <a:off x="8388653" y="2359871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ak koppling 72"/>
          <p:cNvCxnSpPr/>
          <p:nvPr/>
        </p:nvCxnSpPr>
        <p:spPr>
          <a:xfrm flipV="1">
            <a:off x="8484981" y="2359871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Rak koppling 73"/>
          <p:cNvCxnSpPr/>
          <p:nvPr/>
        </p:nvCxnSpPr>
        <p:spPr>
          <a:xfrm flipV="1">
            <a:off x="8604448" y="2355726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Rak koppling 74"/>
          <p:cNvCxnSpPr/>
          <p:nvPr/>
        </p:nvCxnSpPr>
        <p:spPr>
          <a:xfrm flipV="1">
            <a:off x="8700776" y="2355726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ak koppling 75"/>
          <p:cNvCxnSpPr/>
          <p:nvPr/>
        </p:nvCxnSpPr>
        <p:spPr>
          <a:xfrm flipV="1">
            <a:off x="8172400" y="2359871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Rak koppling 76"/>
          <p:cNvCxnSpPr/>
          <p:nvPr/>
        </p:nvCxnSpPr>
        <p:spPr>
          <a:xfrm flipV="1">
            <a:off x="8268728" y="2359871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Rak koppling 77"/>
          <p:cNvCxnSpPr/>
          <p:nvPr/>
        </p:nvCxnSpPr>
        <p:spPr>
          <a:xfrm flipV="1">
            <a:off x="7740581" y="2364016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Rak koppling 78"/>
          <p:cNvCxnSpPr/>
          <p:nvPr/>
        </p:nvCxnSpPr>
        <p:spPr>
          <a:xfrm flipV="1">
            <a:off x="7836909" y="2364016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Rak koppling 79"/>
          <p:cNvCxnSpPr/>
          <p:nvPr/>
        </p:nvCxnSpPr>
        <p:spPr>
          <a:xfrm flipV="1">
            <a:off x="7956376" y="2359871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Rak koppling 80"/>
          <p:cNvCxnSpPr/>
          <p:nvPr/>
        </p:nvCxnSpPr>
        <p:spPr>
          <a:xfrm flipV="1">
            <a:off x="8052704" y="2359871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Rak koppling 81"/>
          <p:cNvCxnSpPr/>
          <p:nvPr/>
        </p:nvCxnSpPr>
        <p:spPr>
          <a:xfrm flipV="1">
            <a:off x="7524328" y="2364016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Rak koppling 82"/>
          <p:cNvCxnSpPr/>
          <p:nvPr/>
        </p:nvCxnSpPr>
        <p:spPr>
          <a:xfrm flipV="1">
            <a:off x="7620656" y="2364016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Rak koppling 83"/>
          <p:cNvCxnSpPr/>
          <p:nvPr/>
        </p:nvCxnSpPr>
        <p:spPr>
          <a:xfrm flipV="1">
            <a:off x="7308304" y="2359871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Rak koppling 84"/>
          <p:cNvCxnSpPr/>
          <p:nvPr/>
        </p:nvCxnSpPr>
        <p:spPr>
          <a:xfrm flipV="1">
            <a:off x="7404632" y="2359871"/>
            <a:ext cx="47459" cy="4145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Rak koppling 85"/>
          <p:cNvCxnSpPr/>
          <p:nvPr/>
        </p:nvCxnSpPr>
        <p:spPr>
          <a:xfrm>
            <a:off x="7236296" y="555526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Rak koppling 86"/>
          <p:cNvCxnSpPr/>
          <p:nvPr/>
        </p:nvCxnSpPr>
        <p:spPr>
          <a:xfrm>
            <a:off x="7236296" y="411510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Rak koppling 87"/>
          <p:cNvCxnSpPr/>
          <p:nvPr/>
        </p:nvCxnSpPr>
        <p:spPr>
          <a:xfrm>
            <a:off x="7236296" y="843558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Rak koppling 88"/>
          <p:cNvCxnSpPr/>
          <p:nvPr/>
        </p:nvCxnSpPr>
        <p:spPr>
          <a:xfrm>
            <a:off x="7236296" y="699542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Rak koppling 89"/>
          <p:cNvCxnSpPr/>
          <p:nvPr/>
        </p:nvCxnSpPr>
        <p:spPr>
          <a:xfrm>
            <a:off x="7236296" y="1131590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Rak koppling 90"/>
          <p:cNvCxnSpPr/>
          <p:nvPr/>
        </p:nvCxnSpPr>
        <p:spPr>
          <a:xfrm>
            <a:off x="7236296" y="987574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Rak koppling 91"/>
          <p:cNvCxnSpPr/>
          <p:nvPr/>
        </p:nvCxnSpPr>
        <p:spPr>
          <a:xfrm>
            <a:off x="7236296" y="1419622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Rak koppling 92"/>
          <p:cNvCxnSpPr/>
          <p:nvPr/>
        </p:nvCxnSpPr>
        <p:spPr>
          <a:xfrm>
            <a:off x="7236296" y="1275606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Rak koppling 93"/>
          <p:cNvCxnSpPr/>
          <p:nvPr/>
        </p:nvCxnSpPr>
        <p:spPr>
          <a:xfrm>
            <a:off x="7236296" y="1707654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Rak koppling 94"/>
          <p:cNvCxnSpPr/>
          <p:nvPr/>
        </p:nvCxnSpPr>
        <p:spPr>
          <a:xfrm>
            <a:off x="7236296" y="1563638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Rak koppling 95"/>
          <p:cNvCxnSpPr/>
          <p:nvPr/>
        </p:nvCxnSpPr>
        <p:spPr>
          <a:xfrm>
            <a:off x="7236296" y="1995686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Rak koppling 96"/>
          <p:cNvCxnSpPr/>
          <p:nvPr/>
        </p:nvCxnSpPr>
        <p:spPr>
          <a:xfrm>
            <a:off x="7236296" y="1851670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Rak koppling 97"/>
          <p:cNvCxnSpPr/>
          <p:nvPr/>
        </p:nvCxnSpPr>
        <p:spPr>
          <a:xfrm>
            <a:off x="7236296" y="2283718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Rak koppling 98"/>
          <p:cNvCxnSpPr/>
          <p:nvPr/>
        </p:nvCxnSpPr>
        <p:spPr>
          <a:xfrm>
            <a:off x="7236296" y="2139702"/>
            <a:ext cx="0" cy="7200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ruta 99"/>
          <p:cNvSpPr txBox="1"/>
          <p:nvPr/>
        </p:nvSpPr>
        <p:spPr>
          <a:xfrm>
            <a:off x="6732240" y="1453738"/>
            <a:ext cx="5040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/>
              <a:t>Sara</a:t>
            </a:r>
            <a:endParaRPr lang="sv-SE" sz="1100" dirty="0"/>
          </a:p>
        </p:txBody>
      </p:sp>
      <p:sp>
        <p:nvSpPr>
          <p:cNvPr id="101" name="Ellips 100"/>
          <p:cNvSpPr/>
          <p:nvPr/>
        </p:nvSpPr>
        <p:spPr>
          <a:xfrm>
            <a:off x="7046561" y="1419622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sp>
        <p:nvSpPr>
          <p:cNvPr id="102" name="Ellips 101"/>
          <p:cNvSpPr/>
          <p:nvPr/>
        </p:nvSpPr>
        <p:spPr>
          <a:xfrm>
            <a:off x="7118569" y="1517919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sp>
        <p:nvSpPr>
          <p:cNvPr id="103" name="Ellips 102"/>
          <p:cNvSpPr/>
          <p:nvPr/>
        </p:nvSpPr>
        <p:spPr>
          <a:xfrm>
            <a:off x="7020272" y="166193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sp>
        <p:nvSpPr>
          <p:cNvPr id="104" name="Ellips 103"/>
          <p:cNvSpPr/>
          <p:nvPr/>
        </p:nvSpPr>
        <p:spPr>
          <a:xfrm>
            <a:off x="7118569" y="166193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sp>
        <p:nvSpPr>
          <p:cNvPr id="105" name="Ellips 104"/>
          <p:cNvSpPr/>
          <p:nvPr/>
        </p:nvSpPr>
        <p:spPr>
          <a:xfrm>
            <a:off x="7118569" y="1733943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sp>
        <p:nvSpPr>
          <p:cNvPr id="106" name="textruta 105"/>
          <p:cNvSpPr txBox="1"/>
          <p:nvPr/>
        </p:nvSpPr>
        <p:spPr>
          <a:xfrm>
            <a:off x="6203634" y="1275606"/>
            <a:ext cx="60061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/>
              <a:t>Kerstin</a:t>
            </a:r>
            <a:endParaRPr lang="sv-SE" sz="1100" dirty="0"/>
          </a:p>
        </p:txBody>
      </p:sp>
      <p:sp>
        <p:nvSpPr>
          <p:cNvPr id="108" name="Ellips 107"/>
          <p:cNvSpPr/>
          <p:nvPr/>
        </p:nvSpPr>
        <p:spPr>
          <a:xfrm>
            <a:off x="6372200" y="1275606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sp>
        <p:nvSpPr>
          <p:cNvPr id="109" name="Ellips 108"/>
          <p:cNvSpPr/>
          <p:nvPr/>
        </p:nvSpPr>
        <p:spPr>
          <a:xfrm>
            <a:off x="6470497" y="130189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sp>
        <p:nvSpPr>
          <p:cNvPr id="110" name="Ellips 109"/>
          <p:cNvSpPr/>
          <p:nvPr/>
        </p:nvSpPr>
        <p:spPr>
          <a:xfrm>
            <a:off x="6326481" y="1517919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sp>
        <p:nvSpPr>
          <p:cNvPr id="111" name="Ellips 110"/>
          <p:cNvSpPr/>
          <p:nvPr/>
        </p:nvSpPr>
        <p:spPr>
          <a:xfrm>
            <a:off x="6398489" y="1563638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sp>
        <p:nvSpPr>
          <p:cNvPr id="112" name="Ellips 111"/>
          <p:cNvSpPr/>
          <p:nvPr/>
        </p:nvSpPr>
        <p:spPr>
          <a:xfrm>
            <a:off x="6516216" y="1572022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sp>
        <p:nvSpPr>
          <p:cNvPr id="26" name="Ellips 25"/>
          <p:cNvSpPr/>
          <p:nvPr/>
        </p:nvSpPr>
        <p:spPr>
          <a:xfrm>
            <a:off x="5028368" y="1059582"/>
            <a:ext cx="167384" cy="144016"/>
          </a:xfrm>
          <a:prstGeom prst="ellipse">
            <a:avLst/>
          </a:prstGeom>
          <a:noFill/>
          <a:ln w="127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sp>
        <p:nvSpPr>
          <p:cNvPr id="113" name="Ellips 112"/>
          <p:cNvSpPr/>
          <p:nvPr/>
        </p:nvSpPr>
        <p:spPr>
          <a:xfrm>
            <a:off x="5076056" y="1635646"/>
            <a:ext cx="167384" cy="144016"/>
          </a:xfrm>
          <a:prstGeom prst="ellipse">
            <a:avLst/>
          </a:prstGeom>
          <a:noFill/>
          <a:ln w="127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sp>
        <p:nvSpPr>
          <p:cNvPr id="114" name="Ellips 113"/>
          <p:cNvSpPr/>
          <p:nvPr/>
        </p:nvSpPr>
        <p:spPr>
          <a:xfrm>
            <a:off x="5700760" y="1563638"/>
            <a:ext cx="167384" cy="144016"/>
          </a:xfrm>
          <a:prstGeom prst="ellipse">
            <a:avLst/>
          </a:prstGeom>
          <a:noFill/>
          <a:ln w="127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sp>
        <p:nvSpPr>
          <p:cNvPr id="115" name="Ellips 114"/>
          <p:cNvSpPr/>
          <p:nvPr/>
        </p:nvSpPr>
        <p:spPr>
          <a:xfrm>
            <a:off x="5772768" y="915566"/>
            <a:ext cx="167384" cy="144016"/>
          </a:xfrm>
          <a:prstGeom prst="ellipse">
            <a:avLst/>
          </a:prstGeom>
          <a:noFill/>
          <a:ln w="127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sp>
        <p:nvSpPr>
          <p:cNvPr id="116" name="Ellips 115"/>
          <p:cNvSpPr/>
          <p:nvPr/>
        </p:nvSpPr>
        <p:spPr>
          <a:xfrm>
            <a:off x="7596336" y="1779662"/>
            <a:ext cx="167384" cy="144016"/>
          </a:xfrm>
          <a:prstGeom prst="ellipse">
            <a:avLst/>
          </a:prstGeom>
          <a:noFill/>
          <a:ln w="127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sp>
        <p:nvSpPr>
          <p:cNvPr id="117" name="Ellips 116"/>
          <p:cNvSpPr/>
          <p:nvPr/>
        </p:nvSpPr>
        <p:spPr>
          <a:xfrm>
            <a:off x="8293048" y="1707654"/>
            <a:ext cx="167384" cy="144016"/>
          </a:xfrm>
          <a:prstGeom prst="ellipse">
            <a:avLst/>
          </a:prstGeom>
          <a:noFill/>
          <a:ln w="127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sp>
        <p:nvSpPr>
          <p:cNvPr id="118" name="Ellips 117"/>
          <p:cNvSpPr/>
          <p:nvPr/>
        </p:nvSpPr>
        <p:spPr>
          <a:xfrm>
            <a:off x="7596336" y="915566"/>
            <a:ext cx="167384" cy="144016"/>
          </a:xfrm>
          <a:prstGeom prst="ellipse">
            <a:avLst/>
          </a:prstGeom>
          <a:noFill/>
          <a:ln w="127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sp>
        <p:nvSpPr>
          <p:cNvPr id="119" name="Ellips 118"/>
          <p:cNvSpPr/>
          <p:nvPr/>
        </p:nvSpPr>
        <p:spPr>
          <a:xfrm>
            <a:off x="8244408" y="771550"/>
            <a:ext cx="167384" cy="144016"/>
          </a:xfrm>
          <a:prstGeom prst="ellipse">
            <a:avLst/>
          </a:prstGeom>
          <a:noFill/>
          <a:ln w="127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sp>
        <p:nvSpPr>
          <p:cNvPr id="29" name="textruta 28"/>
          <p:cNvSpPr txBox="1"/>
          <p:nvPr/>
        </p:nvSpPr>
        <p:spPr>
          <a:xfrm>
            <a:off x="7740352" y="1615901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X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20" name="textruta 119"/>
          <p:cNvSpPr txBox="1"/>
          <p:nvPr/>
        </p:nvSpPr>
        <p:spPr>
          <a:xfrm>
            <a:off x="8100392" y="1995686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X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21" name="textruta 120"/>
          <p:cNvSpPr txBox="1"/>
          <p:nvPr/>
        </p:nvSpPr>
        <p:spPr>
          <a:xfrm>
            <a:off x="7308304" y="987574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X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22" name="textruta 121"/>
          <p:cNvSpPr txBox="1"/>
          <p:nvPr/>
        </p:nvSpPr>
        <p:spPr>
          <a:xfrm>
            <a:off x="7892752" y="555526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X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23" name="textruta 122"/>
          <p:cNvSpPr txBox="1"/>
          <p:nvPr/>
        </p:nvSpPr>
        <p:spPr>
          <a:xfrm>
            <a:off x="5508104" y="1975941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X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24" name="textruta 123"/>
          <p:cNvSpPr txBox="1"/>
          <p:nvPr/>
        </p:nvSpPr>
        <p:spPr>
          <a:xfrm>
            <a:off x="5364088" y="1275606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X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25" name="textruta 124"/>
          <p:cNvSpPr txBox="1"/>
          <p:nvPr/>
        </p:nvSpPr>
        <p:spPr>
          <a:xfrm>
            <a:off x="4716016" y="843558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X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26" name="textruta 125"/>
          <p:cNvSpPr txBox="1"/>
          <p:nvPr/>
        </p:nvSpPr>
        <p:spPr>
          <a:xfrm>
            <a:off x="5364088" y="339502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X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27" name="textruta 126"/>
          <p:cNvSpPr txBox="1"/>
          <p:nvPr/>
        </p:nvSpPr>
        <p:spPr>
          <a:xfrm>
            <a:off x="4788024" y="1707654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§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28" name="textruta 127"/>
          <p:cNvSpPr txBox="1"/>
          <p:nvPr/>
        </p:nvSpPr>
        <p:spPr>
          <a:xfrm>
            <a:off x="5940152" y="1347614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§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29" name="textruta 128"/>
          <p:cNvSpPr txBox="1"/>
          <p:nvPr/>
        </p:nvSpPr>
        <p:spPr>
          <a:xfrm>
            <a:off x="5868144" y="555526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§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30" name="textruta 129"/>
          <p:cNvSpPr txBox="1"/>
          <p:nvPr/>
        </p:nvSpPr>
        <p:spPr>
          <a:xfrm>
            <a:off x="5220072" y="771550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§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31" name="Ellips 130"/>
          <p:cNvSpPr/>
          <p:nvPr/>
        </p:nvSpPr>
        <p:spPr>
          <a:xfrm>
            <a:off x="5436096" y="58181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endParaRPr lang="sv-SE" sz="2800" dirty="0">
              <a:solidFill>
                <a:schemeClr val="bg1"/>
              </a:solidFill>
            </a:endParaRPr>
          </a:p>
        </p:txBody>
      </p:sp>
      <p:sp>
        <p:nvSpPr>
          <p:cNvPr id="132" name="textruta 131"/>
          <p:cNvSpPr txBox="1"/>
          <p:nvPr/>
        </p:nvSpPr>
        <p:spPr>
          <a:xfrm>
            <a:off x="7380312" y="1923678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§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33" name="textruta 132"/>
          <p:cNvSpPr txBox="1"/>
          <p:nvPr/>
        </p:nvSpPr>
        <p:spPr>
          <a:xfrm>
            <a:off x="8532440" y="1563638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§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34" name="textruta 133"/>
          <p:cNvSpPr txBox="1"/>
          <p:nvPr/>
        </p:nvSpPr>
        <p:spPr>
          <a:xfrm>
            <a:off x="7812360" y="843558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§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35" name="textruta 134"/>
          <p:cNvSpPr txBox="1"/>
          <p:nvPr/>
        </p:nvSpPr>
        <p:spPr>
          <a:xfrm>
            <a:off x="8460432" y="483518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§</a:t>
            </a:r>
            <a:endParaRPr lang="sv-SE" dirty="0">
              <a:solidFill>
                <a:schemeClr val="bg1"/>
              </a:solidFill>
            </a:endParaRPr>
          </a:p>
        </p:txBody>
      </p:sp>
      <p:cxnSp>
        <p:nvCxnSpPr>
          <p:cNvPr id="136" name="Rak koppling 135">
            <a:extLst>
              <a:ext uri="{FF2B5EF4-FFF2-40B4-BE49-F238E27FC236}">
                <a16:creationId xmlns:a16="http://schemas.microsoft.com/office/drawing/2014/main" id="{6ED60E95-4802-4BD2-BCD3-AEC0CD93F150}"/>
              </a:ext>
            </a:extLst>
          </p:cNvPr>
          <p:cNvCxnSpPr/>
          <p:nvPr/>
        </p:nvCxnSpPr>
        <p:spPr>
          <a:xfrm>
            <a:off x="5652120" y="4515966"/>
            <a:ext cx="21602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Rak koppling 136">
            <a:extLst>
              <a:ext uri="{FF2B5EF4-FFF2-40B4-BE49-F238E27FC236}">
                <a16:creationId xmlns:a16="http://schemas.microsoft.com/office/drawing/2014/main" id="{000584B6-ED6A-4A39-90AB-84A5DC2F4CB5}"/>
              </a:ext>
            </a:extLst>
          </p:cNvPr>
          <p:cNvCxnSpPr>
            <a:cxnSpLocks/>
          </p:cNvCxnSpPr>
          <p:nvPr/>
        </p:nvCxnSpPr>
        <p:spPr>
          <a:xfrm>
            <a:off x="5652120" y="4515966"/>
            <a:ext cx="0" cy="62753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Båge 137">
            <a:extLst>
              <a:ext uri="{FF2B5EF4-FFF2-40B4-BE49-F238E27FC236}">
                <a16:creationId xmlns:a16="http://schemas.microsoft.com/office/drawing/2014/main" id="{64064BBD-AD28-47C7-A57B-73256D81206E}"/>
              </a:ext>
            </a:extLst>
          </p:cNvPr>
          <p:cNvSpPr/>
          <p:nvPr/>
        </p:nvSpPr>
        <p:spPr>
          <a:xfrm rot="18788590">
            <a:off x="5844634" y="4242078"/>
            <a:ext cx="1728192" cy="1800201"/>
          </a:xfrm>
          <a:prstGeom prst="arc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39" name="Rak koppling 138">
            <a:extLst>
              <a:ext uri="{FF2B5EF4-FFF2-40B4-BE49-F238E27FC236}">
                <a16:creationId xmlns:a16="http://schemas.microsoft.com/office/drawing/2014/main" id="{6BD021F1-B9BA-4E14-8161-9BD17A908E8D}"/>
              </a:ext>
            </a:extLst>
          </p:cNvPr>
          <p:cNvCxnSpPr>
            <a:cxnSpLocks/>
          </p:cNvCxnSpPr>
          <p:nvPr/>
        </p:nvCxnSpPr>
        <p:spPr>
          <a:xfrm>
            <a:off x="7812360" y="4515966"/>
            <a:ext cx="0" cy="62753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Rak koppling 139">
            <a:extLst>
              <a:ext uri="{FF2B5EF4-FFF2-40B4-BE49-F238E27FC236}">
                <a16:creationId xmlns:a16="http://schemas.microsoft.com/office/drawing/2014/main" id="{350B1BFD-E519-4C5A-A53B-B7ADCD739F0A}"/>
              </a:ext>
            </a:extLst>
          </p:cNvPr>
          <p:cNvCxnSpPr>
            <a:cxnSpLocks/>
          </p:cNvCxnSpPr>
          <p:nvPr/>
        </p:nvCxnSpPr>
        <p:spPr>
          <a:xfrm>
            <a:off x="7164288" y="4948014"/>
            <a:ext cx="0" cy="19548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Rak koppling 140">
            <a:extLst>
              <a:ext uri="{FF2B5EF4-FFF2-40B4-BE49-F238E27FC236}">
                <a16:creationId xmlns:a16="http://schemas.microsoft.com/office/drawing/2014/main" id="{53B7949F-BCF6-4AAC-AEFA-C716845E7E00}"/>
              </a:ext>
            </a:extLst>
          </p:cNvPr>
          <p:cNvCxnSpPr>
            <a:cxnSpLocks/>
          </p:cNvCxnSpPr>
          <p:nvPr/>
        </p:nvCxnSpPr>
        <p:spPr>
          <a:xfrm>
            <a:off x="6300192" y="4948014"/>
            <a:ext cx="0" cy="19548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Rak koppling 141">
            <a:extLst>
              <a:ext uri="{FF2B5EF4-FFF2-40B4-BE49-F238E27FC236}">
                <a16:creationId xmlns:a16="http://schemas.microsoft.com/office/drawing/2014/main" id="{B71631BB-2C0B-4079-BFDD-390EE3346879}"/>
              </a:ext>
            </a:extLst>
          </p:cNvPr>
          <p:cNvCxnSpPr/>
          <p:nvPr/>
        </p:nvCxnSpPr>
        <p:spPr>
          <a:xfrm>
            <a:off x="6300192" y="4948014"/>
            <a:ext cx="86409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332469"/>
      </p:ext>
    </p:extLst>
  </p:cSld>
  <p:clrMapOvr>
    <a:masterClrMapping/>
  </p:clrMapOvr>
</p:sld>
</file>

<file path=ppt/theme/theme1.xml><?xml version="1.0" encoding="utf-8"?>
<a:theme xmlns:a="http://schemas.openxmlformats.org/drawingml/2006/main" name="BillerudKorsnäs">
  <a:themeElements>
    <a:clrScheme name="BillerudKorsnäs_Colors">
      <a:dk1>
        <a:sysClr val="windowText" lastClr="000000"/>
      </a:dk1>
      <a:lt1>
        <a:sysClr val="window" lastClr="FFFFFF"/>
      </a:lt1>
      <a:dk2>
        <a:srgbClr val="404040"/>
      </a:dk2>
      <a:lt2>
        <a:srgbClr val="F0F0F0"/>
      </a:lt2>
      <a:accent1>
        <a:srgbClr val="40A020"/>
      </a:accent1>
      <a:accent2>
        <a:srgbClr val="FF9020"/>
      </a:accent2>
      <a:accent3>
        <a:srgbClr val="FF4000"/>
      </a:accent3>
      <a:accent4>
        <a:srgbClr val="00B0B0"/>
      </a:accent4>
      <a:accent5>
        <a:srgbClr val="FFD000"/>
      </a:accent5>
      <a:accent6>
        <a:srgbClr val="903090"/>
      </a:accent6>
      <a:hlink>
        <a:srgbClr val="40A020"/>
      </a:hlink>
      <a:folHlink>
        <a:srgbClr val="FF4000"/>
      </a:folHlink>
    </a:clrScheme>
    <a:fontScheme name="Billerudkorsnä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/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rmAutofit lnSpcReduction="10000"/>
      </a:bodyPr>
      <a:lstStyle>
        <a:defPPr algn="ctr">
          <a:defRPr sz="2800" dirty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custClrLst>
    <a:custClr name="WHITE">
      <a:srgbClr val="FFFFFF"/>
    </a:custClr>
    <a:custClr name="GREEN">
      <a:srgbClr val="40A020"/>
    </a:custClr>
    <a:custClr name="DARK GREY">
      <a:srgbClr val="404040"/>
    </a:custClr>
    <a:custClr name="MEDIUM GREY">
      <a:srgbClr val="909090"/>
    </a:custClr>
    <a:custClr name="LIGHT GREY">
      <a:srgbClr val="C0C0C0"/>
    </a:custClr>
    <a:custClr name="THIN GREY">
      <a:srgbClr val="F0F0F0"/>
    </a:custClr>
    <a:custClr name="BLACK">
      <a:srgbClr val="000000"/>
    </a:custClr>
    <a:custClr>
      <a:srgbClr val="FFFFFF"/>
    </a:custClr>
    <a:custClr>
      <a:srgbClr val="FFFFFF"/>
    </a:custClr>
    <a:custClr>
      <a:srgbClr val="FFFFFF"/>
    </a:custClr>
    <a:custClr name="DARK GREEN">
      <a:srgbClr val="008000"/>
    </a:custClr>
    <a:custClr name="BLUE">
      <a:srgbClr val="00A0FF"/>
    </a:custClr>
    <a:custClr name="RED">
      <a:srgbClr val="FF4000"/>
    </a:custClr>
    <a:custClr name="YELLOW">
      <a:srgbClr val="FFD000"/>
    </a:custClr>
    <a:custClr name="CERISE">
      <a:srgbClr val="E04890"/>
    </a:custClr>
    <a:custClr name="PURPLE">
      <a:srgbClr val="903090"/>
    </a:custClr>
    <a:custClr name="TURQUOISE">
      <a:srgbClr val="00B0B0"/>
    </a:custClr>
    <a:custClr name="ORANGE">
      <a:srgbClr val="FF9020"/>
    </a:custClr>
  </a:custClrLst>
  <a:extLst>
    <a:ext uri="{05A4C25C-085E-4340-85A3-A5531E510DB2}">
      <thm15:themeFamily xmlns:thm15="http://schemas.microsoft.com/office/thememl/2012/main" name="1 Presentation 16-9.potx  -  Skrivskyddad" id="{BB3158F9-9F4A-429E-9162-E9C64F0C3F2C}" vid="{F654BA36-86AE-4D5C-9182-7751D37AC334}"/>
    </a:ext>
  </a:extLst>
</a:theme>
</file>

<file path=ppt/theme/theme2.xml><?xml version="1.0" encoding="utf-8"?>
<a:theme xmlns:a="http://schemas.openxmlformats.org/drawingml/2006/main" name="Office Theme">
  <a:themeElements>
    <a:clrScheme name="Billerudkorsnäs">
      <a:dk1>
        <a:sysClr val="windowText" lastClr="000000"/>
      </a:dk1>
      <a:lt1>
        <a:sysClr val="window" lastClr="FFFFFF"/>
      </a:lt1>
      <a:dk2>
        <a:srgbClr val="4D4D4D"/>
      </a:dk2>
      <a:lt2>
        <a:srgbClr val="EEECE1"/>
      </a:lt2>
      <a:accent1>
        <a:srgbClr val="84BD00"/>
      </a:accent1>
      <a:accent2>
        <a:srgbClr val="97999B"/>
      </a:accent2>
      <a:accent3>
        <a:srgbClr val="F2A900"/>
      </a:accent3>
      <a:accent4>
        <a:srgbClr val="298FC2"/>
      </a:accent4>
      <a:accent5>
        <a:srgbClr val="005587"/>
      </a:accent5>
      <a:accent6>
        <a:srgbClr val="CF4520"/>
      </a:accent6>
      <a:hlink>
        <a:srgbClr val="4A7729"/>
      </a:hlink>
      <a:folHlink>
        <a:srgbClr val="53565A"/>
      </a:folHlink>
    </a:clrScheme>
    <a:fontScheme name="Billerudkorsnä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illerudkorsnäs">
      <a:dk1>
        <a:sysClr val="windowText" lastClr="000000"/>
      </a:dk1>
      <a:lt1>
        <a:sysClr val="window" lastClr="FFFFFF"/>
      </a:lt1>
      <a:dk2>
        <a:srgbClr val="4D4D4D"/>
      </a:dk2>
      <a:lt2>
        <a:srgbClr val="EEECE1"/>
      </a:lt2>
      <a:accent1>
        <a:srgbClr val="84BD00"/>
      </a:accent1>
      <a:accent2>
        <a:srgbClr val="97999B"/>
      </a:accent2>
      <a:accent3>
        <a:srgbClr val="F2A900"/>
      </a:accent3>
      <a:accent4>
        <a:srgbClr val="298FC2"/>
      </a:accent4>
      <a:accent5>
        <a:srgbClr val="005587"/>
      </a:accent5>
      <a:accent6>
        <a:srgbClr val="CF4520"/>
      </a:accent6>
      <a:hlink>
        <a:srgbClr val="4A7729"/>
      </a:hlink>
      <a:folHlink>
        <a:srgbClr val="53565A"/>
      </a:folHlink>
    </a:clrScheme>
    <a:fontScheme name="Billerudkorsnä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85</TotalTime>
  <Words>135</Words>
  <Application>Microsoft Office PowerPoint</Application>
  <PresentationFormat>Bildspel på skärmen (16:9)</PresentationFormat>
  <Paragraphs>67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6" baseType="lpstr">
      <vt:lpstr>Arial</vt:lpstr>
      <vt:lpstr>Arial Black</vt:lpstr>
      <vt:lpstr>Symbol</vt:lpstr>
      <vt:lpstr>BillerudKorsnäs</vt:lpstr>
      <vt:lpstr>PowerPoint-presentation</vt:lpstr>
      <vt:lpstr>PowerPoint-presentation</vt:lpstr>
    </vt:vector>
  </TitlesOfParts>
  <Company>BillerudKorsnäs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LogistikUTL LogistikUTL, Frövi</dc:creator>
  <cp:lastModifiedBy>Glenn Robertsson (Frövi)</cp:lastModifiedBy>
  <cp:revision>8</cp:revision>
  <cp:lastPrinted>2021-05-13T05:48:06Z</cp:lastPrinted>
  <dcterms:created xsi:type="dcterms:W3CDTF">2021-05-13T04:26:38Z</dcterms:created>
  <dcterms:modified xsi:type="dcterms:W3CDTF">2022-01-16T20:50:36Z</dcterms:modified>
</cp:coreProperties>
</file>