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94" r:id="rId3"/>
    <p:sldId id="257" r:id="rId4"/>
    <p:sldId id="258" r:id="rId5"/>
    <p:sldId id="301" r:id="rId6"/>
    <p:sldId id="309" r:id="rId7"/>
    <p:sldId id="312" r:id="rId8"/>
    <p:sldId id="310" r:id="rId9"/>
    <p:sldId id="311" r:id="rId10"/>
    <p:sldId id="307" r:id="rId11"/>
    <p:sldId id="300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er Lundqvist" initials="" lastIdx="2" clrIdx="0"/>
  <p:cmAuthor id="1" name="Glenn Robertsson (Frövi)" initials="GR(" lastIdx="2" clrIdx="1">
    <p:extLst>
      <p:ext uri="{19B8F6BF-5375-455C-9EA6-DF929625EA0E}">
        <p15:presenceInfo xmlns:p15="http://schemas.microsoft.com/office/powerpoint/2012/main" userId="S::Glenn.Robertsson@billerudkorsnas.com::311b18c1-80d0-4775-a217-26d1e1746ad5" providerId="AD"/>
      </p:ext>
    </p:extLst>
  </p:cmAuthor>
  <p:cmAuthor id="2" name="Glenn Robertsson (Billerud)" initials="GR(" lastIdx="3" clrIdx="2">
    <p:extLst>
      <p:ext uri="{19B8F6BF-5375-455C-9EA6-DF929625EA0E}">
        <p15:presenceInfo xmlns:p15="http://schemas.microsoft.com/office/powerpoint/2012/main" userId="S::Glenn.Robertsson@billerud.com::311b18c1-80d0-4775-a217-26d1e1746ad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A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1670CF-97ED-460E-BCC0-6B8422F5DC08}" v="2" dt="2023-04-19T18:46:51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12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enn Robertsson (Billerud)" userId="311b18c1-80d0-4775-a217-26d1e1746ad5" providerId="ADAL" clId="{9F612063-375E-44B5-AC65-B5929D2C7E4C}"/>
    <pc:docChg chg="undo custSel addSld delSld modSld">
      <pc:chgData name="Glenn Robertsson (Billerud)" userId="311b18c1-80d0-4775-a217-26d1e1746ad5" providerId="ADAL" clId="{9F612063-375E-44B5-AC65-B5929D2C7E4C}" dt="2023-02-22T10:35:38.583" v="1214"/>
      <pc:docMkLst>
        <pc:docMk/>
      </pc:docMkLst>
      <pc:sldChg chg="addSp modSp mod">
        <pc:chgData name="Glenn Robertsson (Billerud)" userId="311b18c1-80d0-4775-a217-26d1e1746ad5" providerId="ADAL" clId="{9F612063-375E-44B5-AC65-B5929D2C7E4C}" dt="2023-02-10T21:15:34.865" v="305" actId="1036"/>
        <pc:sldMkLst>
          <pc:docMk/>
          <pc:sldMk cId="0" sldId="256"/>
        </pc:sldMkLst>
        <pc:spChg chg="add mod">
          <ac:chgData name="Glenn Robertsson (Billerud)" userId="311b18c1-80d0-4775-a217-26d1e1746ad5" providerId="ADAL" clId="{9F612063-375E-44B5-AC65-B5929D2C7E4C}" dt="2023-02-10T21:15:34.865" v="305" actId="1036"/>
          <ac:spMkLst>
            <pc:docMk/>
            <pc:sldMk cId="0" sldId="256"/>
            <ac:spMk id="2" creationId="{0EBAE951-3E40-A945-16CE-46CD038A9D56}"/>
          </ac:spMkLst>
        </pc:spChg>
      </pc:sldChg>
      <pc:sldChg chg="addSp delSp modSp mod modAnim">
        <pc:chgData name="Glenn Robertsson (Billerud)" userId="311b18c1-80d0-4775-a217-26d1e1746ad5" providerId="ADAL" clId="{9F612063-375E-44B5-AC65-B5929D2C7E4C}" dt="2023-02-10T21:37:36.075" v="496" actId="20577"/>
        <pc:sldMkLst>
          <pc:docMk/>
          <pc:sldMk cId="0" sldId="257"/>
        </pc:sldMkLst>
        <pc:spChg chg="add mod">
          <ac:chgData name="Glenn Robertsson (Billerud)" userId="311b18c1-80d0-4775-a217-26d1e1746ad5" providerId="ADAL" clId="{9F612063-375E-44B5-AC65-B5929D2C7E4C}" dt="2023-02-10T21:15:41.818" v="306"/>
          <ac:spMkLst>
            <pc:docMk/>
            <pc:sldMk cId="0" sldId="257"/>
            <ac:spMk id="2" creationId="{3EFFFF3B-468B-6EA2-5C21-EE92C4DC9401}"/>
          </ac:spMkLst>
        </pc:spChg>
        <pc:spChg chg="mod">
          <ac:chgData name="Glenn Robertsson (Billerud)" userId="311b18c1-80d0-4775-a217-26d1e1746ad5" providerId="ADAL" clId="{9F612063-375E-44B5-AC65-B5929D2C7E4C}" dt="2023-02-10T21:37:36.075" v="496" actId="20577"/>
          <ac:spMkLst>
            <pc:docMk/>
            <pc:sldMk cId="0" sldId="257"/>
            <ac:spMk id="4" creationId="{BEC96391-CD72-4D74-B462-FA9ED8237D88}"/>
          </ac:spMkLst>
        </pc:spChg>
        <pc:spChg chg="mod">
          <ac:chgData name="Glenn Robertsson (Billerud)" userId="311b18c1-80d0-4775-a217-26d1e1746ad5" providerId="ADAL" clId="{9F612063-375E-44B5-AC65-B5929D2C7E4C}" dt="2023-02-10T21:04:10.910" v="5" actId="20577"/>
          <ac:spMkLst>
            <pc:docMk/>
            <pc:sldMk cId="0" sldId="257"/>
            <ac:spMk id="61" creationId="{00000000-0000-0000-0000-000000000000}"/>
          </ac:spMkLst>
        </pc:spChg>
        <pc:graphicFrameChg chg="add mod">
          <ac:chgData name="Glenn Robertsson (Billerud)" userId="311b18c1-80d0-4775-a217-26d1e1746ad5" providerId="ADAL" clId="{9F612063-375E-44B5-AC65-B5929D2C7E4C}" dt="2023-02-10T21:17:52.273" v="332" actId="1076"/>
          <ac:graphicFrameMkLst>
            <pc:docMk/>
            <pc:sldMk cId="0" sldId="257"/>
            <ac:graphicFrameMk id="5" creationId="{1B0D6908-599F-B58C-CA42-D1011A18C43E}"/>
          </ac:graphicFrameMkLst>
        </pc:graphicFrameChg>
        <pc:picChg chg="add mod">
          <ac:chgData name="Glenn Robertsson (Billerud)" userId="311b18c1-80d0-4775-a217-26d1e1746ad5" providerId="ADAL" clId="{9F612063-375E-44B5-AC65-B5929D2C7E4C}" dt="2023-02-10T21:17:14.445" v="324" actId="1076"/>
          <ac:picMkLst>
            <pc:docMk/>
            <pc:sldMk cId="0" sldId="257"/>
            <ac:picMk id="3" creationId="{56F6F68C-462D-333F-B179-CFBE5FC49A53}"/>
          </ac:picMkLst>
        </pc:picChg>
        <pc:picChg chg="add mod">
          <ac:chgData name="Glenn Robertsson (Billerud)" userId="311b18c1-80d0-4775-a217-26d1e1746ad5" providerId="ADAL" clId="{9F612063-375E-44B5-AC65-B5929D2C7E4C}" dt="2023-02-10T21:32:42.882" v="428" actId="1035"/>
          <ac:picMkLst>
            <pc:docMk/>
            <pc:sldMk cId="0" sldId="257"/>
            <ac:picMk id="6" creationId="{ECB8C811-BBE8-6F7F-A7B0-AFD5634AB1BF}"/>
          </ac:picMkLst>
        </pc:picChg>
        <pc:picChg chg="del">
          <ac:chgData name="Glenn Robertsson (Billerud)" userId="311b18c1-80d0-4775-a217-26d1e1746ad5" providerId="ADAL" clId="{9F612063-375E-44B5-AC65-B5929D2C7E4C}" dt="2023-02-10T21:32:38.839" v="425" actId="478"/>
          <ac:picMkLst>
            <pc:docMk/>
            <pc:sldMk cId="0" sldId="257"/>
            <ac:picMk id="63" creationId="{00000000-0000-0000-0000-000000000000}"/>
          </ac:picMkLst>
        </pc:picChg>
      </pc:sldChg>
      <pc:sldChg chg="addSp delSp modSp add mod">
        <pc:chgData name="Glenn Robertsson (Billerud)" userId="311b18c1-80d0-4775-a217-26d1e1746ad5" providerId="ADAL" clId="{9F612063-375E-44B5-AC65-B5929D2C7E4C}" dt="2023-02-10T21:32:35.122" v="424"/>
        <pc:sldMkLst>
          <pc:docMk/>
          <pc:sldMk cId="0" sldId="258"/>
        </pc:sldMkLst>
        <pc:picChg chg="add mod">
          <ac:chgData name="Glenn Robertsson (Billerud)" userId="311b18c1-80d0-4775-a217-26d1e1746ad5" providerId="ADAL" clId="{9F612063-375E-44B5-AC65-B5929D2C7E4C}" dt="2023-02-10T21:32:35.122" v="424"/>
          <ac:picMkLst>
            <pc:docMk/>
            <pc:sldMk cId="0" sldId="258"/>
            <ac:picMk id="3" creationId="{55B3D494-9091-7315-CF7C-0447308B3ED2}"/>
          </ac:picMkLst>
        </pc:picChg>
        <pc:picChg chg="del">
          <ac:chgData name="Glenn Robertsson (Billerud)" userId="311b18c1-80d0-4775-a217-26d1e1746ad5" providerId="ADAL" clId="{9F612063-375E-44B5-AC65-B5929D2C7E4C}" dt="2023-02-10T21:32:34.516" v="423" actId="478"/>
          <ac:picMkLst>
            <pc:docMk/>
            <pc:sldMk cId="0" sldId="258"/>
            <ac:picMk id="71" creationId="{00000000-0000-0000-0000-000000000000}"/>
          </ac:picMkLst>
        </pc:picChg>
      </pc:sldChg>
      <pc:sldChg chg="add">
        <pc:chgData name="Glenn Robertsson (Billerud)" userId="311b18c1-80d0-4775-a217-26d1e1746ad5" providerId="ADAL" clId="{9F612063-375E-44B5-AC65-B5929D2C7E4C}" dt="2023-02-22T10:07:12.125" v="950"/>
        <pc:sldMkLst>
          <pc:docMk/>
          <pc:sldMk cId="1094016104" sldId="294"/>
        </pc:sldMkLst>
      </pc:sldChg>
      <pc:sldChg chg="addSp delSp modSp add mod delAnim modAnim">
        <pc:chgData name="Glenn Robertsson (Billerud)" userId="311b18c1-80d0-4775-a217-26d1e1746ad5" providerId="ADAL" clId="{9F612063-375E-44B5-AC65-B5929D2C7E4C}" dt="2023-02-10T21:49:27.850" v="949"/>
        <pc:sldMkLst>
          <pc:docMk/>
          <pc:sldMk cId="0" sldId="300"/>
        </pc:sldMkLst>
        <pc:spChg chg="add mod">
          <ac:chgData name="Glenn Robertsson (Billerud)" userId="311b18c1-80d0-4775-a217-26d1e1746ad5" providerId="ADAL" clId="{9F612063-375E-44B5-AC65-B5929D2C7E4C}" dt="2023-02-10T21:49:27.850" v="949"/>
          <ac:spMkLst>
            <pc:docMk/>
            <pc:sldMk cId="0" sldId="300"/>
            <ac:spMk id="3" creationId="{E18D014E-EC8E-9536-C954-78570E320543}"/>
          </ac:spMkLst>
        </pc:spChg>
        <pc:spChg chg="mod">
          <ac:chgData name="Glenn Robertsson (Billerud)" userId="311b18c1-80d0-4775-a217-26d1e1746ad5" providerId="ADAL" clId="{9F612063-375E-44B5-AC65-B5929D2C7E4C}" dt="2023-02-10T21:48:55.942" v="944" actId="1037"/>
          <ac:spMkLst>
            <pc:docMk/>
            <pc:sldMk cId="0" sldId="300"/>
            <ac:spMk id="9" creationId="{A82F759B-200A-D7A2-8AB4-736EBE66A269}"/>
          </ac:spMkLst>
        </pc:spChg>
        <pc:graphicFrameChg chg="del">
          <ac:chgData name="Glenn Robertsson (Billerud)" userId="311b18c1-80d0-4775-a217-26d1e1746ad5" providerId="ADAL" clId="{9F612063-375E-44B5-AC65-B5929D2C7E4C}" dt="2023-02-10T21:48:44.218" v="904" actId="478"/>
          <ac:graphicFrameMkLst>
            <pc:docMk/>
            <pc:sldMk cId="0" sldId="300"/>
            <ac:graphicFrameMk id="18" creationId="{E0E168BD-4867-61ED-9F6A-311322E3F4E4}"/>
          </ac:graphicFrameMkLst>
        </pc:graphicFrameChg>
        <pc:picChg chg="add mod">
          <ac:chgData name="Glenn Robertsson (Billerud)" userId="311b18c1-80d0-4775-a217-26d1e1746ad5" providerId="ADAL" clId="{9F612063-375E-44B5-AC65-B5929D2C7E4C}" dt="2023-02-10T21:49:05.940" v="946"/>
          <ac:picMkLst>
            <pc:docMk/>
            <pc:sldMk cId="0" sldId="300"/>
            <ac:picMk id="2" creationId="{53D1D7B1-2F51-C563-1120-968D7840D471}"/>
          </ac:picMkLst>
        </pc:picChg>
        <pc:picChg chg="del">
          <ac:chgData name="Glenn Robertsson (Billerud)" userId="311b18c1-80d0-4775-a217-26d1e1746ad5" providerId="ADAL" clId="{9F612063-375E-44B5-AC65-B5929D2C7E4C}" dt="2023-02-10T21:48:42.469" v="903" actId="478"/>
          <ac:picMkLst>
            <pc:docMk/>
            <pc:sldMk cId="0" sldId="300"/>
            <ac:picMk id="17" creationId="{A87E8D59-5336-345B-C929-21A3C552BA71}"/>
          </ac:picMkLst>
        </pc:picChg>
        <pc:picChg chg="del">
          <ac:chgData name="Glenn Robertsson (Billerud)" userId="311b18c1-80d0-4775-a217-26d1e1746ad5" providerId="ADAL" clId="{9F612063-375E-44B5-AC65-B5929D2C7E4C}" dt="2023-02-10T21:48:57.967" v="945" actId="478"/>
          <ac:picMkLst>
            <pc:docMk/>
            <pc:sldMk cId="0" sldId="300"/>
            <ac:picMk id="17412" creationId="{D1BAD358-4EE9-A12E-640B-F140B5E34D9C}"/>
          </ac:picMkLst>
        </pc:picChg>
      </pc:sldChg>
      <pc:sldChg chg="addSp modSp add mod modAnim addCm delCm modCm">
        <pc:chgData name="Glenn Robertsson (Billerud)" userId="311b18c1-80d0-4775-a217-26d1e1746ad5" providerId="ADAL" clId="{9F612063-375E-44B5-AC65-B5929D2C7E4C}" dt="2023-02-22T10:35:38.583" v="1214"/>
        <pc:sldMkLst>
          <pc:docMk/>
          <pc:sldMk cId="2068435477" sldId="301"/>
        </pc:sldMkLst>
        <pc:spChg chg="add mod">
          <ac:chgData name="Glenn Robertsson (Billerud)" userId="311b18c1-80d0-4775-a217-26d1e1746ad5" providerId="ADAL" clId="{9F612063-375E-44B5-AC65-B5929D2C7E4C}" dt="2023-02-10T21:20:31.020" v="343"/>
          <ac:spMkLst>
            <pc:docMk/>
            <pc:sldMk cId="2068435477" sldId="301"/>
            <ac:spMk id="3" creationId="{5815994C-962E-F92E-85C0-D3B4653F22ED}"/>
          </ac:spMkLst>
        </pc:spChg>
        <pc:spChg chg="mod">
          <ac:chgData name="Glenn Robertsson (Billerud)" userId="311b18c1-80d0-4775-a217-26d1e1746ad5" providerId="ADAL" clId="{9F612063-375E-44B5-AC65-B5929D2C7E4C}" dt="2023-02-22T10:35:38.583" v="1214"/>
          <ac:spMkLst>
            <pc:docMk/>
            <pc:sldMk cId="2068435477" sldId="301"/>
            <ac:spMk id="5" creationId="{595702E1-FA8C-4609-A68D-8D27E25DC3DF}"/>
          </ac:spMkLst>
        </pc:spChg>
        <pc:spChg chg="mod">
          <ac:chgData name="Glenn Robertsson (Billerud)" userId="311b18c1-80d0-4775-a217-26d1e1746ad5" providerId="ADAL" clId="{9F612063-375E-44B5-AC65-B5929D2C7E4C}" dt="2023-02-10T21:32:07.038" v="421" actId="207"/>
          <ac:spMkLst>
            <pc:docMk/>
            <pc:sldMk cId="2068435477" sldId="301"/>
            <ac:spMk id="6" creationId="{00EAB3F4-C2B6-404A-B063-5035C59BD13F}"/>
          </ac:spMkLst>
        </pc:spChg>
        <pc:spChg chg="mod">
          <ac:chgData name="Glenn Robertsson (Billerud)" userId="311b18c1-80d0-4775-a217-26d1e1746ad5" providerId="ADAL" clId="{9F612063-375E-44B5-AC65-B5929D2C7E4C}" dt="2023-02-10T21:21:23.155" v="386" actId="20577"/>
          <ac:spMkLst>
            <pc:docMk/>
            <pc:sldMk cId="2068435477" sldId="301"/>
            <ac:spMk id="61" creationId="{00000000-0000-0000-0000-000000000000}"/>
          </ac:spMkLst>
        </pc:spChg>
        <pc:picChg chg="mod">
          <ac:chgData name="Glenn Robertsson (Billerud)" userId="311b18c1-80d0-4775-a217-26d1e1746ad5" providerId="ADAL" clId="{9F612063-375E-44B5-AC65-B5929D2C7E4C}" dt="2023-02-10T21:32:22.605" v="422" actId="14100"/>
          <ac:picMkLst>
            <pc:docMk/>
            <pc:sldMk cId="2068435477" sldId="301"/>
            <ac:picMk id="63" creationId="{00000000-0000-0000-0000-000000000000}"/>
          </ac:picMkLst>
        </pc:picChg>
      </pc:sldChg>
      <pc:sldChg chg="addSp delSp modSp add del mod">
        <pc:chgData name="Glenn Robertsson (Billerud)" userId="311b18c1-80d0-4775-a217-26d1e1746ad5" providerId="ADAL" clId="{9F612063-375E-44B5-AC65-B5929D2C7E4C}" dt="2023-02-22T10:08:21.168" v="1045" actId="47"/>
        <pc:sldMkLst>
          <pc:docMk/>
          <pc:sldMk cId="610322177" sldId="302"/>
        </pc:sldMkLst>
        <pc:spChg chg="mod">
          <ac:chgData name="Glenn Robertsson (Billerud)" userId="311b18c1-80d0-4775-a217-26d1e1746ad5" providerId="ADAL" clId="{9F612063-375E-44B5-AC65-B5929D2C7E4C}" dt="2023-02-10T21:47:38.213" v="901" actId="1035"/>
          <ac:spMkLst>
            <pc:docMk/>
            <pc:sldMk cId="610322177" sldId="302"/>
            <ac:spMk id="2" creationId="{4ED4D945-88D1-499E-89AF-3347540AE05F}"/>
          </ac:spMkLst>
        </pc:spChg>
        <pc:spChg chg="del">
          <ac:chgData name="Glenn Robertsson (Billerud)" userId="311b18c1-80d0-4775-a217-26d1e1746ad5" providerId="ADAL" clId="{9F612063-375E-44B5-AC65-B5929D2C7E4C}" dt="2023-02-10T21:40:12.481" v="521" actId="478"/>
          <ac:spMkLst>
            <pc:docMk/>
            <pc:sldMk cId="610322177" sldId="302"/>
            <ac:spMk id="3" creationId="{96CA66C7-4A1D-4B98-9313-CFBC79FE901A}"/>
          </ac:spMkLst>
        </pc:spChg>
        <pc:spChg chg="add mod">
          <ac:chgData name="Glenn Robertsson (Billerud)" userId="311b18c1-80d0-4775-a217-26d1e1746ad5" providerId="ADAL" clId="{9F612063-375E-44B5-AC65-B5929D2C7E4C}" dt="2023-02-10T21:40:22.573" v="522"/>
          <ac:spMkLst>
            <pc:docMk/>
            <pc:sldMk cId="610322177" sldId="302"/>
            <ac:spMk id="4" creationId="{2947D96B-B757-58B0-7BAD-B068FC917BC9}"/>
          </ac:spMkLst>
        </pc:spChg>
        <pc:spChg chg="add mod">
          <ac:chgData name="Glenn Robertsson (Billerud)" userId="311b18c1-80d0-4775-a217-26d1e1746ad5" providerId="ADAL" clId="{9F612063-375E-44B5-AC65-B5929D2C7E4C}" dt="2023-02-10T21:47:10.397" v="844" actId="6549"/>
          <ac:spMkLst>
            <pc:docMk/>
            <pc:sldMk cId="610322177" sldId="302"/>
            <ac:spMk id="6" creationId="{787F5E93-B952-3669-313F-9FAB3191FC39}"/>
          </ac:spMkLst>
        </pc:spChg>
        <pc:spChg chg="del mod">
          <ac:chgData name="Glenn Robertsson (Billerud)" userId="311b18c1-80d0-4775-a217-26d1e1746ad5" providerId="ADAL" clId="{9F612063-375E-44B5-AC65-B5929D2C7E4C}" dt="2023-02-10T21:47:23.762" v="864" actId="478"/>
          <ac:spMkLst>
            <pc:docMk/>
            <pc:sldMk cId="610322177" sldId="302"/>
            <ac:spMk id="7" creationId="{E52E0A7E-42A3-4B18-8DC0-6B4DE7C19E1A}"/>
          </ac:spMkLst>
        </pc:spChg>
        <pc:spChg chg="del">
          <ac:chgData name="Glenn Robertsson (Billerud)" userId="311b18c1-80d0-4775-a217-26d1e1746ad5" providerId="ADAL" clId="{9F612063-375E-44B5-AC65-B5929D2C7E4C}" dt="2023-02-10T21:40:08.471" v="520" actId="478"/>
          <ac:spMkLst>
            <pc:docMk/>
            <pc:sldMk cId="610322177" sldId="302"/>
            <ac:spMk id="8" creationId="{491822AC-732A-45AD-943F-89CA6E49D2A2}"/>
          </ac:spMkLst>
        </pc:spChg>
        <pc:spChg chg="del">
          <ac:chgData name="Glenn Robertsson (Billerud)" userId="311b18c1-80d0-4775-a217-26d1e1746ad5" providerId="ADAL" clId="{9F612063-375E-44B5-AC65-B5929D2C7E4C}" dt="2023-02-10T21:39:55.319" v="518" actId="478"/>
          <ac:spMkLst>
            <pc:docMk/>
            <pc:sldMk cId="610322177" sldId="302"/>
            <ac:spMk id="9" creationId="{DED76ADB-24FA-4D53-8BB5-F16E92388712}"/>
          </ac:spMkLst>
        </pc:spChg>
        <pc:spChg chg="mod">
          <ac:chgData name="Glenn Robertsson (Billerud)" userId="311b18c1-80d0-4775-a217-26d1e1746ad5" providerId="ADAL" clId="{9F612063-375E-44B5-AC65-B5929D2C7E4C}" dt="2023-02-10T21:38:40.384" v="515" actId="20577"/>
          <ac:spMkLst>
            <pc:docMk/>
            <pc:sldMk cId="610322177" sldId="302"/>
            <ac:spMk id="61" creationId="{00000000-0000-0000-0000-000000000000}"/>
          </ac:spMkLst>
        </pc:spChg>
        <pc:picChg chg="mod">
          <ac:chgData name="Glenn Robertsson (Billerud)" userId="311b18c1-80d0-4775-a217-26d1e1746ad5" providerId="ADAL" clId="{9F612063-375E-44B5-AC65-B5929D2C7E4C}" dt="2023-02-10T21:47:32.575" v="882" actId="1035"/>
          <ac:picMkLst>
            <pc:docMk/>
            <pc:sldMk cId="610322177" sldId="302"/>
            <ac:picMk id="5" creationId="{0D4620FA-A2A7-450A-8F0C-64046312BDB8}"/>
          </ac:picMkLst>
        </pc:picChg>
      </pc:sldChg>
      <pc:sldChg chg="addSp delSp modSp add mod modAnim">
        <pc:chgData name="Glenn Robertsson (Billerud)" userId="311b18c1-80d0-4775-a217-26d1e1746ad5" providerId="ADAL" clId="{9F612063-375E-44B5-AC65-B5929D2C7E4C}" dt="2023-02-22T10:08:03.746" v="1043"/>
        <pc:sldMkLst>
          <pc:docMk/>
          <pc:sldMk cId="0" sldId="307"/>
        </pc:sldMkLst>
        <pc:spChg chg="add mod">
          <ac:chgData name="Glenn Robertsson (Billerud)" userId="311b18c1-80d0-4775-a217-26d1e1746ad5" providerId="ADAL" clId="{9F612063-375E-44B5-AC65-B5929D2C7E4C}" dt="2023-02-22T10:08:03.746" v="1043"/>
          <ac:spMkLst>
            <pc:docMk/>
            <pc:sldMk cId="0" sldId="307"/>
            <ac:spMk id="2" creationId="{9AF39B11-9F16-19FB-CAE6-92A9B4F53A97}"/>
          </ac:spMkLst>
        </pc:spChg>
        <pc:spChg chg="mod">
          <ac:chgData name="Glenn Robertsson (Billerud)" userId="311b18c1-80d0-4775-a217-26d1e1746ad5" providerId="ADAL" clId="{9F612063-375E-44B5-AC65-B5929D2C7E4C}" dt="2023-02-10T21:14:03.333" v="189" actId="1037"/>
          <ac:spMkLst>
            <pc:docMk/>
            <pc:sldMk cId="0" sldId="307"/>
            <ac:spMk id="4" creationId="{EDA0B77F-935C-336F-A478-B266BFA6706B}"/>
          </ac:spMkLst>
        </pc:spChg>
        <pc:spChg chg="add mod">
          <ac:chgData name="Glenn Robertsson (Billerud)" userId="311b18c1-80d0-4775-a217-26d1e1746ad5" providerId="ADAL" clId="{9F612063-375E-44B5-AC65-B5929D2C7E4C}" dt="2023-02-10T21:15:44.483" v="307"/>
          <ac:spMkLst>
            <pc:docMk/>
            <pc:sldMk cId="0" sldId="307"/>
            <ac:spMk id="5" creationId="{E61BB582-A6F8-9B08-8327-8B152B0EA19C}"/>
          </ac:spMkLst>
        </pc:spChg>
        <pc:spChg chg="add mod">
          <ac:chgData name="Glenn Robertsson (Billerud)" userId="311b18c1-80d0-4775-a217-26d1e1746ad5" providerId="ADAL" clId="{9F612063-375E-44B5-AC65-B5929D2C7E4C}" dt="2023-02-10T21:16:30.699" v="320" actId="113"/>
          <ac:spMkLst>
            <pc:docMk/>
            <pc:sldMk cId="0" sldId="307"/>
            <ac:spMk id="6" creationId="{5FB6FFA4-D750-1A9F-8F33-D1E76E097E1E}"/>
          </ac:spMkLst>
        </pc:spChg>
        <pc:spChg chg="mod">
          <ac:chgData name="Glenn Robertsson (Billerud)" userId="311b18c1-80d0-4775-a217-26d1e1746ad5" providerId="ADAL" clId="{9F612063-375E-44B5-AC65-B5929D2C7E4C}" dt="2023-02-10T21:14:32.778" v="262" actId="1076"/>
          <ac:spMkLst>
            <pc:docMk/>
            <pc:sldMk cId="0" sldId="307"/>
            <ac:spMk id="8" creationId="{E4A5EE36-EA9D-1D51-1D7C-0B6F001EECBB}"/>
          </ac:spMkLst>
        </pc:spChg>
        <pc:spChg chg="mod">
          <ac:chgData name="Glenn Robertsson (Billerud)" userId="311b18c1-80d0-4775-a217-26d1e1746ad5" providerId="ADAL" clId="{9F612063-375E-44B5-AC65-B5929D2C7E4C}" dt="2023-02-10T21:14:15.999" v="258" actId="20577"/>
          <ac:spMkLst>
            <pc:docMk/>
            <pc:sldMk cId="0" sldId="307"/>
            <ac:spMk id="9" creationId="{1D2F306C-935B-8BF9-7111-F711D5B07820}"/>
          </ac:spMkLst>
        </pc:spChg>
        <pc:spChg chg="mod">
          <ac:chgData name="Glenn Robertsson (Billerud)" userId="311b18c1-80d0-4775-a217-26d1e1746ad5" providerId="ADAL" clId="{9F612063-375E-44B5-AC65-B5929D2C7E4C}" dt="2023-02-10T21:14:46.774" v="265" actId="1076"/>
          <ac:spMkLst>
            <pc:docMk/>
            <pc:sldMk cId="0" sldId="307"/>
            <ac:spMk id="11" creationId="{B3C8F586-E23F-0ECE-B2B6-E637EF381C02}"/>
          </ac:spMkLst>
        </pc:spChg>
        <pc:spChg chg="mod">
          <ac:chgData name="Glenn Robertsson (Billerud)" userId="311b18c1-80d0-4775-a217-26d1e1746ad5" providerId="ADAL" clId="{9F612063-375E-44B5-AC65-B5929D2C7E4C}" dt="2023-02-10T21:14:24.263" v="260" actId="1076"/>
          <ac:spMkLst>
            <pc:docMk/>
            <pc:sldMk cId="0" sldId="307"/>
            <ac:spMk id="12" creationId="{544C63A6-2E4C-110E-513C-311ECA0089B3}"/>
          </ac:spMkLst>
        </pc:spChg>
        <pc:spChg chg="mod">
          <ac:chgData name="Glenn Robertsson (Billerud)" userId="311b18c1-80d0-4775-a217-26d1e1746ad5" providerId="ADAL" clId="{9F612063-375E-44B5-AC65-B5929D2C7E4C}" dt="2023-02-10T21:14:40.379" v="264" actId="688"/>
          <ac:spMkLst>
            <pc:docMk/>
            <pc:sldMk cId="0" sldId="307"/>
            <ac:spMk id="14" creationId="{BCAC2C09-6303-CD64-3DA5-ABF05A6F9AE3}"/>
          </ac:spMkLst>
        </pc:spChg>
        <pc:spChg chg="mod">
          <ac:chgData name="Glenn Robertsson (Billerud)" userId="311b18c1-80d0-4775-a217-26d1e1746ad5" providerId="ADAL" clId="{9F612063-375E-44B5-AC65-B5929D2C7E4C}" dt="2023-02-10T21:14:27.813" v="261" actId="1076"/>
          <ac:spMkLst>
            <pc:docMk/>
            <pc:sldMk cId="0" sldId="307"/>
            <ac:spMk id="17" creationId="{94463D27-E477-4590-414D-B91F81EEE1A4}"/>
          </ac:spMkLst>
        </pc:spChg>
        <pc:spChg chg="mod">
          <ac:chgData name="Glenn Robertsson (Billerud)" userId="311b18c1-80d0-4775-a217-26d1e1746ad5" providerId="ADAL" clId="{9F612063-375E-44B5-AC65-B5929D2C7E4C}" dt="2023-02-22T10:07:46.242" v="1042" actId="1035"/>
          <ac:spMkLst>
            <pc:docMk/>
            <pc:sldMk cId="0" sldId="307"/>
            <ac:spMk id="18" creationId="{0A996FBF-C801-0AB6-2244-7E45CF8E6D7C}"/>
          </ac:spMkLst>
        </pc:spChg>
        <pc:spChg chg="mod">
          <ac:chgData name="Glenn Robertsson (Billerud)" userId="311b18c1-80d0-4775-a217-26d1e1746ad5" providerId="ADAL" clId="{9F612063-375E-44B5-AC65-B5929D2C7E4C}" dt="2023-02-10T21:13:39.530" v="124" actId="20577"/>
          <ac:spMkLst>
            <pc:docMk/>
            <pc:sldMk cId="0" sldId="307"/>
            <ac:spMk id="20" creationId="{8D1DD570-CFF0-E105-DA55-1B11CD745B66}"/>
          </ac:spMkLst>
        </pc:spChg>
        <pc:picChg chg="add del mod">
          <ac:chgData name="Glenn Robertsson (Billerud)" userId="311b18c1-80d0-4775-a217-26d1e1746ad5" providerId="ADAL" clId="{9F612063-375E-44B5-AC65-B5929D2C7E4C}" dt="2023-02-10T21:32:50.572" v="429" actId="478"/>
          <ac:picMkLst>
            <pc:docMk/>
            <pc:sldMk cId="0" sldId="307"/>
            <ac:picMk id="2" creationId="{541F93C4-7DF5-692E-8FEE-285925AAAF77}"/>
          </ac:picMkLst>
        </pc:picChg>
        <pc:picChg chg="add mod">
          <ac:chgData name="Glenn Robertsson (Billerud)" userId="311b18c1-80d0-4775-a217-26d1e1746ad5" providerId="ADAL" clId="{9F612063-375E-44B5-AC65-B5929D2C7E4C}" dt="2023-02-10T21:32:51.333" v="430"/>
          <ac:picMkLst>
            <pc:docMk/>
            <pc:sldMk cId="0" sldId="307"/>
            <ac:picMk id="7" creationId="{C076093F-E0CB-7E93-EEF7-598428604750}"/>
          </ac:picMkLst>
        </pc:picChg>
        <pc:picChg chg="del">
          <ac:chgData name="Glenn Robertsson (Billerud)" userId="311b18c1-80d0-4775-a217-26d1e1746ad5" providerId="ADAL" clId="{9F612063-375E-44B5-AC65-B5929D2C7E4C}" dt="2023-02-10T21:13:43.436" v="125" actId="478"/>
          <ac:picMkLst>
            <pc:docMk/>
            <pc:sldMk cId="0" sldId="307"/>
            <ac:picMk id="16396" creationId="{B0B9047A-8A5F-66D6-040C-8B23B3B79B5E}"/>
          </ac:picMkLst>
        </pc:picChg>
      </pc:sldChg>
      <pc:sldChg chg="add del">
        <pc:chgData name="Glenn Robertsson (Billerud)" userId="311b18c1-80d0-4775-a217-26d1e1746ad5" providerId="ADAL" clId="{9F612063-375E-44B5-AC65-B5929D2C7E4C}" dt="2023-02-10T21:29:24.309" v="417" actId="47"/>
        <pc:sldMkLst>
          <pc:docMk/>
          <pc:sldMk cId="10786659" sldId="308"/>
        </pc:sldMkLst>
      </pc:sldChg>
      <pc:sldChg chg="addSp delSp modSp new mod">
        <pc:chgData name="Glenn Robertsson (Billerud)" userId="311b18c1-80d0-4775-a217-26d1e1746ad5" providerId="ADAL" clId="{9F612063-375E-44B5-AC65-B5929D2C7E4C}" dt="2023-02-10T21:35:30.801" v="448" actId="22"/>
        <pc:sldMkLst>
          <pc:docMk/>
          <pc:sldMk cId="1609937971" sldId="309"/>
        </pc:sldMkLst>
        <pc:spChg chg="del">
          <ac:chgData name="Glenn Robertsson (Billerud)" userId="311b18c1-80d0-4775-a217-26d1e1746ad5" providerId="ADAL" clId="{9F612063-375E-44B5-AC65-B5929D2C7E4C}" dt="2023-02-10T21:26:39.155" v="407" actId="478"/>
          <ac:spMkLst>
            <pc:docMk/>
            <pc:sldMk cId="1609937971" sldId="309"/>
            <ac:spMk id="2" creationId="{2BE00090-2672-289C-3A63-BE1F34FC6900}"/>
          </ac:spMkLst>
        </pc:spChg>
        <pc:spChg chg="add mod">
          <ac:chgData name="Glenn Robertsson (Billerud)" userId="311b18c1-80d0-4775-a217-26d1e1746ad5" providerId="ADAL" clId="{9F612063-375E-44B5-AC65-B5929D2C7E4C}" dt="2023-02-10T21:26:59.261" v="410"/>
          <ac:spMkLst>
            <pc:docMk/>
            <pc:sldMk cId="1609937971" sldId="309"/>
            <ac:spMk id="5" creationId="{33DBD8DF-87F6-07B8-8FB0-26EE552C99E1}"/>
          </ac:spMkLst>
        </pc:spChg>
        <pc:picChg chg="add del mod">
          <ac:chgData name="Glenn Robertsson (Billerud)" userId="311b18c1-80d0-4775-a217-26d1e1746ad5" providerId="ADAL" clId="{9F612063-375E-44B5-AC65-B5929D2C7E4C}" dt="2023-02-10T21:28:33.420" v="411" actId="478"/>
          <ac:picMkLst>
            <pc:docMk/>
            <pc:sldMk cId="1609937971" sldId="309"/>
            <ac:picMk id="4" creationId="{94C40EEB-BDB4-F755-C42E-E84D9377D61B}"/>
          </ac:picMkLst>
        </pc:picChg>
        <pc:picChg chg="add del mod">
          <ac:chgData name="Glenn Robertsson (Billerud)" userId="311b18c1-80d0-4775-a217-26d1e1746ad5" providerId="ADAL" clId="{9F612063-375E-44B5-AC65-B5929D2C7E4C}" dt="2023-02-10T21:30:50.273" v="418" actId="478"/>
          <ac:picMkLst>
            <pc:docMk/>
            <pc:sldMk cId="1609937971" sldId="309"/>
            <ac:picMk id="7" creationId="{C73A8F06-314C-7CA9-9E6E-339A493C79A0}"/>
          </ac:picMkLst>
        </pc:picChg>
        <pc:picChg chg="add del">
          <ac:chgData name="Glenn Robertsson (Billerud)" userId="311b18c1-80d0-4775-a217-26d1e1746ad5" providerId="ADAL" clId="{9F612063-375E-44B5-AC65-B5929D2C7E4C}" dt="2023-02-10T21:35:29.198" v="447" actId="478"/>
          <ac:picMkLst>
            <pc:docMk/>
            <pc:sldMk cId="1609937971" sldId="309"/>
            <ac:picMk id="9" creationId="{C7FD0FE3-CDBC-32E5-78AC-2280161E797B}"/>
          </ac:picMkLst>
        </pc:picChg>
        <pc:picChg chg="add">
          <ac:chgData name="Glenn Robertsson (Billerud)" userId="311b18c1-80d0-4775-a217-26d1e1746ad5" providerId="ADAL" clId="{9F612063-375E-44B5-AC65-B5929D2C7E4C}" dt="2023-02-10T21:35:30.801" v="448" actId="22"/>
          <ac:picMkLst>
            <pc:docMk/>
            <pc:sldMk cId="1609937971" sldId="309"/>
            <ac:picMk id="11" creationId="{5901A65F-8F7A-5612-FE65-54484E0BF32B}"/>
          </ac:picMkLst>
        </pc:picChg>
      </pc:sldChg>
      <pc:sldChg chg="addSp modSp new mod">
        <pc:chgData name="Glenn Robertsson (Billerud)" userId="311b18c1-80d0-4775-a217-26d1e1746ad5" providerId="ADAL" clId="{9F612063-375E-44B5-AC65-B5929D2C7E4C}" dt="2023-02-10T21:49:12.202" v="948"/>
        <pc:sldMkLst>
          <pc:docMk/>
          <pc:sldMk cId="2009125088" sldId="310"/>
        </pc:sldMkLst>
        <pc:spChg chg="mod">
          <ac:chgData name="Glenn Robertsson (Billerud)" userId="311b18c1-80d0-4775-a217-26d1e1746ad5" providerId="ADAL" clId="{9F612063-375E-44B5-AC65-B5929D2C7E4C}" dt="2023-02-10T21:44:45.423" v="744" actId="1036"/>
          <ac:spMkLst>
            <pc:docMk/>
            <pc:sldMk cId="2009125088" sldId="310"/>
            <ac:spMk id="2" creationId="{9C208DA1-719C-4F6F-D82C-E03771294397}"/>
          </ac:spMkLst>
        </pc:spChg>
        <pc:spChg chg="add mod">
          <ac:chgData name="Glenn Robertsson (Billerud)" userId="311b18c1-80d0-4775-a217-26d1e1746ad5" providerId="ADAL" clId="{9F612063-375E-44B5-AC65-B5929D2C7E4C}" dt="2023-02-10T21:42:13.903" v="606" actId="20577"/>
          <ac:spMkLst>
            <pc:docMk/>
            <pc:sldMk cId="2009125088" sldId="310"/>
            <ac:spMk id="3" creationId="{8984B186-A088-5CC4-564D-CCA1A6659176}"/>
          </ac:spMkLst>
        </pc:spChg>
        <pc:spChg chg="add mod">
          <ac:chgData name="Glenn Robertsson (Billerud)" userId="311b18c1-80d0-4775-a217-26d1e1746ad5" providerId="ADAL" clId="{9F612063-375E-44B5-AC65-B5929D2C7E4C}" dt="2023-02-10T21:44:50.869" v="745"/>
          <ac:spMkLst>
            <pc:docMk/>
            <pc:sldMk cId="2009125088" sldId="310"/>
            <ac:spMk id="4" creationId="{B5F5F4A2-F8FB-135E-B368-324D1C2B7ED3}"/>
          </ac:spMkLst>
        </pc:spChg>
        <pc:picChg chg="add mod">
          <ac:chgData name="Glenn Robertsson (Billerud)" userId="311b18c1-80d0-4775-a217-26d1e1746ad5" providerId="ADAL" clId="{9F612063-375E-44B5-AC65-B5929D2C7E4C}" dt="2023-02-10T21:49:12.202" v="948"/>
          <ac:picMkLst>
            <pc:docMk/>
            <pc:sldMk cId="2009125088" sldId="310"/>
            <ac:picMk id="5" creationId="{96BE4CD2-4781-D24D-8A99-0EB03A5162C7}"/>
          </ac:picMkLst>
        </pc:picChg>
      </pc:sldChg>
      <pc:sldChg chg="addSp modSp add mod">
        <pc:chgData name="Glenn Robertsson (Billerud)" userId="311b18c1-80d0-4775-a217-26d1e1746ad5" providerId="ADAL" clId="{9F612063-375E-44B5-AC65-B5929D2C7E4C}" dt="2023-02-22T10:10:16.132" v="1160" actId="20577"/>
        <pc:sldMkLst>
          <pc:docMk/>
          <pc:sldMk cId="535512742" sldId="311"/>
        </pc:sldMkLst>
        <pc:spChg chg="mod">
          <ac:chgData name="Glenn Robertsson (Billerud)" userId="311b18c1-80d0-4775-a217-26d1e1746ad5" providerId="ADAL" clId="{9F612063-375E-44B5-AC65-B5929D2C7E4C}" dt="2023-02-22T10:10:16.132" v="1160" actId="20577"/>
          <ac:spMkLst>
            <pc:docMk/>
            <pc:sldMk cId="535512742" sldId="311"/>
            <ac:spMk id="2" creationId="{9C208DA1-719C-4F6F-D82C-E03771294397}"/>
          </ac:spMkLst>
        </pc:spChg>
        <pc:spChg chg="mod">
          <ac:chgData name="Glenn Robertsson (Billerud)" userId="311b18c1-80d0-4775-a217-26d1e1746ad5" providerId="ADAL" clId="{9F612063-375E-44B5-AC65-B5929D2C7E4C}" dt="2023-02-10T21:45:22.547" v="775" actId="6549"/>
          <ac:spMkLst>
            <pc:docMk/>
            <pc:sldMk cId="535512742" sldId="311"/>
            <ac:spMk id="3" creationId="{8984B186-A088-5CC4-564D-CCA1A6659176}"/>
          </ac:spMkLst>
        </pc:spChg>
        <pc:picChg chg="add mod">
          <ac:chgData name="Glenn Robertsson (Billerud)" userId="311b18c1-80d0-4775-a217-26d1e1746ad5" providerId="ADAL" clId="{9F612063-375E-44B5-AC65-B5929D2C7E4C}" dt="2023-02-10T21:49:08.098" v="947"/>
          <ac:picMkLst>
            <pc:docMk/>
            <pc:sldMk cId="535512742" sldId="311"/>
            <ac:picMk id="5" creationId="{C74341E1-6BF1-3A94-527B-3BAC73A451B5}"/>
          </ac:picMkLst>
        </pc:picChg>
      </pc:sldChg>
      <pc:sldChg chg="modSp add mod">
        <pc:chgData name="Glenn Robertsson (Billerud)" userId="311b18c1-80d0-4775-a217-26d1e1746ad5" providerId="ADAL" clId="{9F612063-375E-44B5-AC65-B5929D2C7E4C}" dt="2023-02-22T10:25:01.857" v="1204" actId="1035"/>
        <pc:sldMkLst>
          <pc:docMk/>
          <pc:sldMk cId="3400986386" sldId="312"/>
        </pc:sldMkLst>
        <pc:spChg chg="mod">
          <ac:chgData name="Glenn Robertsson (Billerud)" userId="311b18c1-80d0-4775-a217-26d1e1746ad5" providerId="ADAL" clId="{9F612063-375E-44B5-AC65-B5929D2C7E4C}" dt="2023-02-22T10:25:01.857" v="1204" actId="1035"/>
          <ac:spMkLst>
            <pc:docMk/>
            <pc:sldMk cId="3400986386" sldId="312"/>
            <ac:spMk id="6" creationId="{787F5E93-B952-3669-313F-9FAB3191FC39}"/>
          </ac:spMkLst>
        </pc:spChg>
      </pc:sldChg>
      <pc:sldMasterChg chg="delSldLayout">
        <pc:chgData name="Glenn Robertsson (Billerud)" userId="311b18c1-80d0-4775-a217-26d1e1746ad5" providerId="ADAL" clId="{9F612063-375E-44B5-AC65-B5929D2C7E4C}" dt="2023-02-10T21:29:24.309" v="417" actId="47"/>
        <pc:sldMasterMkLst>
          <pc:docMk/>
          <pc:sldMasterMk cId="0" sldId="2147483659"/>
        </pc:sldMasterMkLst>
        <pc:sldLayoutChg chg="del">
          <pc:chgData name="Glenn Robertsson (Billerud)" userId="311b18c1-80d0-4775-a217-26d1e1746ad5" providerId="ADAL" clId="{9F612063-375E-44B5-AC65-B5929D2C7E4C}" dt="2023-02-10T21:29:24.309" v="417" actId="47"/>
          <pc:sldLayoutMkLst>
            <pc:docMk/>
            <pc:sldMasterMk cId="0" sldId="2147483659"/>
            <pc:sldLayoutMk cId="3698841577" sldId="2147483661"/>
          </pc:sldLayoutMkLst>
        </pc:sldLayoutChg>
      </pc:sldMasterChg>
    </pc:docChg>
  </pc:docChgLst>
  <pc:docChgLst>
    <pc:chgData name="Glenn Robertsson (Billerud)" userId="311b18c1-80d0-4775-a217-26d1e1746ad5" providerId="ADAL" clId="{83BD262A-C29F-453A-80B0-C5035051BDF1}"/>
    <pc:docChg chg="modSld">
      <pc:chgData name="Glenn Robertsson (Billerud)" userId="311b18c1-80d0-4775-a217-26d1e1746ad5" providerId="ADAL" clId="{83BD262A-C29F-453A-80B0-C5035051BDF1}" dt="2023-03-16T18:24:19.900" v="2" actId="1035"/>
      <pc:docMkLst>
        <pc:docMk/>
      </pc:docMkLst>
      <pc:sldChg chg="modSp">
        <pc:chgData name="Glenn Robertsson (Billerud)" userId="311b18c1-80d0-4775-a217-26d1e1746ad5" providerId="ADAL" clId="{83BD262A-C29F-453A-80B0-C5035051BDF1}" dt="2023-03-16T18:24:19.900" v="2" actId="1035"/>
        <pc:sldMkLst>
          <pc:docMk/>
          <pc:sldMk cId="0" sldId="307"/>
        </pc:sldMkLst>
        <pc:picChg chg="mod">
          <ac:chgData name="Glenn Robertsson (Billerud)" userId="311b18c1-80d0-4775-a217-26d1e1746ad5" providerId="ADAL" clId="{83BD262A-C29F-453A-80B0-C5035051BDF1}" dt="2023-03-16T18:24:19.900" v="2" actId="1035"/>
          <ac:picMkLst>
            <pc:docMk/>
            <pc:sldMk cId="0" sldId="307"/>
            <ac:picMk id="21" creationId="{093C4847-0CAE-6B12-FFA9-F9DC637FEF48}"/>
          </ac:picMkLst>
        </pc:picChg>
      </pc:sldChg>
    </pc:docChg>
  </pc:docChgLst>
  <pc:docChgLst>
    <pc:chgData name="Glenn Robertsson (Billerud)" userId="311b18c1-80d0-4775-a217-26d1e1746ad5" providerId="ADAL" clId="{1F1670CF-97ED-460E-BCC0-6B8422F5DC08}"/>
    <pc:docChg chg="modSld">
      <pc:chgData name="Glenn Robertsson (Billerud)" userId="311b18c1-80d0-4775-a217-26d1e1746ad5" providerId="ADAL" clId="{1F1670CF-97ED-460E-BCC0-6B8422F5DC08}" dt="2023-04-19T18:58:01.503" v="21" actId="1076"/>
      <pc:docMkLst>
        <pc:docMk/>
      </pc:docMkLst>
      <pc:sldChg chg="modSp mod">
        <pc:chgData name="Glenn Robertsson (Billerud)" userId="311b18c1-80d0-4775-a217-26d1e1746ad5" providerId="ADAL" clId="{1F1670CF-97ED-460E-BCC0-6B8422F5DC08}" dt="2023-04-19T18:45:48.210" v="14" actId="20577"/>
        <pc:sldMkLst>
          <pc:docMk/>
          <pc:sldMk cId="0" sldId="258"/>
        </pc:sldMkLst>
        <pc:spChg chg="mod">
          <ac:chgData name="Glenn Robertsson (Billerud)" userId="311b18c1-80d0-4775-a217-26d1e1746ad5" providerId="ADAL" clId="{1F1670CF-97ED-460E-BCC0-6B8422F5DC08}" dt="2023-04-19T18:45:48.210" v="14" actId="20577"/>
          <ac:spMkLst>
            <pc:docMk/>
            <pc:sldMk cId="0" sldId="258"/>
            <ac:spMk id="9" creationId="{7176C69D-F9D5-4C04-A67F-5EA0038AEB82}"/>
          </ac:spMkLst>
        </pc:spChg>
      </pc:sldChg>
      <pc:sldChg chg="addSp delSp modSp mod">
        <pc:chgData name="Glenn Robertsson (Billerud)" userId="311b18c1-80d0-4775-a217-26d1e1746ad5" providerId="ADAL" clId="{1F1670CF-97ED-460E-BCC0-6B8422F5DC08}" dt="2023-04-19T18:58:01.503" v="21" actId="1076"/>
        <pc:sldMkLst>
          <pc:docMk/>
          <pc:sldMk cId="3400986386" sldId="312"/>
        </pc:sldMkLst>
        <pc:picChg chg="del mod">
          <ac:chgData name="Glenn Robertsson (Billerud)" userId="311b18c1-80d0-4775-a217-26d1e1746ad5" providerId="ADAL" clId="{1F1670CF-97ED-460E-BCC0-6B8422F5DC08}" dt="2023-04-19T18:46:51.505" v="16" actId="21"/>
          <ac:picMkLst>
            <pc:docMk/>
            <pc:sldMk cId="3400986386" sldId="312"/>
            <ac:picMk id="5" creationId="{0D4620FA-A2A7-450A-8F0C-64046312BDB8}"/>
          </ac:picMkLst>
        </pc:picChg>
        <pc:picChg chg="add mod">
          <ac:chgData name="Glenn Robertsson (Billerud)" userId="311b18c1-80d0-4775-a217-26d1e1746ad5" providerId="ADAL" clId="{1F1670CF-97ED-460E-BCC0-6B8422F5DC08}" dt="2023-04-19T18:58:01.503" v="21" actId="1076"/>
          <ac:picMkLst>
            <pc:docMk/>
            <pc:sldMk cId="3400986386" sldId="312"/>
            <ac:picMk id="7" creationId="{ED6E200B-B425-F95A-9048-2EF7C49F6CA6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1-04-19T19:31:48.405" idx="2">
    <p:pos x="6000" y="0"/>
    <p:text>Vem äe dokumentet till för? Alla i föreningen?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2-22T11:27:40.447" idx="1">
    <p:pos x="3120" y="713"/>
    <p:text>Styrelse 2022: Petter Carlsson ordf, Markus Andreasson kassör, Glenn Robertsson Flickungdom, Alexander Lazarevic Pojkungdom, Tommy Kragh ledamot, Josefin Larsson ledarmot &amp; Mahmoud Sahvisch suppleant.</p:text>
    <p:extLst>
      <p:ext uri="{C676402C-5697-4E1C-873F-D02D1690AC5C}">
        <p15:threadingInfo xmlns:p15="http://schemas.microsoft.com/office/powerpoint/2012/main" timeZoneBias="-60"/>
      </p:ext>
    </p:extLst>
  </p:cm>
  <p:cm authorId="2" dt="2023-02-22T11:32:06.199" idx="3">
    <p:pos x="3584" y="1335"/>
    <p:text>2023: Ossie Selimovic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910f32c3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910f32c3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4213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910f32c3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910f32c3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c92f6af56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c92f6af56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910f32c3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910f32c3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8563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910f32c3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910f32c3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500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1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6B85A45-F15D-F31C-5B8C-3B22BAD63CCF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4991100"/>
            <a:ext cx="4349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comments" Target="../comments/comment2.xml"/><Relationship Id="rId4" Type="http://schemas.openxmlformats.org/officeDocument/2006/relationships/hyperlink" Target="https://billerudkorsnas-my.sharepoint.com/personal/glenn_robertsson_billerud_com/Documents/Documents/IFK%20Lindesberg/Styrelse/IFK_Lindesberg%20ledare%2020230120.xlsx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-1599388" y="2340722"/>
            <a:ext cx="8713420" cy="2052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sv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sv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v" dirty="0">
                <a:solidFill>
                  <a:schemeClr val="accent1">
                    <a:lumMod val="75000"/>
                  </a:schemeClr>
                </a:solidFill>
              </a:rPr>
              <a:t>Välkomna</a:t>
            </a:r>
            <a:br>
              <a:rPr lang="sv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sv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v" dirty="0">
                <a:solidFill>
                  <a:schemeClr val="accent1">
                    <a:lumMod val="75000"/>
                  </a:schemeClr>
                </a:solidFill>
              </a:rPr>
              <a:t>Föräldrar</a:t>
            </a:r>
            <a:br>
              <a:rPr lang="sv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sv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sv" dirty="0">
                <a:solidFill>
                  <a:schemeClr val="accent1">
                    <a:lumMod val="75000"/>
                  </a:schemeClr>
                </a:solidFill>
              </a:rPr>
              <a:t>Pojkar -23 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8032" y="374904"/>
            <a:ext cx="3767328" cy="40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0EBAE951-3E40-A945-16CE-46CD038A9D56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8376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accent1">
                    <a:lumMod val="75000"/>
                  </a:schemeClr>
                </a:solidFill>
              </a:rPr>
              <a:t>Värdegrund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500" y="0"/>
            <a:ext cx="1509500" cy="1509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atshållare för innehåll 9">
            <a:extLst>
              <a:ext uri="{FF2B5EF4-FFF2-40B4-BE49-F238E27FC236}">
                <a16:creationId xmlns:a16="http://schemas.microsoft.com/office/drawing/2014/main" id="{AA4078C0-46A9-424B-80BD-71A628532A99}"/>
              </a:ext>
            </a:extLst>
          </p:cNvPr>
          <p:cNvSpPr txBox="1">
            <a:spLocks/>
          </p:cNvSpPr>
          <p:nvPr/>
        </p:nvSpPr>
        <p:spPr>
          <a:xfrm>
            <a:off x="411592" y="2043823"/>
            <a:ext cx="8405339" cy="15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buNone/>
            </a:pPr>
            <a:r>
              <a:rPr lang="sv-SE" sz="2000" i="1" dirty="0"/>
              <a:t>” Som medlem i IFK Lindesberg är du en förebild för framtidens IFK-are samt dagens och framtidens medborgare. Detta ska prägla ditt agerande både på och utanför planen ” </a:t>
            </a:r>
            <a:endParaRPr lang="sv-SE" altLang="sv-SE" sz="2000" i="1" dirty="0"/>
          </a:p>
        </p:txBody>
      </p:sp>
    </p:spTree>
    <p:extLst>
      <p:ext uri="{BB962C8B-B14F-4D97-AF65-F5344CB8AC3E}">
        <p14:creationId xmlns:p14="http://schemas.microsoft.com/office/powerpoint/2010/main" val="1094016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8376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accent1">
                    <a:lumMod val="75000"/>
                  </a:schemeClr>
                </a:solidFill>
              </a:rPr>
              <a:t>Agenda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C96391-CD72-4D74-B462-FA9ED8237D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Skydd och säkerhet</a:t>
            </a:r>
          </a:p>
          <a:p>
            <a:r>
              <a:rPr lang="sv-SE" dirty="0"/>
              <a:t>Presentation</a:t>
            </a:r>
          </a:p>
          <a:p>
            <a:r>
              <a:rPr lang="sv-SE" dirty="0"/>
              <a:t>IFKs organisation</a:t>
            </a:r>
          </a:p>
          <a:p>
            <a:r>
              <a:rPr lang="sv-SE" dirty="0"/>
              <a:t>Föreningens lag</a:t>
            </a:r>
          </a:p>
          <a:p>
            <a:r>
              <a:rPr lang="sv-SE" dirty="0"/>
              <a:t>IFK administration</a:t>
            </a:r>
          </a:p>
          <a:p>
            <a:r>
              <a:rPr lang="sv-SE" dirty="0"/>
              <a:t>Laget i backspegeln</a:t>
            </a:r>
          </a:p>
          <a:p>
            <a:r>
              <a:rPr lang="sv-SE" dirty="0"/>
              <a:t>Laget i framrutan</a:t>
            </a:r>
          </a:p>
          <a:p>
            <a:r>
              <a:rPr lang="sv-SE" dirty="0"/>
              <a:t>Lagets administration</a:t>
            </a:r>
          </a:p>
          <a:p>
            <a:r>
              <a:rPr lang="sv-SE" dirty="0"/>
              <a:t>Övriga frågor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EFFFF3B-468B-6EA2-5C21-EE92C4DC9401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6F6F68C-462D-333F-B179-CFBE5FC49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161" y="1881661"/>
            <a:ext cx="4236089" cy="188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1B0D6908-599F-B58C-CA42-D1011A18C4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4328948"/>
              </p:ext>
            </p:extLst>
          </p:nvPr>
        </p:nvGraphicFramePr>
        <p:xfrm>
          <a:off x="5586291" y="2090058"/>
          <a:ext cx="1309425" cy="284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5029210" imgH="1118618" progId="Photoshop.Image.18">
                  <p:embed/>
                </p:oleObj>
              </mc:Choice>
              <mc:Fallback>
                <p:oleObj name="Image" r:id="rId4" imgW="5029210" imgH="1118618" progId="Photoshop.Image.18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1B0D6908-599F-B58C-CA42-D1011A18C4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6291" y="2090058"/>
                        <a:ext cx="1309425" cy="2842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Google Shape;63;p14">
            <a:extLst>
              <a:ext uri="{FF2B5EF4-FFF2-40B4-BE49-F238E27FC236}">
                <a16:creationId xmlns:a16="http://schemas.microsoft.com/office/drawing/2014/main" id="{ECB8C811-BBE8-6F7F-A7B0-AFD5634AB1B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38037" y="0"/>
            <a:ext cx="1605963" cy="1375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02544963-8489-443E-BAAC-1E228333E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5516"/>
            <a:ext cx="3782883" cy="3943182"/>
          </a:xfrm>
          <a:prstGeom prst="rect">
            <a:avLst/>
          </a:prstGeom>
          <a:ln w="34925">
            <a:noFill/>
          </a:ln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28A4A7BD-A51A-495A-8F83-D11607C0C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182773">
            <a:off x="2762381" y="1432954"/>
            <a:ext cx="995363" cy="43815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7176C69D-F9D5-4C04-A67F-5EA0038AEB82}"/>
              </a:ext>
            </a:extLst>
          </p:cNvPr>
          <p:cNvSpPr txBox="1"/>
          <p:nvPr/>
        </p:nvSpPr>
        <p:spPr>
          <a:xfrm>
            <a:off x="4489220" y="1193961"/>
            <a:ext cx="39358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b="1" dirty="0"/>
              <a:t>Hjärtstartare</a:t>
            </a:r>
          </a:p>
          <a:p>
            <a:endParaRPr lang="sv-SE" sz="1800" b="1" dirty="0"/>
          </a:p>
          <a:p>
            <a:r>
              <a:rPr lang="sv-SE" sz="1800" b="1" dirty="0"/>
              <a:t>Brandlarm</a:t>
            </a:r>
          </a:p>
          <a:p>
            <a:endParaRPr lang="sv-SE" sz="1800" b="1" dirty="0"/>
          </a:p>
          <a:p>
            <a:r>
              <a:rPr lang="sv-SE" sz="1800" b="1" dirty="0"/>
              <a:t>Brandsläckare</a:t>
            </a:r>
          </a:p>
          <a:p>
            <a:endParaRPr lang="sv-SE" sz="1800" b="1" dirty="0"/>
          </a:p>
          <a:p>
            <a:r>
              <a:rPr lang="sv-SE" sz="1800" b="1" dirty="0"/>
              <a:t>Nödutgång	</a:t>
            </a:r>
          </a:p>
          <a:p>
            <a:endParaRPr lang="sv-SE" sz="1800" b="1" dirty="0"/>
          </a:p>
          <a:p>
            <a:r>
              <a:rPr lang="sv-SE" sz="1800" b="1" dirty="0"/>
              <a:t>Räddningsväg</a:t>
            </a:r>
          </a:p>
          <a:p>
            <a:endParaRPr lang="sv-SE" sz="1800" b="1" dirty="0"/>
          </a:p>
          <a:p>
            <a:endParaRPr lang="sv-SE" sz="1800" b="1" dirty="0"/>
          </a:p>
          <a:p>
            <a:r>
              <a:rPr lang="sv-SE" sz="1800" b="1" dirty="0"/>
              <a:t> 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883C77C-FB5D-418E-B42A-F9B20B3E26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71926"/>
            <a:ext cx="640022" cy="436772"/>
          </a:xfrm>
          <a:prstGeom prst="rect">
            <a:avLst/>
          </a:prstGeom>
        </p:spPr>
      </p:pic>
      <p:sp>
        <p:nvSpPr>
          <p:cNvPr id="12" name="Ellips 11">
            <a:extLst>
              <a:ext uri="{FF2B5EF4-FFF2-40B4-BE49-F238E27FC236}">
                <a16:creationId xmlns:a16="http://schemas.microsoft.com/office/drawing/2014/main" id="{7A14AAF8-BEAA-4B0F-800A-4A622A4E9150}"/>
              </a:ext>
            </a:extLst>
          </p:cNvPr>
          <p:cNvSpPr/>
          <p:nvPr/>
        </p:nvSpPr>
        <p:spPr>
          <a:xfrm>
            <a:off x="6452484" y="1270801"/>
            <a:ext cx="174928" cy="1742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Ellips 15">
            <a:extLst>
              <a:ext uri="{FF2B5EF4-FFF2-40B4-BE49-F238E27FC236}">
                <a16:creationId xmlns:a16="http://schemas.microsoft.com/office/drawing/2014/main" id="{582B2053-C125-47AF-B47F-6A1ADB3C002E}"/>
              </a:ext>
            </a:extLst>
          </p:cNvPr>
          <p:cNvSpPr/>
          <p:nvPr/>
        </p:nvSpPr>
        <p:spPr>
          <a:xfrm>
            <a:off x="1949398" y="1659970"/>
            <a:ext cx="174928" cy="1742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Ellips 16">
            <a:extLst>
              <a:ext uri="{FF2B5EF4-FFF2-40B4-BE49-F238E27FC236}">
                <a16:creationId xmlns:a16="http://schemas.microsoft.com/office/drawing/2014/main" id="{5333FE5B-6739-461D-9188-0CBF8254E561}"/>
              </a:ext>
            </a:extLst>
          </p:cNvPr>
          <p:cNvSpPr/>
          <p:nvPr/>
        </p:nvSpPr>
        <p:spPr>
          <a:xfrm>
            <a:off x="6452484" y="1869604"/>
            <a:ext cx="174928" cy="174284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7BB85422-8B89-490E-AFF9-A496F697156A}"/>
              </a:ext>
            </a:extLst>
          </p:cNvPr>
          <p:cNvSpPr/>
          <p:nvPr/>
        </p:nvSpPr>
        <p:spPr>
          <a:xfrm>
            <a:off x="2910180" y="1407396"/>
            <a:ext cx="64933" cy="78354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2A52E47C-35A2-48EC-9675-EE87CEB6D311}"/>
              </a:ext>
            </a:extLst>
          </p:cNvPr>
          <p:cNvSpPr/>
          <p:nvPr/>
        </p:nvSpPr>
        <p:spPr>
          <a:xfrm>
            <a:off x="3102335" y="1520041"/>
            <a:ext cx="64933" cy="78354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546FC150-AAA2-453F-A970-AEB76689EB16}"/>
              </a:ext>
            </a:extLst>
          </p:cNvPr>
          <p:cNvSpPr/>
          <p:nvPr/>
        </p:nvSpPr>
        <p:spPr>
          <a:xfrm>
            <a:off x="3326294" y="1648588"/>
            <a:ext cx="64933" cy="78354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6B140B95-C36C-43FD-870F-32FA988ECAAA}"/>
              </a:ext>
            </a:extLst>
          </p:cNvPr>
          <p:cNvSpPr/>
          <p:nvPr/>
        </p:nvSpPr>
        <p:spPr>
          <a:xfrm>
            <a:off x="3523755" y="1758571"/>
            <a:ext cx="64933" cy="78354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E1B37F9A-D880-4810-9B3D-4F835558E619}"/>
              </a:ext>
            </a:extLst>
          </p:cNvPr>
          <p:cNvSpPr/>
          <p:nvPr/>
        </p:nvSpPr>
        <p:spPr>
          <a:xfrm>
            <a:off x="2179990" y="1694963"/>
            <a:ext cx="64933" cy="78354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841CD46B-D177-4141-904F-EEFEC16F5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808721" y="3598404"/>
            <a:ext cx="631209" cy="1031104"/>
          </a:xfrm>
          <a:prstGeom prst="rect">
            <a:avLst/>
          </a:prstGeom>
        </p:spPr>
      </p:pic>
      <p:sp>
        <p:nvSpPr>
          <p:cNvPr id="23" name="Frihandsfigur: Form 22">
            <a:extLst>
              <a:ext uri="{FF2B5EF4-FFF2-40B4-BE49-F238E27FC236}">
                <a16:creationId xmlns:a16="http://schemas.microsoft.com/office/drawing/2014/main" id="{1B36417B-5B39-483E-B413-9518584058E5}"/>
              </a:ext>
            </a:extLst>
          </p:cNvPr>
          <p:cNvSpPr/>
          <p:nvPr/>
        </p:nvSpPr>
        <p:spPr>
          <a:xfrm>
            <a:off x="2385391" y="1510748"/>
            <a:ext cx="1200960" cy="2115047"/>
          </a:xfrm>
          <a:custGeom>
            <a:avLst/>
            <a:gdLst>
              <a:gd name="connsiteX0" fmla="*/ 0 w 1200960"/>
              <a:gd name="connsiteY0" fmla="*/ 0 h 2115047"/>
              <a:gd name="connsiteX1" fmla="*/ 119270 w 1200960"/>
              <a:gd name="connsiteY1" fmla="*/ 39756 h 2115047"/>
              <a:gd name="connsiteX2" fmla="*/ 151075 w 1200960"/>
              <a:gd name="connsiteY2" fmla="*/ 63610 h 2115047"/>
              <a:gd name="connsiteX3" fmla="*/ 206734 w 1200960"/>
              <a:gd name="connsiteY3" fmla="*/ 87464 h 2115047"/>
              <a:gd name="connsiteX4" fmla="*/ 246491 w 1200960"/>
              <a:gd name="connsiteY4" fmla="*/ 127221 h 2115047"/>
              <a:gd name="connsiteX5" fmla="*/ 294199 w 1200960"/>
              <a:gd name="connsiteY5" fmla="*/ 159026 h 2115047"/>
              <a:gd name="connsiteX6" fmla="*/ 318052 w 1200960"/>
              <a:gd name="connsiteY6" fmla="*/ 174929 h 2115047"/>
              <a:gd name="connsiteX7" fmla="*/ 373712 w 1200960"/>
              <a:gd name="connsiteY7" fmla="*/ 214685 h 2115047"/>
              <a:gd name="connsiteX8" fmla="*/ 413468 w 1200960"/>
              <a:gd name="connsiteY8" fmla="*/ 262393 h 2115047"/>
              <a:gd name="connsiteX9" fmla="*/ 445273 w 1200960"/>
              <a:gd name="connsiteY9" fmla="*/ 310101 h 2115047"/>
              <a:gd name="connsiteX10" fmla="*/ 524786 w 1200960"/>
              <a:gd name="connsiteY10" fmla="*/ 381662 h 2115047"/>
              <a:gd name="connsiteX11" fmla="*/ 580446 w 1200960"/>
              <a:gd name="connsiteY11" fmla="*/ 413468 h 2115047"/>
              <a:gd name="connsiteX12" fmla="*/ 683812 w 1200960"/>
              <a:gd name="connsiteY12" fmla="*/ 532737 h 2115047"/>
              <a:gd name="connsiteX13" fmla="*/ 707666 w 1200960"/>
              <a:gd name="connsiteY13" fmla="*/ 556591 h 2115047"/>
              <a:gd name="connsiteX14" fmla="*/ 747423 w 1200960"/>
              <a:gd name="connsiteY14" fmla="*/ 588396 h 2115047"/>
              <a:gd name="connsiteX15" fmla="*/ 763326 w 1200960"/>
              <a:gd name="connsiteY15" fmla="*/ 612250 h 2115047"/>
              <a:gd name="connsiteX16" fmla="*/ 811033 w 1200960"/>
              <a:gd name="connsiteY16" fmla="*/ 644055 h 2115047"/>
              <a:gd name="connsiteX17" fmla="*/ 858741 w 1200960"/>
              <a:gd name="connsiteY17" fmla="*/ 723569 h 2115047"/>
              <a:gd name="connsiteX18" fmla="*/ 938254 w 1200960"/>
              <a:gd name="connsiteY18" fmla="*/ 826935 h 2115047"/>
              <a:gd name="connsiteX19" fmla="*/ 962108 w 1200960"/>
              <a:gd name="connsiteY19" fmla="*/ 898497 h 2115047"/>
              <a:gd name="connsiteX20" fmla="*/ 970059 w 1200960"/>
              <a:gd name="connsiteY20" fmla="*/ 922351 h 2115047"/>
              <a:gd name="connsiteX21" fmla="*/ 978011 w 1200960"/>
              <a:gd name="connsiteY21" fmla="*/ 1017767 h 2115047"/>
              <a:gd name="connsiteX22" fmla="*/ 985962 w 1200960"/>
              <a:gd name="connsiteY22" fmla="*/ 1041621 h 2115047"/>
              <a:gd name="connsiteX23" fmla="*/ 993913 w 1200960"/>
              <a:gd name="connsiteY23" fmla="*/ 1089329 h 2115047"/>
              <a:gd name="connsiteX24" fmla="*/ 1049572 w 1200960"/>
              <a:gd name="connsiteY24" fmla="*/ 1137036 h 2115047"/>
              <a:gd name="connsiteX25" fmla="*/ 1057524 w 1200960"/>
              <a:gd name="connsiteY25" fmla="*/ 1176793 h 2115047"/>
              <a:gd name="connsiteX26" fmla="*/ 1089329 w 1200960"/>
              <a:gd name="connsiteY26" fmla="*/ 1200647 h 2115047"/>
              <a:gd name="connsiteX27" fmla="*/ 1105232 w 1200960"/>
              <a:gd name="connsiteY27" fmla="*/ 1232452 h 2115047"/>
              <a:gd name="connsiteX28" fmla="*/ 1137037 w 1200960"/>
              <a:gd name="connsiteY28" fmla="*/ 1327868 h 2115047"/>
              <a:gd name="connsiteX29" fmla="*/ 1144988 w 1200960"/>
              <a:gd name="connsiteY29" fmla="*/ 1351722 h 2115047"/>
              <a:gd name="connsiteX30" fmla="*/ 1152939 w 1200960"/>
              <a:gd name="connsiteY30" fmla="*/ 1383527 h 2115047"/>
              <a:gd name="connsiteX31" fmla="*/ 1176793 w 1200960"/>
              <a:gd name="connsiteY31" fmla="*/ 1407381 h 2115047"/>
              <a:gd name="connsiteX32" fmla="*/ 1200647 w 1200960"/>
              <a:gd name="connsiteY32" fmla="*/ 1502796 h 2115047"/>
              <a:gd name="connsiteX33" fmla="*/ 1184745 w 1200960"/>
              <a:gd name="connsiteY33" fmla="*/ 1637969 h 2115047"/>
              <a:gd name="connsiteX34" fmla="*/ 1160891 w 1200960"/>
              <a:gd name="connsiteY34" fmla="*/ 1685676 h 2115047"/>
              <a:gd name="connsiteX35" fmla="*/ 1129086 w 1200960"/>
              <a:gd name="connsiteY35" fmla="*/ 1844702 h 2115047"/>
              <a:gd name="connsiteX36" fmla="*/ 1089329 w 1200960"/>
              <a:gd name="connsiteY36" fmla="*/ 1884459 h 2115047"/>
              <a:gd name="connsiteX37" fmla="*/ 1041621 w 1200960"/>
              <a:gd name="connsiteY37" fmla="*/ 1932167 h 2115047"/>
              <a:gd name="connsiteX38" fmla="*/ 970059 w 1200960"/>
              <a:gd name="connsiteY38" fmla="*/ 2027582 h 2115047"/>
              <a:gd name="connsiteX39" fmla="*/ 898498 w 1200960"/>
              <a:gd name="connsiteY39" fmla="*/ 2115047 h 211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0960" h="2115047">
                <a:moveTo>
                  <a:pt x="0" y="0"/>
                </a:moveTo>
                <a:cubicBezTo>
                  <a:pt x="39757" y="13252"/>
                  <a:pt x="85744" y="14612"/>
                  <a:pt x="119270" y="39756"/>
                </a:cubicBezTo>
                <a:cubicBezTo>
                  <a:pt x="129872" y="47707"/>
                  <a:pt x="139837" y="56586"/>
                  <a:pt x="151075" y="63610"/>
                </a:cubicBezTo>
                <a:cubicBezTo>
                  <a:pt x="173535" y="77648"/>
                  <a:pt x="183544" y="79734"/>
                  <a:pt x="206734" y="87464"/>
                </a:cubicBezTo>
                <a:cubicBezTo>
                  <a:pt x="219986" y="100716"/>
                  <a:pt x="231986" y="115353"/>
                  <a:pt x="246491" y="127221"/>
                </a:cubicBezTo>
                <a:cubicBezTo>
                  <a:pt x="261283" y="139324"/>
                  <a:pt x="278296" y="148424"/>
                  <a:pt x="294199" y="159026"/>
                </a:cubicBezTo>
                <a:cubicBezTo>
                  <a:pt x="302150" y="164327"/>
                  <a:pt x="311295" y="168172"/>
                  <a:pt x="318052" y="174929"/>
                </a:cubicBezTo>
                <a:cubicBezTo>
                  <a:pt x="355785" y="212660"/>
                  <a:pt x="335634" y="201993"/>
                  <a:pt x="373712" y="214685"/>
                </a:cubicBezTo>
                <a:cubicBezTo>
                  <a:pt x="417119" y="301502"/>
                  <a:pt x="361022" y="202454"/>
                  <a:pt x="413468" y="262393"/>
                </a:cubicBezTo>
                <a:cubicBezTo>
                  <a:pt x="426054" y="276777"/>
                  <a:pt x="430348" y="298162"/>
                  <a:pt x="445273" y="310101"/>
                </a:cubicBezTo>
                <a:cubicBezTo>
                  <a:pt x="577756" y="416085"/>
                  <a:pt x="386793" y="260918"/>
                  <a:pt x="524786" y="381662"/>
                </a:cubicBezTo>
                <a:cubicBezTo>
                  <a:pt x="579206" y="429280"/>
                  <a:pt x="514413" y="362109"/>
                  <a:pt x="580446" y="413468"/>
                </a:cubicBezTo>
                <a:cubicBezTo>
                  <a:pt x="627232" y="449857"/>
                  <a:pt x="639231" y="488156"/>
                  <a:pt x="683812" y="532737"/>
                </a:cubicBezTo>
                <a:cubicBezTo>
                  <a:pt x="691763" y="540688"/>
                  <a:pt x="699203" y="549186"/>
                  <a:pt x="707666" y="556591"/>
                </a:cubicBezTo>
                <a:cubicBezTo>
                  <a:pt x="720438" y="567767"/>
                  <a:pt x="735422" y="576396"/>
                  <a:pt x="747423" y="588396"/>
                </a:cubicBezTo>
                <a:cubicBezTo>
                  <a:pt x="754180" y="595153"/>
                  <a:pt x="756134" y="605957"/>
                  <a:pt x="763326" y="612250"/>
                </a:cubicBezTo>
                <a:cubicBezTo>
                  <a:pt x="777709" y="624836"/>
                  <a:pt x="811033" y="644055"/>
                  <a:pt x="811033" y="644055"/>
                </a:cubicBezTo>
                <a:cubicBezTo>
                  <a:pt x="826936" y="670560"/>
                  <a:pt x="838206" y="700467"/>
                  <a:pt x="858741" y="723569"/>
                </a:cubicBezTo>
                <a:cubicBezTo>
                  <a:pt x="897179" y="766811"/>
                  <a:pt x="920353" y="780391"/>
                  <a:pt x="938254" y="826935"/>
                </a:cubicBezTo>
                <a:cubicBezTo>
                  <a:pt x="947280" y="850403"/>
                  <a:pt x="954157" y="874643"/>
                  <a:pt x="962108" y="898497"/>
                </a:cubicBezTo>
                <a:lnTo>
                  <a:pt x="970059" y="922351"/>
                </a:lnTo>
                <a:cubicBezTo>
                  <a:pt x="972710" y="954156"/>
                  <a:pt x="973793" y="986131"/>
                  <a:pt x="978011" y="1017767"/>
                </a:cubicBezTo>
                <a:cubicBezTo>
                  <a:pt x="979119" y="1026075"/>
                  <a:pt x="984144" y="1033439"/>
                  <a:pt x="985962" y="1041621"/>
                </a:cubicBezTo>
                <a:cubicBezTo>
                  <a:pt x="989459" y="1057359"/>
                  <a:pt x="987365" y="1074597"/>
                  <a:pt x="993913" y="1089329"/>
                </a:cubicBezTo>
                <a:cubicBezTo>
                  <a:pt x="999449" y="1101786"/>
                  <a:pt x="1041403" y="1130909"/>
                  <a:pt x="1049572" y="1137036"/>
                </a:cubicBezTo>
                <a:cubicBezTo>
                  <a:pt x="1052223" y="1150288"/>
                  <a:pt x="1050361" y="1165332"/>
                  <a:pt x="1057524" y="1176793"/>
                </a:cubicBezTo>
                <a:cubicBezTo>
                  <a:pt x="1064548" y="1188031"/>
                  <a:pt x="1080705" y="1190585"/>
                  <a:pt x="1089329" y="1200647"/>
                </a:cubicBezTo>
                <a:cubicBezTo>
                  <a:pt x="1097043" y="1209647"/>
                  <a:pt x="1099931" y="1221850"/>
                  <a:pt x="1105232" y="1232452"/>
                </a:cubicBezTo>
                <a:cubicBezTo>
                  <a:pt x="1138272" y="1381136"/>
                  <a:pt x="1101688" y="1257170"/>
                  <a:pt x="1137037" y="1327868"/>
                </a:cubicBezTo>
                <a:cubicBezTo>
                  <a:pt x="1140785" y="1335365"/>
                  <a:pt x="1142686" y="1343663"/>
                  <a:pt x="1144988" y="1351722"/>
                </a:cubicBezTo>
                <a:cubicBezTo>
                  <a:pt x="1147990" y="1362229"/>
                  <a:pt x="1147517" y="1374039"/>
                  <a:pt x="1152939" y="1383527"/>
                </a:cubicBezTo>
                <a:cubicBezTo>
                  <a:pt x="1158518" y="1393290"/>
                  <a:pt x="1168842" y="1399430"/>
                  <a:pt x="1176793" y="1407381"/>
                </a:cubicBezTo>
                <a:cubicBezTo>
                  <a:pt x="1184744" y="1439186"/>
                  <a:pt x="1203615" y="1470147"/>
                  <a:pt x="1200647" y="1502796"/>
                </a:cubicBezTo>
                <a:cubicBezTo>
                  <a:pt x="1199928" y="1510706"/>
                  <a:pt x="1192722" y="1614038"/>
                  <a:pt x="1184745" y="1637969"/>
                </a:cubicBezTo>
                <a:cubicBezTo>
                  <a:pt x="1179123" y="1654836"/>
                  <a:pt x="1168842" y="1669774"/>
                  <a:pt x="1160891" y="1685676"/>
                </a:cubicBezTo>
                <a:cubicBezTo>
                  <a:pt x="1154463" y="1730665"/>
                  <a:pt x="1144840" y="1809254"/>
                  <a:pt x="1129086" y="1844702"/>
                </a:cubicBezTo>
                <a:cubicBezTo>
                  <a:pt x="1121474" y="1861828"/>
                  <a:pt x="1101037" y="1869824"/>
                  <a:pt x="1089329" y="1884459"/>
                </a:cubicBezTo>
                <a:cubicBezTo>
                  <a:pt x="1048360" y="1935670"/>
                  <a:pt x="1087080" y="1917013"/>
                  <a:pt x="1041621" y="1932167"/>
                </a:cubicBezTo>
                <a:cubicBezTo>
                  <a:pt x="1017767" y="1963972"/>
                  <a:pt x="994561" y="1996274"/>
                  <a:pt x="970059" y="2027582"/>
                </a:cubicBezTo>
                <a:cubicBezTo>
                  <a:pt x="946843" y="2057247"/>
                  <a:pt x="898498" y="2115047"/>
                  <a:pt x="898498" y="2115047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25E94404-DF35-4362-A1FF-74653172CC27}"/>
              </a:ext>
            </a:extLst>
          </p:cNvPr>
          <p:cNvSpPr/>
          <p:nvPr/>
        </p:nvSpPr>
        <p:spPr>
          <a:xfrm rot="18020094">
            <a:off x="6701235" y="3283226"/>
            <a:ext cx="494619" cy="860066"/>
          </a:xfrm>
          <a:custGeom>
            <a:avLst/>
            <a:gdLst>
              <a:gd name="connsiteX0" fmla="*/ 0 w 1200960"/>
              <a:gd name="connsiteY0" fmla="*/ 0 h 2115047"/>
              <a:gd name="connsiteX1" fmla="*/ 119270 w 1200960"/>
              <a:gd name="connsiteY1" fmla="*/ 39756 h 2115047"/>
              <a:gd name="connsiteX2" fmla="*/ 151075 w 1200960"/>
              <a:gd name="connsiteY2" fmla="*/ 63610 h 2115047"/>
              <a:gd name="connsiteX3" fmla="*/ 206734 w 1200960"/>
              <a:gd name="connsiteY3" fmla="*/ 87464 h 2115047"/>
              <a:gd name="connsiteX4" fmla="*/ 246491 w 1200960"/>
              <a:gd name="connsiteY4" fmla="*/ 127221 h 2115047"/>
              <a:gd name="connsiteX5" fmla="*/ 294199 w 1200960"/>
              <a:gd name="connsiteY5" fmla="*/ 159026 h 2115047"/>
              <a:gd name="connsiteX6" fmla="*/ 318052 w 1200960"/>
              <a:gd name="connsiteY6" fmla="*/ 174929 h 2115047"/>
              <a:gd name="connsiteX7" fmla="*/ 373712 w 1200960"/>
              <a:gd name="connsiteY7" fmla="*/ 214685 h 2115047"/>
              <a:gd name="connsiteX8" fmla="*/ 413468 w 1200960"/>
              <a:gd name="connsiteY8" fmla="*/ 262393 h 2115047"/>
              <a:gd name="connsiteX9" fmla="*/ 445273 w 1200960"/>
              <a:gd name="connsiteY9" fmla="*/ 310101 h 2115047"/>
              <a:gd name="connsiteX10" fmla="*/ 524786 w 1200960"/>
              <a:gd name="connsiteY10" fmla="*/ 381662 h 2115047"/>
              <a:gd name="connsiteX11" fmla="*/ 580446 w 1200960"/>
              <a:gd name="connsiteY11" fmla="*/ 413468 h 2115047"/>
              <a:gd name="connsiteX12" fmla="*/ 683812 w 1200960"/>
              <a:gd name="connsiteY12" fmla="*/ 532737 h 2115047"/>
              <a:gd name="connsiteX13" fmla="*/ 707666 w 1200960"/>
              <a:gd name="connsiteY13" fmla="*/ 556591 h 2115047"/>
              <a:gd name="connsiteX14" fmla="*/ 747423 w 1200960"/>
              <a:gd name="connsiteY14" fmla="*/ 588396 h 2115047"/>
              <a:gd name="connsiteX15" fmla="*/ 763326 w 1200960"/>
              <a:gd name="connsiteY15" fmla="*/ 612250 h 2115047"/>
              <a:gd name="connsiteX16" fmla="*/ 811033 w 1200960"/>
              <a:gd name="connsiteY16" fmla="*/ 644055 h 2115047"/>
              <a:gd name="connsiteX17" fmla="*/ 858741 w 1200960"/>
              <a:gd name="connsiteY17" fmla="*/ 723569 h 2115047"/>
              <a:gd name="connsiteX18" fmla="*/ 938254 w 1200960"/>
              <a:gd name="connsiteY18" fmla="*/ 826935 h 2115047"/>
              <a:gd name="connsiteX19" fmla="*/ 962108 w 1200960"/>
              <a:gd name="connsiteY19" fmla="*/ 898497 h 2115047"/>
              <a:gd name="connsiteX20" fmla="*/ 970059 w 1200960"/>
              <a:gd name="connsiteY20" fmla="*/ 922351 h 2115047"/>
              <a:gd name="connsiteX21" fmla="*/ 978011 w 1200960"/>
              <a:gd name="connsiteY21" fmla="*/ 1017767 h 2115047"/>
              <a:gd name="connsiteX22" fmla="*/ 985962 w 1200960"/>
              <a:gd name="connsiteY22" fmla="*/ 1041621 h 2115047"/>
              <a:gd name="connsiteX23" fmla="*/ 993913 w 1200960"/>
              <a:gd name="connsiteY23" fmla="*/ 1089329 h 2115047"/>
              <a:gd name="connsiteX24" fmla="*/ 1049572 w 1200960"/>
              <a:gd name="connsiteY24" fmla="*/ 1137036 h 2115047"/>
              <a:gd name="connsiteX25" fmla="*/ 1057524 w 1200960"/>
              <a:gd name="connsiteY25" fmla="*/ 1176793 h 2115047"/>
              <a:gd name="connsiteX26" fmla="*/ 1089329 w 1200960"/>
              <a:gd name="connsiteY26" fmla="*/ 1200647 h 2115047"/>
              <a:gd name="connsiteX27" fmla="*/ 1105232 w 1200960"/>
              <a:gd name="connsiteY27" fmla="*/ 1232452 h 2115047"/>
              <a:gd name="connsiteX28" fmla="*/ 1137037 w 1200960"/>
              <a:gd name="connsiteY28" fmla="*/ 1327868 h 2115047"/>
              <a:gd name="connsiteX29" fmla="*/ 1144988 w 1200960"/>
              <a:gd name="connsiteY29" fmla="*/ 1351722 h 2115047"/>
              <a:gd name="connsiteX30" fmla="*/ 1152939 w 1200960"/>
              <a:gd name="connsiteY30" fmla="*/ 1383527 h 2115047"/>
              <a:gd name="connsiteX31" fmla="*/ 1176793 w 1200960"/>
              <a:gd name="connsiteY31" fmla="*/ 1407381 h 2115047"/>
              <a:gd name="connsiteX32" fmla="*/ 1200647 w 1200960"/>
              <a:gd name="connsiteY32" fmla="*/ 1502796 h 2115047"/>
              <a:gd name="connsiteX33" fmla="*/ 1184745 w 1200960"/>
              <a:gd name="connsiteY33" fmla="*/ 1637969 h 2115047"/>
              <a:gd name="connsiteX34" fmla="*/ 1160891 w 1200960"/>
              <a:gd name="connsiteY34" fmla="*/ 1685676 h 2115047"/>
              <a:gd name="connsiteX35" fmla="*/ 1129086 w 1200960"/>
              <a:gd name="connsiteY35" fmla="*/ 1844702 h 2115047"/>
              <a:gd name="connsiteX36" fmla="*/ 1089329 w 1200960"/>
              <a:gd name="connsiteY36" fmla="*/ 1884459 h 2115047"/>
              <a:gd name="connsiteX37" fmla="*/ 1041621 w 1200960"/>
              <a:gd name="connsiteY37" fmla="*/ 1932167 h 2115047"/>
              <a:gd name="connsiteX38" fmla="*/ 970059 w 1200960"/>
              <a:gd name="connsiteY38" fmla="*/ 2027582 h 2115047"/>
              <a:gd name="connsiteX39" fmla="*/ 898498 w 1200960"/>
              <a:gd name="connsiteY39" fmla="*/ 2115047 h 2115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00960" h="2115047">
                <a:moveTo>
                  <a:pt x="0" y="0"/>
                </a:moveTo>
                <a:cubicBezTo>
                  <a:pt x="39757" y="13252"/>
                  <a:pt x="85744" y="14612"/>
                  <a:pt x="119270" y="39756"/>
                </a:cubicBezTo>
                <a:cubicBezTo>
                  <a:pt x="129872" y="47707"/>
                  <a:pt x="139837" y="56586"/>
                  <a:pt x="151075" y="63610"/>
                </a:cubicBezTo>
                <a:cubicBezTo>
                  <a:pt x="173535" y="77648"/>
                  <a:pt x="183544" y="79734"/>
                  <a:pt x="206734" y="87464"/>
                </a:cubicBezTo>
                <a:cubicBezTo>
                  <a:pt x="219986" y="100716"/>
                  <a:pt x="231986" y="115353"/>
                  <a:pt x="246491" y="127221"/>
                </a:cubicBezTo>
                <a:cubicBezTo>
                  <a:pt x="261283" y="139324"/>
                  <a:pt x="278296" y="148424"/>
                  <a:pt x="294199" y="159026"/>
                </a:cubicBezTo>
                <a:cubicBezTo>
                  <a:pt x="302150" y="164327"/>
                  <a:pt x="311295" y="168172"/>
                  <a:pt x="318052" y="174929"/>
                </a:cubicBezTo>
                <a:cubicBezTo>
                  <a:pt x="355785" y="212660"/>
                  <a:pt x="335634" y="201993"/>
                  <a:pt x="373712" y="214685"/>
                </a:cubicBezTo>
                <a:cubicBezTo>
                  <a:pt x="417119" y="301502"/>
                  <a:pt x="361022" y="202454"/>
                  <a:pt x="413468" y="262393"/>
                </a:cubicBezTo>
                <a:cubicBezTo>
                  <a:pt x="426054" y="276777"/>
                  <a:pt x="430348" y="298162"/>
                  <a:pt x="445273" y="310101"/>
                </a:cubicBezTo>
                <a:cubicBezTo>
                  <a:pt x="577756" y="416085"/>
                  <a:pt x="386793" y="260918"/>
                  <a:pt x="524786" y="381662"/>
                </a:cubicBezTo>
                <a:cubicBezTo>
                  <a:pt x="579206" y="429280"/>
                  <a:pt x="514413" y="362109"/>
                  <a:pt x="580446" y="413468"/>
                </a:cubicBezTo>
                <a:cubicBezTo>
                  <a:pt x="627232" y="449857"/>
                  <a:pt x="639231" y="488156"/>
                  <a:pt x="683812" y="532737"/>
                </a:cubicBezTo>
                <a:cubicBezTo>
                  <a:pt x="691763" y="540688"/>
                  <a:pt x="699203" y="549186"/>
                  <a:pt x="707666" y="556591"/>
                </a:cubicBezTo>
                <a:cubicBezTo>
                  <a:pt x="720438" y="567767"/>
                  <a:pt x="735422" y="576396"/>
                  <a:pt x="747423" y="588396"/>
                </a:cubicBezTo>
                <a:cubicBezTo>
                  <a:pt x="754180" y="595153"/>
                  <a:pt x="756134" y="605957"/>
                  <a:pt x="763326" y="612250"/>
                </a:cubicBezTo>
                <a:cubicBezTo>
                  <a:pt x="777709" y="624836"/>
                  <a:pt x="811033" y="644055"/>
                  <a:pt x="811033" y="644055"/>
                </a:cubicBezTo>
                <a:cubicBezTo>
                  <a:pt x="826936" y="670560"/>
                  <a:pt x="838206" y="700467"/>
                  <a:pt x="858741" y="723569"/>
                </a:cubicBezTo>
                <a:cubicBezTo>
                  <a:pt x="897179" y="766811"/>
                  <a:pt x="920353" y="780391"/>
                  <a:pt x="938254" y="826935"/>
                </a:cubicBezTo>
                <a:cubicBezTo>
                  <a:pt x="947280" y="850403"/>
                  <a:pt x="954157" y="874643"/>
                  <a:pt x="962108" y="898497"/>
                </a:cubicBezTo>
                <a:lnTo>
                  <a:pt x="970059" y="922351"/>
                </a:lnTo>
                <a:cubicBezTo>
                  <a:pt x="972710" y="954156"/>
                  <a:pt x="973793" y="986131"/>
                  <a:pt x="978011" y="1017767"/>
                </a:cubicBezTo>
                <a:cubicBezTo>
                  <a:pt x="979119" y="1026075"/>
                  <a:pt x="984144" y="1033439"/>
                  <a:pt x="985962" y="1041621"/>
                </a:cubicBezTo>
                <a:cubicBezTo>
                  <a:pt x="989459" y="1057359"/>
                  <a:pt x="987365" y="1074597"/>
                  <a:pt x="993913" y="1089329"/>
                </a:cubicBezTo>
                <a:cubicBezTo>
                  <a:pt x="999449" y="1101786"/>
                  <a:pt x="1041403" y="1130909"/>
                  <a:pt x="1049572" y="1137036"/>
                </a:cubicBezTo>
                <a:cubicBezTo>
                  <a:pt x="1052223" y="1150288"/>
                  <a:pt x="1050361" y="1165332"/>
                  <a:pt x="1057524" y="1176793"/>
                </a:cubicBezTo>
                <a:cubicBezTo>
                  <a:pt x="1064548" y="1188031"/>
                  <a:pt x="1080705" y="1190585"/>
                  <a:pt x="1089329" y="1200647"/>
                </a:cubicBezTo>
                <a:cubicBezTo>
                  <a:pt x="1097043" y="1209647"/>
                  <a:pt x="1099931" y="1221850"/>
                  <a:pt x="1105232" y="1232452"/>
                </a:cubicBezTo>
                <a:cubicBezTo>
                  <a:pt x="1138272" y="1381136"/>
                  <a:pt x="1101688" y="1257170"/>
                  <a:pt x="1137037" y="1327868"/>
                </a:cubicBezTo>
                <a:cubicBezTo>
                  <a:pt x="1140785" y="1335365"/>
                  <a:pt x="1142686" y="1343663"/>
                  <a:pt x="1144988" y="1351722"/>
                </a:cubicBezTo>
                <a:cubicBezTo>
                  <a:pt x="1147990" y="1362229"/>
                  <a:pt x="1147517" y="1374039"/>
                  <a:pt x="1152939" y="1383527"/>
                </a:cubicBezTo>
                <a:cubicBezTo>
                  <a:pt x="1158518" y="1393290"/>
                  <a:pt x="1168842" y="1399430"/>
                  <a:pt x="1176793" y="1407381"/>
                </a:cubicBezTo>
                <a:cubicBezTo>
                  <a:pt x="1184744" y="1439186"/>
                  <a:pt x="1203615" y="1470147"/>
                  <a:pt x="1200647" y="1502796"/>
                </a:cubicBezTo>
                <a:cubicBezTo>
                  <a:pt x="1199928" y="1510706"/>
                  <a:pt x="1192722" y="1614038"/>
                  <a:pt x="1184745" y="1637969"/>
                </a:cubicBezTo>
                <a:cubicBezTo>
                  <a:pt x="1179123" y="1654836"/>
                  <a:pt x="1168842" y="1669774"/>
                  <a:pt x="1160891" y="1685676"/>
                </a:cubicBezTo>
                <a:cubicBezTo>
                  <a:pt x="1154463" y="1730665"/>
                  <a:pt x="1144840" y="1809254"/>
                  <a:pt x="1129086" y="1844702"/>
                </a:cubicBezTo>
                <a:cubicBezTo>
                  <a:pt x="1121474" y="1861828"/>
                  <a:pt x="1101037" y="1869824"/>
                  <a:pt x="1089329" y="1884459"/>
                </a:cubicBezTo>
                <a:cubicBezTo>
                  <a:pt x="1048360" y="1935670"/>
                  <a:pt x="1087080" y="1917013"/>
                  <a:pt x="1041621" y="1932167"/>
                </a:cubicBezTo>
                <a:cubicBezTo>
                  <a:pt x="1017767" y="1963972"/>
                  <a:pt x="994561" y="1996274"/>
                  <a:pt x="970059" y="2027582"/>
                </a:cubicBezTo>
                <a:cubicBezTo>
                  <a:pt x="946843" y="2057247"/>
                  <a:pt x="898498" y="2115047"/>
                  <a:pt x="898498" y="2115047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Google Shape;61;p14">
            <a:extLst>
              <a:ext uri="{FF2B5EF4-FFF2-40B4-BE49-F238E27FC236}">
                <a16:creationId xmlns:a16="http://schemas.microsoft.com/office/drawing/2014/main" id="{211B1221-D41F-4D0C-8594-3D3CCB1FB8A8}"/>
              </a:ext>
            </a:extLst>
          </p:cNvPr>
          <p:cNvSpPr txBox="1">
            <a:spLocks/>
          </p:cNvSpPr>
          <p:nvPr/>
        </p:nvSpPr>
        <p:spPr>
          <a:xfrm>
            <a:off x="311700" y="18376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Skydd och säkerhet - Fritidsbyn</a:t>
            </a:r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101F5946-0609-4463-A391-53953B4C0B87}"/>
              </a:ext>
            </a:extLst>
          </p:cNvPr>
          <p:cNvSpPr/>
          <p:nvPr/>
        </p:nvSpPr>
        <p:spPr>
          <a:xfrm>
            <a:off x="1264314" y="1939571"/>
            <a:ext cx="64933" cy="78354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A07D833E-46C0-4E20-8082-0B43FFBCAB3E}"/>
              </a:ext>
            </a:extLst>
          </p:cNvPr>
          <p:cNvSpPr/>
          <p:nvPr/>
        </p:nvSpPr>
        <p:spPr>
          <a:xfrm>
            <a:off x="6458888" y="2385928"/>
            <a:ext cx="174928" cy="174284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Ellips 25">
            <a:extLst>
              <a:ext uri="{FF2B5EF4-FFF2-40B4-BE49-F238E27FC236}">
                <a16:creationId xmlns:a16="http://schemas.microsoft.com/office/drawing/2014/main" id="{C09DF37F-7484-43DE-B0C0-AB69633DF9C5}"/>
              </a:ext>
            </a:extLst>
          </p:cNvPr>
          <p:cNvSpPr/>
          <p:nvPr/>
        </p:nvSpPr>
        <p:spPr>
          <a:xfrm>
            <a:off x="2116431" y="1630794"/>
            <a:ext cx="64933" cy="78354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Ellips 26">
            <a:extLst>
              <a:ext uri="{FF2B5EF4-FFF2-40B4-BE49-F238E27FC236}">
                <a16:creationId xmlns:a16="http://schemas.microsoft.com/office/drawing/2014/main" id="{B2486966-32ED-4CDF-893B-6F15A636E555}"/>
              </a:ext>
            </a:extLst>
          </p:cNvPr>
          <p:cNvSpPr/>
          <p:nvPr/>
        </p:nvSpPr>
        <p:spPr>
          <a:xfrm>
            <a:off x="2818788" y="1391184"/>
            <a:ext cx="64933" cy="78354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B8FDDE01-3D6C-4BAA-BEE5-867ED82A1BEB}"/>
              </a:ext>
            </a:extLst>
          </p:cNvPr>
          <p:cNvSpPr/>
          <p:nvPr/>
        </p:nvSpPr>
        <p:spPr>
          <a:xfrm>
            <a:off x="3020479" y="1520041"/>
            <a:ext cx="64933" cy="78354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154A7592-17B6-457C-B001-B5799D053807}"/>
              </a:ext>
            </a:extLst>
          </p:cNvPr>
          <p:cNvSpPr/>
          <p:nvPr/>
        </p:nvSpPr>
        <p:spPr>
          <a:xfrm>
            <a:off x="3237508" y="1658567"/>
            <a:ext cx="64933" cy="78354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DF45F391-00CB-4CB0-9AD6-1C4ED81D07B0}"/>
              </a:ext>
            </a:extLst>
          </p:cNvPr>
          <p:cNvSpPr/>
          <p:nvPr/>
        </p:nvSpPr>
        <p:spPr>
          <a:xfrm>
            <a:off x="3453683" y="1773317"/>
            <a:ext cx="64933" cy="78354"/>
          </a:xfrm>
          <a:prstGeom prst="ellipse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867F4693-D56F-4514-9F8D-D2D50EDBDB7F}"/>
              </a:ext>
            </a:extLst>
          </p:cNvPr>
          <p:cNvSpPr/>
          <p:nvPr/>
        </p:nvSpPr>
        <p:spPr>
          <a:xfrm>
            <a:off x="6535493" y="2950669"/>
            <a:ext cx="45719" cy="17428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C633BE5D-25D9-4381-9C82-DCF368870347}"/>
              </a:ext>
            </a:extLst>
          </p:cNvPr>
          <p:cNvSpPr/>
          <p:nvPr/>
        </p:nvSpPr>
        <p:spPr>
          <a:xfrm rot="19165890">
            <a:off x="923198" y="2061449"/>
            <a:ext cx="45719" cy="17428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0A4CD6C9-52F0-4F99-B83B-581464525A98}"/>
              </a:ext>
            </a:extLst>
          </p:cNvPr>
          <p:cNvSpPr/>
          <p:nvPr/>
        </p:nvSpPr>
        <p:spPr>
          <a:xfrm rot="2773611">
            <a:off x="1519542" y="2172772"/>
            <a:ext cx="45719" cy="17428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D2F8A8C5-929F-4D60-92E5-244E1A0F82BC}"/>
              </a:ext>
            </a:extLst>
          </p:cNvPr>
          <p:cNvSpPr/>
          <p:nvPr/>
        </p:nvSpPr>
        <p:spPr>
          <a:xfrm rot="2759429">
            <a:off x="819835" y="1393539"/>
            <a:ext cx="45719" cy="17428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Rektangel 35">
            <a:extLst>
              <a:ext uri="{FF2B5EF4-FFF2-40B4-BE49-F238E27FC236}">
                <a16:creationId xmlns:a16="http://schemas.microsoft.com/office/drawing/2014/main" id="{09EBB6CC-79CD-4084-8326-148A19A95220}"/>
              </a:ext>
            </a:extLst>
          </p:cNvPr>
          <p:cNvSpPr/>
          <p:nvPr/>
        </p:nvSpPr>
        <p:spPr>
          <a:xfrm rot="19241740">
            <a:off x="1368470" y="1830861"/>
            <a:ext cx="45719" cy="17428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E5F523BA-6585-4C6C-9D72-015681455461}"/>
              </a:ext>
            </a:extLst>
          </p:cNvPr>
          <p:cNvSpPr/>
          <p:nvPr/>
        </p:nvSpPr>
        <p:spPr>
          <a:xfrm rot="2904703">
            <a:off x="455543" y="1605807"/>
            <a:ext cx="1223429" cy="68730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Båge 4">
            <a:extLst>
              <a:ext uri="{FF2B5EF4-FFF2-40B4-BE49-F238E27FC236}">
                <a16:creationId xmlns:a16="http://schemas.microsoft.com/office/drawing/2014/main" id="{8EC0BB32-50C9-46CF-9459-143BEE08061A}"/>
              </a:ext>
            </a:extLst>
          </p:cNvPr>
          <p:cNvSpPr/>
          <p:nvPr/>
        </p:nvSpPr>
        <p:spPr>
          <a:xfrm rot="19469452">
            <a:off x="832717" y="1260630"/>
            <a:ext cx="226679" cy="76840"/>
          </a:xfrm>
          <a:prstGeom prst="arc">
            <a:avLst/>
          </a:prstGeom>
          <a:ln w="34925" cmpd="sng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D8B200F3-0318-4EA6-BBAA-831FCDE2AACB}"/>
              </a:ext>
            </a:extLst>
          </p:cNvPr>
          <p:cNvSpPr/>
          <p:nvPr/>
        </p:nvSpPr>
        <p:spPr>
          <a:xfrm rot="16200000" flipH="1">
            <a:off x="2060635" y="1542121"/>
            <a:ext cx="45719" cy="818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3C066C61-D2CA-4383-86E4-A0D3BCCA61DF}"/>
              </a:ext>
            </a:extLst>
          </p:cNvPr>
          <p:cNvSpPr/>
          <p:nvPr/>
        </p:nvSpPr>
        <p:spPr>
          <a:xfrm rot="15984419" flipH="1">
            <a:off x="2219587" y="1824528"/>
            <a:ext cx="45719" cy="818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id="{C839F8DB-4912-4D77-88B4-B2FD004C6476}"/>
              </a:ext>
            </a:extLst>
          </p:cNvPr>
          <p:cNvSpPr/>
          <p:nvPr/>
        </p:nvSpPr>
        <p:spPr>
          <a:xfrm rot="16035001" flipH="1">
            <a:off x="1840520" y="1847387"/>
            <a:ext cx="45719" cy="81809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Google Shape;63;p14">
            <a:extLst>
              <a:ext uri="{FF2B5EF4-FFF2-40B4-BE49-F238E27FC236}">
                <a16:creationId xmlns:a16="http://schemas.microsoft.com/office/drawing/2014/main" id="{55B3D494-9091-7315-CF7C-0447308B3ED2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38037" y="0"/>
            <a:ext cx="1605963" cy="13754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8376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" dirty="0">
                <a:solidFill>
                  <a:schemeClr val="accent1">
                    <a:lumMod val="75000"/>
                  </a:schemeClr>
                </a:solidFill>
              </a:rPr>
              <a:t>IFKs organisation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8037" y="0"/>
            <a:ext cx="1605963" cy="13754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2FB8FA2F-98E7-481D-8FB8-99A4040D1A62}"/>
              </a:ext>
            </a:extLst>
          </p:cNvPr>
          <p:cNvSpPr/>
          <p:nvPr/>
        </p:nvSpPr>
        <p:spPr>
          <a:xfrm>
            <a:off x="3341358" y="1131240"/>
            <a:ext cx="1611808" cy="14304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1" dirty="0"/>
              <a:t>Styrelse</a:t>
            </a:r>
            <a:endParaRPr lang="sv-SE" b="1" dirty="0"/>
          </a:p>
        </p:txBody>
      </p:sp>
      <p:sp>
        <p:nvSpPr>
          <p:cNvPr id="5" name="Ellips 4">
            <a:hlinkClick r:id="rId4"/>
            <a:extLst>
              <a:ext uri="{FF2B5EF4-FFF2-40B4-BE49-F238E27FC236}">
                <a16:creationId xmlns:a16="http://schemas.microsoft.com/office/drawing/2014/main" id="{595702E1-FA8C-4609-A68D-8D27E25DC3DF}"/>
              </a:ext>
            </a:extLst>
          </p:cNvPr>
          <p:cNvSpPr/>
          <p:nvPr/>
        </p:nvSpPr>
        <p:spPr>
          <a:xfrm>
            <a:off x="1824545" y="2571420"/>
            <a:ext cx="4654296" cy="8003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/>
              <a:t>Ledare</a:t>
            </a:r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00EAB3F4-C2B6-404A-B063-5035C59BD13F}"/>
              </a:ext>
            </a:extLst>
          </p:cNvPr>
          <p:cNvSpPr/>
          <p:nvPr/>
        </p:nvSpPr>
        <p:spPr>
          <a:xfrm>
            <a:off x="595315" y="3300852"/>
            <a:ext cx="7242048" cy="11612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Våra lag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1D49A595-2A40-41BD-829B-250675122C59}"/>
              </a:ext>
            </a:extLst>
          </p:cNvPr>
          <p:cNvSpPr/>
          <p:nvPr/>
        </p:nvSpPr>
        <p:spPr>
          <a:xfrm>
            <a:off x="4216339" y="2119729"/>
            <a:ext cx="1473653" cy="62797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Kansli</a:t>
            </a:r>
            <a:endParaRPr lang="sv-SE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87F1B36B-A442-420E-ACBD-5962BF8DA2F4}"/>
              </a:ext>
            </a:extLst>
          </p:cNvPr>
          <p:cNvSpPr/>
          <p:nvPr/>
        </p:nvSpPr>
        <p:spPr>
          <a:xfrm>
            <a:off x="2742686" y="2119728"/>
            <a:ext cx="1473653" cy="62797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05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Utvecklings-</a:t>
            </a:r>
          </a:p>
          <a:p>
            <a:pPr algn="ctr"/>
            <a:r>
              <a:rPr lang="sv-SE" sz="105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kommitté</a:t>
            </a:r>
            <a:endParaRPr lang="sv-SE" sz="10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92EF6BE5-0406-4815-8D0B-FCB361E9E7A6}"/>
              </a:ext>
            </a:extLst>
          </p:cNvPr>
          <p:cNvSpPr/>
          <p:nvPr/>
        </p:nvSpPr>
        <p:spPr>
          <a:xfrm>
            <a:off x="4354495" y="3049933"/>
            <a:ext cx="1473653" cy="62797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Ung-</a:t>
            </a:r>
          </a:p>
          <a:p>
            <a:pPr algn="ctr"/>
            <a:r>
              <a:rPr lang="sv-SE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domare</a:t>
            </a:r>
            <a:endParaRPr lang="sv-SE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4E09B1C9-1F67-44BF-845E-EE1FFAA89E9C}"/>
              </a:ext>
            </a:extLst>
          </p:cNvPr>
          <p:cNvSpPr/>
          <p:nvPr/>
        </p:nvSpPr>
        <p:spPr>
          <a:xfrm>
            <a:off x="5429573" y="990858"/>
            <a:ext cx="1543599" cy="10297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Marknads-grupp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EE788F54-5E1E-4C54-9546-9C40A336B185}"/>
              </a:ext>
            </a:extLst>
          </p:cNvPr>
          <p:cNvSpPr/>
          <p:nvPr/>
        </p:nvSpPr>
        <p:spPr>
          <a:xfrm>
            <a:off x="2278535" y="3040969"/>
            <a:ext cx="1473653" cy="627979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Lag-föräldrar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815994C-962E-F92E-85C0-D3B4653F22ED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8435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3DBD8DF-87F6-07B8-8FB0-26EE552C99E1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901A65F-8F7A-5612-FE65-54484E0BF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048" y="0"/>
            <a:ext cx="69679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37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9145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IFK administration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4500" y="0"/>
            <a:ext cx="1509500" cy="150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4ED4D945-88D1-499E-89AF-3347540AE05F}"/>
              </a:ext>
            </a:extLst>
          </p:cNvPr>
          <p:cNvSpPr txBox="1"/>
          <p:nvPr/>
        </p:nvSpPr>
        <p:spPr>
          <a:xfrm flipH="1">
            <a:off x="4572000" y="3968727"/>
            <a:ext cx="4656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Från och med 2022 tillkommer fakturaavgift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947D96B-B757-58B0-7BAD-B068FC917BC9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87F5E93-B952-3669-313F-9FAB3191FC39}"/>
              </a:ext>
            </a:extLst>
          </p:cNvPr>
          <p:cNvSpPr txBox="1"/>
          <p:nvPr/>
        </p:nvSpPr>
        <p:spPr>
          <a:xfrm>
            <a:off x="381663" y="1020440"/>
            <a:ext cx="676448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Kansli – Föreningsutveckling</a:t>
            </a:r>
          </a:p>
          <a:p>
            <a:endParaRPr lang="sv-SE" dirty="0"/>
          </a:p>
          <a:p>
            <a:r>
              <a:rPr lang="sv-SE" dirty="0"/>
              <a:t>Ungdomsansvarig 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Medlems- &amp; Spelaravgift</a:t>
            </a:r>
          </a:p>
          <a:p>
            <a:r>
              <a:rPr lang="sv-SE" dirty="0"/>
              <a:t>Föreningsförsäljning</a:t>
            </a:r>
          </a:p>
          <a:p>
            <a:endParaRPr lang="sv-SE" dirty="0"/>
          </a:p>
          <a:p>
            <a:r>
              <a:rPr lang="sv-SE" dirty="0"/>
              <a:t>Lagförsäljning/-jobb (10%)</a:t>
            </a:r>
          </a:p>
          <a:p>
            <a:endParaRPr lang="sv-SE" dirty="0"/>
          </a:p>
          <a:p>
            <a:r>
              <a:rPr lang="sv-SE" dirty="0"/>
              <a:t>Jourvecka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Hemsidan</a:t>
            </a:r>
          </a:p>
          <a:p>
            <a:r>
              <a:rPr lang="sv-SE" dirty="0"/>
              <a:t>www.laget.se/ifklindesberg</a:t>
            </a:r>
          </a:p>
          <a:p>
            <a:endParaRPr lang="sv-SE" dirty="0"/>
          </a:p>
          <a:p>
            <a:r>
              <a:rPr lang="sv-SE" dirty="0">
                <a:solidFill>
                  <a:srgbClr val="00A0FF"/>
                </a:solidFill>
              </a:rPr>
              <a:t>Plats för länk till er hemsida</a:t>
            </a:r>
          </a:p>
          <a:p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D6E200B-B425-F95A-9048-2EF7C49F6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462" y="1413380"/>
            <a:ext cx="5864838" cy="250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986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208DA1-719C-4F6F-D82C-E03771294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5173" y="2636398"/>
            <a:ext cx="2375841" cy="841800"/>
          </a:xfrm>
        </p:spPr>
        <p:txBody>
          <a:bodyPr>
            <a:normAutofit fontScale="90000"/>
          </a:bodyPr>
          <a:lstStyle/>
          <a:p>
            <a:r>
              <a:rPr lang="sv-SE" sz="2400" b="1" dirty="0"/>
              <a:t>Förra året:</a:t>
            </a:r>
            <a:br>
              <a:rPr lang="sv-SE" sz="2400" b="1" dirty="0"/>
            </a:br>
            <a:br>
              <a:rPr lang="sv-SE" sz="2400" dirty="0"/>
            </a:br>
            <a:r>
              <a:rPr lang="sv-SE" sz="2400" dirty="0"/>
              <a:t>Antal Spelare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Antal Ledare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Spelform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Antal matcher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 </a:t>
            </a: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8984B186-A088-5CC4-564D-CCA1A6659176}"/>
              </a:ext>
            </a:extLst>
          </p:cNvPr>
          <p:cNvSpPr txBox="1">
            <a:spLocks/>
          </p:cNvSpPr>
          <p:nvPr/>
        </p:nvSpPr>
        <p:spPr>
          <a:xfrm>
            <a:off x="311700" y="19145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Laget i backspegeln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5F5F4A2-F8FB-135E-B368-324D1C2B7ED3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Google Shape;63;p14">
            <a:extLst>
              <a:ext uri="{FF2B5EF4-FFF2-40B4-BE49-F238E27FC236}">
                <a16:creationId xmlns:a16="http://schemas.microsoft.com/office/drawing/2014/main" id="{96BE4CD2-4781-D24D-8A99-0EB03A5162C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8037" y="0"/>
            <a:ext cx="1605963" cy="13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9125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208DA1-719C-4F6F-D82C-E03771294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4" y="869446"/>
            <a:ext cx="3216471" cy="3988014"/>
          </a:xfrm>
        </p:spPr>
        <p:txBody>
          <a:bodyPr>
            <a:normAutofit/>
          </a:bodyPr>
          <a:lstStyle/>
          <a:p>
            <a:r>
              <a:rPr lang="sv-SE" sz="2400" dirty="0"/>
              <a:t>Antal Ledare/Spelare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Spelform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Träningar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Antal matcher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Övrigt </a:t>
            </a:r>
          </a:p>
        </p:txBody>
      </p:sp>
      <p:sp>
        <p:nvSpPr>
          <p:cNvPr id="3" name="Google Shape;61;p14">
            <a:extLst>
              <a:ext uri="{FF2B5EF4-FFF2-40B4-BE49-F238E27FC236}">
                <a16:creationId xmlns:a16="http://schemas.microsoft.com/office/drawing/2014/main" id="{8984B186-A088-5CC4-564D-CCA1A6659176}"/>
              </a:ext>
            </a:extLst>
          </p:cNvPr>
          <p:cNvSpPr txBox="1">
            <a:spLocks/>
          </p:cNvSpPr>
          <p:nvPr/>
        </p:nvSpPr>
        <p:spPr>
          <a:xfrm>
            <a:off x="311700" y="19145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sv-SE" dirty="0">
                <a:solidFill>
                  <a:schemeClr val="accent1">
                    <a:lumMod val="75000"/>
                  </a:schemeClr>
                </a:solidFill>
              </a:rPr>
              <a:t>Laget 2023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5F5F4A2-F8FB-135E-B368-324D1C2B7ED3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Google Shape;63;p14">
            <a:extLst>
              <a:ext uri="{FF2B5EF4-FFF2-40B4-BE49-F238E27FC236}">
                <a16:creationId xmlns:a16="http://schemas.microsoft.com/office/drawing/2014/main" id="{C74341E1-6BF1-3A94-527B-3BAC73A451B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8037" y="0"/>
            <a:ext cx="1605963" cy="13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551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D14B15A-9BE5-3507-103F-8F99A87E7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defRPr/>
            </a:pPr>
            <a:endParaRPr lang="sv-SE" sz="1500" dirty="0"/>
          </a:p>
          <a:p>
            <a:pPr marL="0" indent="0">
              <a:defRPr/>
            </a:pPr>
            <a:endParaRPr lang="sv-SE" sz="1500" dirty="0"/>
          </a:p>
          <a:p>
            <a:pPr lvl="1">
              <a:defRPr/>
            </a:pPr>
            <a:endParaRPr lang="sv-SE" sz="1500" dirty="0"/>
          </a:p>
          <a:p>
            <a:pPr marL="257175" lvl="1" indent="0">
              <a:defRPr/>
            </a:pPr>
            <a:endParaRPr lang="sv-SE" sz="1500" dirty="0"/>
          </a:p>
          <a:p>
            <a:pPr marL="257175" lvl="1" indent="0">
              <a:defRPr/>
            </a:pPr>
            <a:endParaRPr lang="sv-SE" sz="1500" dirty="0"/>
          </a:p>
          <a:p>
            <a:pPr marL="257175" lvl="1" indent="0">
              <a:defRPr/>
            </a:pPr>
            <a:endParaRPr lang="sv-SE" sz="1500" dirty="0"/>
          </a:p>
          <a:p>
            <a:pPr marL="257175" lvl="1" indent="0">
              <a:defRPr/>
            </a:pPr>
            <a:endParaRPr lang="sv-SE" sz="1500" dirty="0"/>
          </a:p>
          <a:p>
            <a:pPr marL="257175" lvl="1" indent="0">
              <a:defRPr/>
            </a:pPr>
            <a:endParaRPr lang="sv-SE" sz="1500" dirty="0"/>
          </a:p>
          <a:p>
            <a:pPr>
              <a:defRPr/>
            </a:pPr>
            <a:endParaRPr lang="sv-SE" sz="15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DA0B77F-935C-336F-A478-B266BFA6706B}"/>
              </a:ext>
            </a:extLst>
          </p:cNvPr>
          <p:cNvSpPr txBox="1">
            <a:spLocks noChangeArrowheads="1"/>
          </p:cNvSpPr>
          <p:nvPr/>
        </p:nvSpPr>
        <p:spPr bwMode="auto">
          <a:xfrm rot="20591177">
            <a:off x="553612" y="1208450"/>
            <a:ext cx="13917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1500" b="1">
                <a:solidFill>
                  <a:srgbClr val="FF3399"/>
                </a:solidFill>
              </a:rPr>
              <a:t>Fotoansvarig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4A5EE36-EA9D-1D51-1D7C-0B6F001EECBB}"/>
              </a:ext>
            </a:extLst>
          </p:cNvPr>
          <p:cNvSpPr txBox="1">
            <a:spLocks noChangeArrowheads="1"/>
          </p:cNvSpPr>
          <p:nvPr/>
        </p:nvSpPr>
        <p:spPr bwMode="auto">
          <a:xfrm rot="743784">
            <a:off x="5375517" y="1200396"/>
            <a:ext cx="136127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1500" b="1" dirty="0">
                <a:solidFill>
                  <a:srgbClr val="0070C0"/>
                </a:solidFill>
              </a:rPr>
              <a:t>Rabatthäften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1D2F306C-935B-8BF9-7111-F711D5B07820}"/>
              </a:ext>
            </a:extLst>
          </p:cNvPr>
          <p:cNvSpPr txBox="1">
            <a:spLocks noChangeArrowheads="1"/>
          </p:cNvSpPr>
          <p:nvPr/>
        </p:nvSpPr>
        <p:spPr bwMode="auto">
          <a:xfrm rot="1853281">
            <a:off x="1031069" y="1955784"/>
            <a:ext cx="121860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1500" b="1" dirty="0">
                <a:solidFill>
                  <a:srgbClr val="00B0F0"/>
                </a:solidFill>
              </a:rPr>
              <a:t>Försäljning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B3C8F586-E23F-0ECE-B2B6-E637EF381C02}"/>
              </a:ext>
            </a:extLst>
          </p:cNvPr>
          <p:cNvSpPr txBox="1">
            <a:spLocks noChangeArrowheads="1"/>
          </p:cNvSpPr>
          <p:nvPr/>
        </p:nvSpPr>
        <p:spPr bwMode="auto">
          <a:xfrm rot="20591177">
            <a:off x="2388105" y="3604386"/>
            <a:ext cx="114486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1500" b="1">
                <a:solidFill>
                  <a:srgbClr val="FFC000"/>
                </a:solidFill>
              </a:rPr>
              <a:t>LAGET.SE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44C63A6-2E4C-110E-513C-311ECA0089B3}"/>
              </a:ext>
            </a:extLst>
          </p:cNvPr>
          <p:cNvSpPr txBox="1">
            <a:spLocks noChangeArrowheads="1"/>
          </p:cNvSpPr>
          <p:nvPr/>
        </p:nvSpPr>
        <p:spPr bwMode="auto">
          <a:xfrm rot="20293173">
            <a:off x="2976826" y="1597164"/>
            <a:ext cx="122341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1500" b="1" dirty="0">
                <a:solidFill>
                  <a:srgbClr val="00B050"/>
                </a:solidFill>
              </a:rPr>
              <a:t>Jourveckor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5059458C-DC52-69B2-18EB-AFC616621920}"/>
              </a:ext>
            </a:extLst>
          </p:cNvPr>
          <p:cNvSpPr txBox="1">
            <a:spLocks noChangeArrowheads="1"/>
          </p:cNvSpPr>
          <p:nvPr/>
        </p:nvSpPr>
        <p:spPr bwMode="auto">
          <a:xfrm rot="20585017">
            <a:off x="6151114" y="2344684"/>
            <a:ext cx="120898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1500" b="1">
                <a:solidFill>
                  <a:srgbClr val="00B0F0"/>
                </a:solidFill>
              </a:rPr>
              <a:t>SMS-grupp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BCAC2C09-6303-CD64-3DA5-ABF05A6F9AE3}"/>
              </a:ext>
            </a:extLst>
          </p:cNvPr>
          <p:cNvSpPr txBox="1"/>
          <p:nvPr/>
        </p:nvSpPr>
        <p:spPr>
          <a:xfrm rot="1127549">
            <a:off x="5721143" y="3442496"/>
            <a:ext cx="1308371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>
              <a:defRPr/>
            </a:pPr>
            <a:r>
              <a:rPr lang="sv-SE" sz="1500" b="1" dirty="0">
                <a:solidFill>
                  <a:schemeClr val="tx2">
                    <a:lumMod val="50000"/>
                  </a:schemeClr>
                </a:solidFill>
              </a:rPr>
              <a:t>Matchkläder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94463D27-E477-4590-414D-B91F81EEE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7550" y="2389455"/>
            <a:ext cx="237276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3300" b="1" dirty="0">
                <a:solidFill>
                  <a:srgbClr val="FF3399"/>
                </a:solidFill>
              </a:rPr>
              <a:t>Lagkassan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0A996FBF-C801-0AB6-2244-7E45CF8E6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974" y="4040824"/>
            <a:ext cx="591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/>
            <a:r>
              <a:rPr lang="sv-SE" altLang="sv-SE" sz="1500" b="1" dirty="0">
                <a:solidFill>
                  <a:srgbClr val="FF3399"/>
                </a:solidFill>
              </a:rPr>
              <a:t>CUP</a:t>
            </a:r>
          </a:p>
        </p:txBody>
      </p:sp>
      <p:sp>
        <p:nvSpPr>
          <p:cNvPr id="20" name="Rubrik 2">
            <a:extLst>
              <a:ext uri="{FF2B5EF4-FFF2-40B4-BE49-F238E27FC236}">
                <a16:creationId xmlns:a16="http://schemas.microsoft.com/office/drawing/2014/main" id="{8D1DD570-CFF0-E105-DA55-1B11CD745B66}"/>
              </a:ext>
            </a:extLst>
          </p:cNvPr>
          <p:cNvSpPr txBox="1">
            <a:spLocks/>
          </p:cNvSpPr>
          <p:nvPr/>
        </p:nvSpPr>
        <p:spPr bwMode="auto">
          <a:xfrm>
            <a:off x="358973" y="195263"/>
            <a:ext cx="4099322" cy="441722"/>
          </a:xfrm>
          <a:prstGeom prst="rect">
            <a:avLst/>
          </a:prstGeom>
          <a:noFill/>
          <a:ln w="57150">
            <a:solidFill>
              <a:srgbClr val="1049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718" tIns="25718" rIns="25718" bIns="25718" anchor="b"/>
          <a:lstStyle>
            <a:lvl1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+mj-lt"/>
                <a:ea typeface="MS PGothic" pitchFamily="34" charset="-128"/>
                <a:cs typeface="+mj-cs"/>
                <a:sym typeface="Gill Sans" charset="0"/>
              </a:defRPr>
            </a:lvl1pPr>
            <a:lvl2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2pPr>
            <a:lvl3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3pPr>
            <a:lvl4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4pPr>
            <a:lvl5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5pPr>
            <a:lvl6pPr marL="41148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6pPr>
            <a:lvl7pPr marL="82296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7pPr>
            <a:lvl8pPr marL="123444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8pPr>
            <a:lvl9pPr marL="164592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9pPr>
          </a:lstStyle>
          <a:p>
            <a:pPr>
              <a:defRPr/>
            </a:pPr>
            <a:r>
              <a:rPr lang="sv-SE" sz="2100" dirty="0">
                <a:solidFill>
                  <a:schemeClr val="accent1"/>
                </a:solidFill>
              </a:rPr>
              <a:t>Lagets Administration </a:t>
            </a:r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093C4847-0CAE-6B12-FFA9-F9DC637FE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281" y="3850052"/>
            <a:ext cx="425054" cy="426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E61BB582-A6F8-9B08-8327-8B152B0EA19C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FB6FFA4-D750-1A9F-8F33-D1E76E097E1E}"/>
              </a:ext>
            </a:extLst>
          </p:cNvPr>
          <p:cNvSpPr txBox="1"/>
          <p:nvPr/>
        </p:nvSpPr>
        <p:spPr>
          <a:xfrm rot="20649175">
            <a:off x="1047306" y="3277630"/>
            <a:ext cx="15392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chemeClr val="accent4">
                    <a:lumMod val="75000"/>
                  </a:schemeClr>
                </a:solidFill>
              </a:rPr>
              <a:t>Övrigt?</a:t>
            </a:r>
          </a:p>
        </p:txBody>
      </p:sp>
      <p:pic>
        <p:nvPicPr>
          <p:cNvPr id="7" name="Google Shape;63;p14">
            <a:extLst>
              <a:ext uri="{FF2B5EF4-FFF2-40B4-BE49-F238E27FC236}">
                <a16:creationId xmlns:a16="http://schemas.microsoft.com/office/drawing/2014/main" id="{C076093F-E0CB-7E93-EEF7-59842860475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38037" y="0"/>
            <a:ext cx="1605963" cy="137544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9AF39B11-9F16-19FB-CAE6-92A9B4F53A97}"/>
              </a:ext>
            </a:extLst>
          </p:cNvPr>
          <p:cNvSpPr txBox="1"/>
          <p:nvPr/>
        </p:nvSpPr>
        <p:spPr>
          <a:xfrm rot="1146873">
            <a:off x="476411" y="3975540"/>
            <a:ext cx="141301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v-SE" dirty="0"/>
              <a:t>Körschema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  <p:bldP spid="12" grpId="0"/>
      <p:bldP spid="13" grpId="0"/>
      <p:bldP spid="14" grpId="0"/>
      <p:bldP spid="17" grpId="0"/>
      <p:bldP spid="18" grpId="0"/>
      <p:bldP spid="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2">
            <a:extLst>
              <a:ext uri="{FF2B5EF4-FFF2-40B4-BE49-F238E27FC236}">
                <a16:creationId xmlns:a16="http://schemas.microsoft.com/office/drawing/2014/main" id="{A82F759B-200A-D7A2-8AB4-736EBE66A269}"/>
              </a:ext>
            </a:extLst>
          </p:cNvPr>
          <p:cNvSpPr txBox="1">
            <a:spLocks/>
          </p:cNvSpPr>
          <p:nvPr/>
        </p:nvSpPr>
        <p:spPr bwMode="auto">
          <a:xfrm>
            <a:off x="330468" y="141685"/>
            <a:ext cx="4099322" cy="441722"/>
          </a:xfrm>
          <a:prstGeom prst="rect">
            <a:avLst/>
          </a:prstGeom>
          <a:noFill/>
          <a:ln w="57150">
            <a:solidFill>
              <a:srgbClr val="1049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25718" tIns="25718" rIns="25718" bIns="25718" anchor="b"/>
          <a:lstStyle>
            <a:lvl1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+mj-lt"/>
                <a:ea typeface="MS PGothic" pitchFamily="34" charset="-128"/>
                <a:cs typeface="+mj-cs"/>
                <a:sym typeface="Gill Sans" charset="0"/>
              </a:defRPr>
            </a:lvl1pPr>
            <a:lvl2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2pPr>
            <a:lvl3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3pPr>
            <a:lvl4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4pPr>
            <a:lvl5pPr algn="ctr" defTabSz="411163" rtl="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itchFamily="34" charset="-128"/>
                <a:cs typeface="Gill Sans" charset="0"/>
                <a:sym typeface="Gill Sans" charset="0"/>
              </a:defRPr>
            </a:lvl5pPr>
            <a:lvl6pPr marL="41148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6pPr>
            <a:lvl7pPr marL="82296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7pPr>
            <a:lvl8pPr marL="123444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8pPr>
            <a:lvl9pPr marL="1645920" algn="ctr" defTabSz="411480" rtl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9pPr>
          </a:lstStyle>
          <a:p>
            <a:pPr>
              <a:defRPr/>
            </a:pPr>
            <a:r>
              <a:rPr lang="sv-SE" sz="2100" dirty="0">
                <a:solidFill>
                  <a:schemeClr val="accent1"/>
                </a:solidFill>
              </a:rPr>
              <a:t>Övriga frågor ? </a:t>
            </a:r>
          </a:p>
        </p:txBody>
      </p:sp>
      <p:pic>
        <p:nvPicPr>
          <p:cNvPr id="2" name="Google Shape;63;p14">
            <a:extLst>
              <a:ext uri="{FF2B5EF4-FFF2-40B4-BE49-F238E27FC236}">
                <a16:creationId xmlns:a16="http://schemas.microsoft.com/office/drawing/2014/main" id="{53D1D7B1-2F51-C563-1120-968D7840D47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538037" y="0"/>
            <a:ext cx="1605963" cy="137544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E18D014E-EC8E-9536-C954-78570E320543}"/>
              </a:ext>
            </a:extLst>
          </p:cNvPr>
          <p:cNvSpPr/>
          <p:nvPr/>
        </p:nvSpPr>
        <p:spPr>
          <a:xfrm>
            <a:off x="1" y="4857460"/>
            <a:ext cx="952820" cy="252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Office PowerPoint</Application>
  <PresentationFormat>Bildspel på skärmen (16:9)</PresentationFormat>
  <Paragraphs>81</Paragraphs>
  <Slides>11</Slides>
  <Notes>6</Notes>
  <HiddenSlides>0</HiddenSlides>
  <MMClips>0</MMClips>
  <ScaleCrop>false</ScaleCrop>
  <HeadingPairs>
    <vt:vector size="8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Simple Light</vt:lpstr>
      <vt:lpstr>Image</vt:lpstr>
      <vt:lpstr>  Välkomna  Föräldrar  Pojkar -23 </vt:lpstr>
      <vt:lpstr>Värdegrund</vt:lpstr>
      <vt:lpstr>Agenda</vt:lpstr>
      <vt:lpstr>PowerPoint-presentation</vt:lpstr>
      <vt:lpstr>IFKs organisation</vt:lpstr>
      <vt:lpstr>PowerPoint-presentation</vt:lpstr>
      <vt:lpstr>IFK administration</vt:lpstr>
      <vt:lpstr>Förra året:  Antal Spelare  Antal Ledare  Spelform  Antal matcher   </vt:lpstr>
      <vt:lpstr>Antal Ledare/Spelare  Spelform  Träningar  Antal matcher  Övrigt 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Spelarutvecklingsplan</dc:title>
  <cp:lastModifiedBy>Glenn Robertsson (Billerud)</cp:lastModifiedBy>
  <cp:revision>4</cp:revision>
  <dcterms:modified xsi:type="dcterms:W3CDTF">2023-04-19T18:58:10Z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4f46c18-d1d7-457d-86c2-cd06b320f7b9_Enabled">
    <vt:lpwstr>true</vt:lpwstr>
  </property>
  <property fmtid="{D5CDD505-2E9C-101B-9397-08002B2CF9AE}" pid="3" name="MSIP_Label_34f46c18-d1d7-457d-86c2-cd06b320f7b9_SetDate">
    <vt:lpwstr>2023-02-10T21:02:52Z</vt:lpwstr>
  </property>
  <property fmtid="{D5CDD505-2E9C-101B-9397-08002B2CF9AE}" pid="4" name="MSIP_Label_34f46c18-d1d7-457d-86c2-cd06b320f7b9_Method">
    <vt:lpwstr>Standard</vt:lpwstr>
  </property>
  <property fmtid="{D5CDD505-2E9C-101B-9397-08002B2CF9AE}" pid="5" name="MSIP_Label_34f46c18-d1d7-457d-86c2-cd06b320f7b9_Name">
    <vt:lpwstr>BK - General</vt:lpwstr>
  </property>
  <property fmtid="{D5CDD505-2E9C-101B-9397-08002B2CF9AE}" pid="6" name="MSIP_Label_34f46c18-d1d7-457d-86c2-cd06b320f7b9_SiteId">
    <vt:lpwstr>52453284-7972-41e2-95d8-04367ce3553b</vt:lpwstr>
  </property>
  <property fmtid="{D5CDD505-2E9C-101B-9397-08002B2CF9AE}" pid="7" name="MSIP_Label_34f46c18-d1d7-457d-86c2-cd06b320f7b9_ActionId">
    <vt:lpwstr>09008a58-3276-408f-8e94-d45939327d2a</vt:lpwstr>
  </property>
  <property fmtid="{D5CDD505-2E9C-101B-9397-08002B2CF9AE}" pid="8" name="MSIP_Label_34f46c18-d1d7-457d-86c2-cd06b320f7b9_ContentBits">
    <vt:lpwstr>2</vt:lpwstr>
  </property>
  <property fmtid="{D5CDD505-2E9C-101B-9397-08002B2CF9AE}" pid="9" name="ClassificationContentMarkingFooterLocations">
    <vt:lpwstr>Simple Light:3</vt:lpwstr>
  </property>
  <property fmtid="{D5CDD505-2E9C-101B-9397-08002B2CF9AE}" pid="10" name="ClassificationContentMarkingFooterText">
    <vt:lpwstr>General</vt:lpwstr>
  </property>
</Properties>
</file>