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9" r:id="rId5"/>
    <p:sldId id="265" r:id="rId6"/>
    <p:sldId id="262" r:id="rId7"/>
    <p:sldId id="259" r:id="rId8"/>
    <p:sldId id="261" r:id="rId9"/>
    <p:sldId id="264" r:id="rId10"/>
    <p:sldId id="260" r:id="rId11"/>
    <p:sldId id="263" r:id="rId12"/>
    <p:sldId id="267" r:id="rId13"/>
    <p:sldId id="266" r:id="rId14"/>
    <p:sldId id="268"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BAFE1B-52AF-47AD-AB4B-F90ADEF0D684}" v="18" dt="2026-03-03T06:53:09.5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5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jsa Rosén" userId="784a8578-7a2f-4ba0-b69f-19aa6ab15105" providerId="ADAL" clId="{B0702B32-BF42-4D99-A3C1-E2D7B11FC8B4}"/>
    <pc:docChg chg="undo custSel addSld delSld modSld sldOrd">
      <pc:chgData name="Kajsa Rosén" userId="784a8578-7a2f-4ba0-b69f-19aa6ab15105" providerId="ADAL" clId="{B0702B32-BF42-4D99-A3C1-E2D7B11FC8B4}" dt="2026-03-03T07:04:19.237" v="7795" actId="20577"/>
      <pc:docMkLst>
        <pc:docMk/>
      </pc:docMkLst>
      <pc:sldChg chg="addSp delSp modSp new mod">
        <pc:chgData name="Kajsa Rosén" userId="784a8578-7a2f-4ba0-b69f-19aa6ab15105" providerId="ADAL" clId="{B0702B32-BF42-4D99-A3C1-E2D7B11FC8B4}" dt="2026-03-03T06:52:18.628" v="6486" actId="20577"/>
        <pc:sldMkLst>
          <pc:docMk/>
          <pc:sldMk cId="295360174" sldId="258"/>
        </pc:sldMkLst>
        <pc:spChg chg="mod">
          <ac:chgData name="Kajsa Rosén" userId="784a8578-7a2f-4ba0-b69f-19aa6ab15105" providerId="ADAL" clId="{B0702B32-BF42-4D99-A3C1-E2D7B11FC8B4}" dt="2026-03-03T06:52:18.628" v="6486" actId="20577"/>
          <ac:spMkLst>
            <pc:docMk/>
            <pc:sldMk cId="295360174" sldId="258"/>
            <ac:spMk id="3" creationId="{1F454F3D-A46D-7C26-5CE8-14AB56298554}"/>
          </ac:spMkLst>
        </pc:spChg>
        <pc:picChg chg="mod">
          <ac:chgData name="Kajsa Rosén" userId="784a8578-7a2f-4ba0-b69f-19aa6ab15105" providerId="ADAL" clId="{B0702B32-BF42-4D99-A3C1-E2D7B11FC8B4}" dt="2026-03-03T06:52:05.588" v="6485" actId="1076"/>
          <ac:picMkLst>
            <pc:docMk/>
            <pc:sldMk cId="295360174" sldId="258"/>
            <ac:picMk id="7" creationId="{2799C230-F660-26A3-6BBF-4F2805CCB237}"/>
          </ac:picMkLst>
        </pc:picChg>
      </pc:sldChg>
      <pc:sldChg chg="modSp mod">
        <pc:chgData name="Kajsa Rosén" userId="784a8578-7a2f-4ba0-b69f-19aa6ab15105" providerId="ADAL" clId="{B0702B32-BF42-4D99-A3C1-E2D7B11FC8B4}" dt="2026-03-03T07:00:16.861" v="7481" actId="20577"/>
        <pc:sldMkLst>
          <pc:docMk/>
          <pc:sldMk cId="1936782583" sldId="259"/>
        </pc:sldMkLst>
        <pc:spChg chg="mod">
          <ac:chgData name="Kajsa Rosén" userId="784a8578-7a2f-4ba0-b69f-19aa6ab15105" providerId="ADAL" clId="{B0702B32-BF42-4D99-A3C1-E2D7B11FC8B4}" dt="2026-03-03T07:00:16.861" v="7481" actId="20577"/>
          <ac:spMkLst>
            <pc:docMk/>
            <pc:sldMk cId="1936782583" sldId="259"/>
            <ac:spMk id="3" creationId="{02912B29-4E02-27ED-6161-AE2B247EA564}"/>
          </ac:spMkLst>
        </pc:spChg>
      </pc:sldChg>
      <pc:sldChg chg="addSp delSp modSp mod ord">
        <pc:chgData name="Kajsa Rosén" userId="784a8578-7a2f-4ba0-b69f-19aa6ab15105" providerId="ADAL" clId="{B0702B32-BF42-4D99-A3C1-E2D7B11FC8B4}" dt="2026-03-03T07:02:41.684" v="7748" actId="20577"/>
        <pc:sldMkLst>
          <pc:docMk/>
          <pc:sldMk cId="1558932910" sldId="261"/>
        </pc:sldMkLst>
        <pc:spChg chg="mod">
          <ac:chgData name="Kajsa Rosén" userId="784a8578-7a2f-4ba0-b69f-19aa6ab15105" providerId="ADAL" clId="{B0702B32-BF42-4D99-A3C1-E2D7B11FC8B4}" dt="2026-02-28T09:56:39.481" v="2706" actId="20577"/>
          <ac:spMkLst>
            <pc:docMk/>
            <pc:sldMk cId="1558932910" sldId="261"/>
            <ac:spMk id="2" creationId="{3BF1D716-8237-8F24-5541-9E56F440990D}"/>
          </ac:spMkLst>
        </pc:spChg>
        <pc:spChg chg="mod">
          <ac:chgData name="Kajsa Rosén" userId="784a8578-7a2f-4ba0-b69f-19aa6ab15105" providerId="ADAL" clId="{B0702B32-BF42-4D99-A3C1-E2D7B11FC8B4}" dt="2026-03-03T07:02:41.684" v="7748" actId="20577"/>
          <ac:spMkLst>
            <pc:docMk/>
            <pc:sldMk cId="1558932910" sldId="261"/>
            <ac:spMk id="3" creationId="{DC6F3AC6-D1E8-C7FE-A544-EB9788C2FC5B}"/>
          </ac:spMkLst>
        </pc:spChg>
        <pc:spChg chg="add del mod">
          <ac:chgData name="Kajsa Rosén" userId="784a8578-7a2f-4ba0-b69f-19aa6ab15105" providerId="ADAL" clId="{B0702B32-BF42-4D99-A3C1-E2D7B11FC8B4}" dt="2026-03-02T07:50:56.084" v="3949" actId="478"/>
          <ac:spMkLst>
            <pc:docMk/>
            <pc:sldMk cId="1558932910" sldId="261"/>
            <ac:spMk id="4" creationId="{6C8FE004-319D-1AB4-4732-C7295B203D3F}"/>
          </ac:spMkLst>
        </pc:spChg>
      </pc:sldChg>
      <pc:sldChg chg="modSp mod ord modNotesTx">
        <pc:chgData name="Kajsa Rosén" userId="784a8578-7a2f-4ba0-b69f-19aa6ab15105" providerId="ADAL" clId="{B0702B32-BF42-4D99-A3C1-E2D7B11FC8B4}" dt="2026-03-03T06:53:57.353" v="6600" actId="1076"/>
        <pc:sldMkLst>
          <pc:docMk/>
          <pc:sldMk cId="228501795" sldId="262"/>
        </pc:sldMkLst>
        <pc:cxnChg chg="mod">
          <ac:chgData name="Kajsa Rosén" userId="784a8578-7a2f-4ba0-b69f-19aa6ab15105" providerId="ADAL" clId="{B0702B32-BF42-4D99-A3C1-E2D7B11FC8B4}" dt="2026-03-03T06:53:57.353" v="6600" actId="1076"/>
          <ac:cxnSpMkLst>
            <pc:docMk/>
            <pc:sldMk cId="228501795" sldId="262"/>
            <ac:cxnSpMk id="12" creationId="{6E609F45-39CC-B7BB-F8CC-47E96ED4A0A2}"/>
          </ac:cxnSpMkLst>
        </pc:cxnChg>
      </pc:sldChg>
      <pc:sldChg chg="modSp mod">
        <pc:chgData name="Kajsa Rosén" userId="784a8578-7a2f-4ba0-b69f-19aa6ab15105" providerId="ADAL" clId="{B0702B32-BF42-4D99-A3C1-E2D7B11FC8B4}" dt="2026-03-03T06:47:45.852" v="6182" actId="20577"/>
        <pc:sldMkLst>
          <pc:docMk/>
          <pc:sldMk cId="962272309" sldId="263"/>
        </pc:sldMkLst>
        <pc:spChg chg="mod">
          <ac:chgData name="Kajsa Rosén" userId="784a8578-7a2f-4ba0-b69f-19aa6ab15105" providerId="ADAL" clId="{B0702B32-BF42-4D99-A3C1-E2D7B11FC8B4}" dt="2026-03-03T06:47:45.852" v="6182" actId="20577"/>
          <ac:spMkLst>
            <pc:docMk/>
            <pc:sldMk cId="962272309" sldId="263"/>
            <ac:spMk id="3" creationId="{122014D7-0827-83F2-1002-9D9B8802FE53}"/>
          </ac:spMkLst>
        </pc:spChg>
      </pc:sldChg>
      <pc:sldChg chg="addSp delSp modSp mod ord">
        <pc:chgData name="Kajsa Rosén" userId="784a8578-7a2f-4ba0-b69f-19aa6ab15105" providerId="ADAL" clId="{B0702B32-BF42-4D99-A3C1-E2D7B11FC8B4}" dt="2026-03-03T07:02:50.990" v="7749" actId="20577"/>
        <pc:sldMkLst>
          <pc:docMk/>
          <pc:sldMk cId="3404210196" sldId="264"/>
        </pc:sldMkLst>
        <pc:spChg chg="mod">
          <ac:chgData name="Kajsa Rosén" userId="784a8578-7a2f-4ba0-b69f-19aa6ab15105" providerId="ADAL" clId="{B0702B32-BF42-4D99-A3C1-E2D7B11FC8B4}" dt="2026-03-03T07:02:50.990" v="7749" actId="20577"/>
          <ac:spMkLst>
            <pc:docMk/>
            <pc:sldMk cId="3404210196" sldId="264"/>
            <ac:spMk id="2" creationId="{FB9DE375-EC4B-B3B6-0910-AED770EE61F0}"/>
          </ac:spMkLst>
        </pc:spChg>
        <pc:spChg chg="mod">
          <ac:chgData name="Kajsa Rosén" userId="784a8578-7a2f-4ba0-b69f-19aa6ab15105" providerId="ADAL" clId="{B0702B32-BF42-4D99-A3C1-E2D7B11FC8B4}" dt="2026-03-02T08:11:55.994" v="4933" actId="1076"/>
          <ac:spMkLst>
            <pc:docMk/>
            <pc:sldMk cId="3404210196" sldId="264"/>
            <ac:spMk id="24" creationId="{B382BEAA-2798-B652-5A4F-2EDC75591484}"/>
          </ac:spMkLst>
        </pc:spChg>
        <pc:picChg chg="add mod">
          <ac:chgData name="Kajsa Rosén" userId="784a8578-7a2f-4ba0-b69f-19aa6ab15105" providerId="ADAL" clId="{B0702B32-BF42-4D99-A3C1-E2D7B11FC8B4}" dt="2026-03-02T08:11:49.273" v="4932"/>
          <ac:picMkLst>
            <pc:docMk/>
            <pc:sldMk cId="3404210196" sldId="264"/>
            <ac:picMk id="4" creationId="{4298B0AE-BF6C-6115-F63B-A2F818EAFF41}"/>
          </ac:picMkLst>
        </pc:picChg>
        <pc:picChg chg="add mod">
          <ac:chgData name="Kajsa Rosén" userId="784a8578-7a2f-4ba0-b69f-19aa6ab15105" providerId="ADAL" clId="{B0702B32-BF42-4D99-A3C1-E2D7B11FC8B4}" dt="2026-03-02T08:11:15.205" v="4931" actId="1076"/>
          <ac:picMkLst>
            <pc:docMk/>
            <pc:sldMk cId="3404210196" sldId="264"/>
            <ac:picMk id="6" creationId="{8A8DCDF6-1D30-2532-4717-B344ED51B173}"/>
          </ac:picMkLst>
        </pc:picChg>
        <pc:picChg chg="mod">
          <ac:chgData name="Kajsa Rosén" userId="784a8578-7a2f-4ba0-b69f-19aa6ab15105" providerId="ADAL" clId="{B0702B32-BF42-4D99-A3C1-E2D7B11FC8B4}" dt="2026-03-02T08:11:57.692" v="4934" actId="14100"/>
          <ac:picMkLst>
            <pc:docMk/>
            <pc:sldMk cId="3404210196" sldId="264"/>
            <ac:picMk id="11" creationId="{D1A55D92-814C-BC03-B856-9FA9723CDECF}"/>
          </ac:picMkLst>
        </pc:picChg>
        <pc:picChg chg="del">
          <ac:chgData name="Kajsa Rosén" userId="784a8578-7a2f-4ba0-b69f-19aa6ab15105" providerId="ADAL" clId="{B0702B32-BF42-4D99-A3C1-E2D7B11FC8B4}" dt="2026-03-02T08:10:37.965" v="4916" actId="478"/>
          <ac:picMkLst>
            <pc:docMk/>
            <pc:sldMk cId="3404210196" sldId="264"/>
            <ac:picMk id="26" creationId="{CD97BBB9-9CC0-44B5-9E9C-2DB273D84D90}"/>
          </ac:picMkLst>
        </pc:picChg>
      </pc:sldChg>
      <pc:sldChg chg="addSp modSp new mod">
        <pc:chgData name="Kajsa Rosén" userId="784a8578-7a2f-4ba0-b69f-19aa6ab15105" providerId="ADAL" clId="{B0702B32-BF42-4D99-A3C1-E2D7B11FC8B4}" dt="2026-03-03T06:57:50.860" v="7059" actId="20577"/>
        <pc:sldMkLst>
          <pc:docMk/>
          <pc:sldMk cId="2323149498" sldId="265"/>
        </pc:sldMkLst>
        <pc:spChg chg="mod">
          <ac:chgData name="Kajsa Rosén" userId="784a8578-7a2f-4ba0-b69f-19aa6ab15105" providerId="ADAL" clId="{B0702B32-BF42-4D99-A3C1-E2D7B11FC8B4}" dt="2026-03-02T07:47:41.007" v="3900" actId="113"/>
          <ac:spMkLst>
            <pc:docMk/>
            <pc:sldMk cId="2323149498" sldId="265"/>
            <ac:spMk id="2" creationId="{8158C52F-3039-3238-A35C-7BC957883293}"/>
          </ac:spMkLst>
        </pc:spChg>
        <pc:spChg chg="mod">
          <ac:chgData name="Kajsa Rosén" userId="784a8578-7a2f-4ba0-b69f-19aa6ab15105" providerId="ADAL" clId="{B0702B32-BF42-4D99-A3C1-E2D7B11FC8B4}" dt="2026-03-03T06:57:50.860" v="7059" actId="20577"/>
          <ac:spMkLst>
            <pc:docMk/>
            <pc:sldMk cId="2323149498" sldId="265"/>
            <ac:spMk id="3" creationId="{A1964C38-BA7A-A06F-27B9-3B41623AECC2}"/>
          </ac:spMkLst>
        </pc:spChg>
        <pc:spChg chg="add mod">
          <ac:chgData name="Kajsa Rosén" userId="784a8578-7a2f-4ba0-b69f-19aa6ab15105" providerId="ADAL" clId="{B0702B32-BF42-4D99-A3C1-E2D7B11FC8B4}" dt="2026-03-02T07:48:23.307" v="3917" actId="688"/>
          <ac:spMkLst>
            <pc:docMk/>
            <pc:sldMk cId="2323149498" sldId="265"/>
            <ac:spMk id="6" creationId="{BDF23AB9-3DB6-D0DE-7405-2288A239B6BC}"/>
          </ac:spMkLst>
        </pc:spChg>
        <pc:picChg chg="add mod">
          <ac:chgData name="Kajsa Rosén" userId="784a8578-7a2f-4ba0-b69f-19aa6ab15105" providerId="ADAL" clId="{B0702B32-BF42-4D99-A3C1-E2D7B11FC8B4}" dt="2026-03-02T07:46:20.137" v="3826" actId="962"/>
          <ac:picMkLst>
            <pc:docMk/>
            <pc:sldMk cId="2323149498" sldId="265"/>
            <ac:picMk id="5" creationId="{F118C0E3-3001-9274-4C69-2A468E165B1E}"/>
          </ac:picMkLst>
        </pc:picChg>
      </pc:sldChg>
      <pc:sldChg chg="addSp delSp modSp new mod">
        <pc:chgData name="Kajsa Rosén" userId="784a8578-7a2f-4ba0-b69f-19aa6ab15105" providerId="ADAL" clId="{B0702B32-BF42-4D99-A3C1-E2D7B11FC8B4}" dt="2026-03-02T17:36:17.770" v="5235" actId="20577"/>
        <pc:sldMkLst>
          <pc:docMk/>
          <pc:sldMk cId="4070421089" sldId="266"/>
        </pc:sldMkLst>
        <pc:spChg chg="mod">
          <ac:chgData name="Kajsa Rosén" userId="784a8578-7a2f-4ba0-b69f-19aa6ab15105" providerId="ADAL" clId="{B0702B32-BF42-4D99-A3C1-E2D7B11FC8B4}" dt="2026-03-02T07:54:34.194" v="4199" actId="20577"/>
          <ac:spMkLst>
            <pc:docMk/>
            <pc:sldMk cId="4070421089" sldId="266"/>
            <ac:spMk id="2" creationId="{6F1CB3E6-70E1-23D7-EA11-0003331B2980}"/>
          </ac:spMkLst>
        </pc:spChg>
        <pc:spChg chg="del">
          <ac:chgData name="Kajsa Rosén" userId="784a8578-7a2f-4ba0-b69f-19aa6ab15105" providerId="ADAL" clId="{B0702B32-BF42-4D99-A3C1-E2D7B11FC8B4}" dt="2026-03-02T07:53:26.631" v="4162" actId="1032"/>
          <ac:spMkLst>
            <pc:docMk/>
            <pc:sldMk cId="4070421089" sldId="266"/>
            <ac:spMk id="3" creationId="{F74888C3-FFD5-47D5-DC54-8F57E799641A}"/>
          </ac:spMkLst>
        </pc:spChg>
        <pc:graphicFrameChg chg="add mod modGraphic">
          <ac:chgData name="Kajsa Rosén" userId="784a8578-7a2f-4ba0-b69f-19aa6ab15105" providerId="ADAL" clId="{B0702B32-BF42-4D99-A3C1-E2D7B11FC8B4}" dt="2026-03-02T17:36:17.770" v="5235" actId="20577"/>
          <ac:graphicFrameMkLst>
            <pc:docMk/>
            <pc:sldMk cId="4070421089" sldId="266"/>
            <ac:graphicFrameMk id="4" creationId="{49F8ACE7-3B3D-556F-6B12-93BD48D2DBF0}"/>
          </ac:graphicFrameMkLst>
        </pc:graphicFrameChg>
      </pc:sldChg>
      <pc:sldChg chg="modSp new mod">
        <pc:chgData name="Kajsa Rosén" userId="784a8578-7a2f-4ba0-b69f-19aa6ab15105" providerId="ADAL" clId="{B0702B32-BF42-4D99-A3C1-E2D7B11FC8B4}" dt="2026-03-03T07:04:19.237" v="7795" actId="20577"/>
        <pc:sldMkLst>
          <pc:docMk/>
          <pc:sldMk cId="1316723249" sldId="267"/>
        </pc:sldMkLst>
        <pc:spChg chg="mod">
          <ac:chgData name="Kajsa Rosén" userId="784a8578-7a2f-4ba0-b69f-19aa6ab15105" providerId="ADAL" clId="{B0702B32-BF42-4D99-A3C1-E2D7B11FC8B4}" dt="2026-03-02T07:58:43.478" v="4462" actId="20577"/>
          <ac:spMkLst>
            <pc:docMk/>
            <pc:sldMk cId="1316723249" sldId="267"/>
            <ac:spMk id="2" creationId="{E726E7B8-4262-9B03-C998-95E27A0028E2}"/>
          </ac:spMkLst>
        </pc:spChg>
        <pc:spChg chg="mod">
          <ac:chgData name="Kajsa Rosén" userId="784a8578-7a2f-4ba0-b69f-19aa6ab15105" providerId="ADAL" clId="{B0702B32-BF42-4D99-A3C1-E2D7B11FC8B4}" dt="2026-03-03T07:04:19.237" v="7795" actId="20577"/>
          <ac:spMkLst>
            <pc:docMk/>
            <pc:sldMk cId="1316723249" sldId="267"/>
            <ac:spMk id="3" creationId="{38EDE0E7-0472-F34C-51D2-E0699B2D062F}"/>
          </ac:spMkLst>
        </pc:spChg>
      </pc:sldChg>
      <pc:sldChg chg="addSp delSp modSp new mod setBg addAnim delAnim setClrOvrMap">
        <pc:chgData name="Kajsa Rosén" userId="784a8578-7a2f-4ba0-b69f-19aa6ab15105" providerId="ADAL" clId="{B0702B32-BF42-4D99-A3C1-E2D7B11FC8B4}" dt="2026-03-02T08:14:18.090" v="5147"/>
        <pc:sldMkLst>
          <pc:docMk/>
          <pc:sldMk cId="1372724834" sldId="268"/>
        </pc:sldMkLst>
        <pc:spChg chg="del mod">
          <ac:chgData name="Kajsa Rosén" userId="784a8578-7a2f-4ba0-b69f-19aa6ab15105" providerId="ADAL" clId="{B0702B32-BF42-4D99-A3C1-E2D7B11FC8B4}" dt="2026-03-02T08:14:01.282" v="5116" actId="478"/>
          <ac:spMkLst>
            <pc:docMk/>
            <pc:sldMk cId="1372724834" sldId="268"/>
            <ac:spMk id="2" creationId="{C08C2ABC-AEC6-700B-A017-FC74E1FC6163}"/>
          </ac:spMkLst>
        </pc:spChg>
        <pc:spChg chg="del mod">
          <ac:chgData name="Kajsa Rosén" userId="784a8578-7a2f-4ba0-b69f-19aa6ab15105" providerId="ADAL" clId="{B0702B32-BF42-4D99-A3C1-E2D7B11FC8B4}" dt="2026-03-02T08:14:04.205" v="5118" actId="478"/>
          <ac:spMkLst>
            <pc:docMk/>
            <pc:sldMk cId="1372724834" sldId="268"/>
            <ac:spMk id="3" creationId="{CF32CEA8-7F27-F5F2-85E5-26BD74FC3B0D}"/>
          </ac:spMkLst>
        </pc:spChg>
        <pc:spChg chg="add mod">
          <ac:chgData name="Kajsa Rosén" userId="784a8578-7a2f-4ba0-b69f-19aa6ab15105" providerId="ADAL" clId="{B0702B32-BF42-4D99-A3C1-E2D7B11FC8B4}" dt="2026-03-02T08:14:18.089" v="5144" actId="26606"/>
          <ac:spMkLst>
            <pc:docMk/>
            <pc:sldMk cId="1372724834" sldId="268"/>
            <ac:spMk id="5" creationId="{B9EC7DDF-6AE1-0C50-25A7-820F35BF22F1}"/>
          </ac:spMkLst>
        </pc:spChg>
        <pc:spChg chg="add del">
          <ac:chgData name="Kajsa Rosén" userId="784a8578-7a2f-4ba0-b69f-19aa6ab15105" providerId="ADAL" clId="{B0702B32-BF42-4D99-A3C1-E2D7B11FC8B4}" dt="2026-03-02T08:14:18.082" v="5143" actId="26606"/>
          <ac:spMkLst>
            <pc:docMk/>
            <pc:sldMk cId="1372724834" sldId="268"/>
            <ac:spMk id="11" creationId="{71B2258F-86CA-4D4D-8270-BC05FCDEBFB3}"/>
          </ac:spMkLst>
        </pc:spChg>
        <pc:spChg chg="add">
          <ac:chgData name="Kajsa Rosén" userId="784a8578-7a2f-4ba0-b69f-19aa6ab15105" providerId="ADAL" clId="{B0702B32-BF42-4D99-A3C1-E2D7B11FC8B4}" dt="2026-03-02T08:14:18.089" v="5144" actId="26606"/>
          <ac:spMkLst>
            <pc:docMk/>
            <pc:sldMk cId="1372724834" sldId="268"/>
            <ac:spMk id="14" creationId="{74751229-0244-4FBB-BED1-407467F4C951}"/>
          </ac:spMkLst>
        </pc:spChg>
        <pc:picChg chg="add del">
          <ac:chgData name="Kajsa Rosén" userId="784a8578-7a2f-4ba0-b69f-19aa6ab15105" providerId="ADAL" clId="{B0702B32-BF42-4D99-A3C1-E2D7B11FC8B4}" dt="2026-03-02T08:14:18.082" v="5143" actId="26606"/>
          <ac:picMkLst>
            <pc:docMk/>
            <pc:sldMk cId="1372724834" sldId="268"/>
            <ac:picMk id="7" creationId="{122053D4-1FFB-704F-4616-CCE3859C1F1E}"/>
          </ac:picMkLst>
        </pc:picChg>
        <pc:picChg chg="add">
          <ac:chgData name="Kajsa Rosén" userId="784a8578-7a2f-4ba0-b69f-19aa6ab15105" providerId="ADAL" clId="{B0702B32-BF42-4D99-A3C1-E2D7B11FC8B4}" dt="2026-03-02T08:14:18.089" v="5144" actId="26606"/>
          <ac:picMkLst>
            <pc:docMk/>
            <pc:sldMk cId="1372724834" sldId="268"/>
            <ac:picMk id="9" creationId="{4DC3F29C-9C33-AD79-D167-5A566C565F0A}"/>
          </ac:picMkLst>
        </pc:picChg>
        <pc:picChg chg="add">
          <ac:chgData name="Kajsa Rosén" userId="784a8578-7a2f-4ba0-b69f-19aa6ab15105" providerId="ADAL" clId="{B0702B32-BF42-4D99-A3C1-E2D7B11FC8B4}" dt="2026-03-02T08:14:18.089" v="5144" actId="26606"/>
          <ac:picMkLst>
            <pc:docMk/>
            <pc:sldMk cId="1372724834" sldId="268"/>
            <ac:picMk id="13" creationId="{D6CA60EC-43BF-4DA2-BA02-D25CF7733624}"/>
          </ac:picMkLst>
        </pc:picChg>
      </pc:sldChg>
      <pc:sldChg chg="addSp delSp modSp new mod">
        <pc:chgData name="Kajsa Rosén" userId="784a8578-7a2f-4ba0-b69f-19aa6ab15105" providerId="ADAL" clId="{B0702B32-BF42-4D99-A3C1-E2D7B11FC8B4}" dt="2026-03-03T06:53:09.585" v="6598" actId="1076"/>
        <pc:sldMkLst>
          <pc:docMk/>
          <pc:sldMk cId="3372253786" sldId="269"/>
        </pc:sldMkLst>
        <pc:spChg chg="mod">
          <ac:chgData name="Kajsa Rosén" userId="784a8578-7a2f-4ba0-b69f-19aa6ab15105" providerId="ADAL" clId="{B0702B32-BF42-4D99-A3C1-E2D7B11FC8B4}" dt="2026-03-02T08:04:22.299" v="4771" actId="20577"/>
          <ac:spMkLst>
            <pc:docMk/>
            <pc:sldMk cId="3372253786" sldId="269"/>
            <ac:spMk id="2" creationId="{8EACB0B3-8ABE-EA97-B020-F540B7BA0DD3}"/>
          </ac:spMkLst>
        </pc:spChg>
        <pc:spChg chg="del">
          <ac:chgData name="Kajsa Rosén" userId="784a8578-7a2f-4ba0-b69f-19aa6ab15105" providerId="ADAL" clId="{B0702B32-BF42-4D99-A3C1-E2D7B11FC8B4}" dt="2026-03-02T08:08:07.369" v="4775"/>
          <ac:spMkLst>
            <pc:docMk/>
            <pc:sldMk cId="3372253786" sldId="269"/>
            <ac:spMk id="3" creationId="{72F17AA8-1A5F-2DF9-72ED-5159087138EA}"/>
          </ac:spMkLst>
        </pc:spChg>
        <pc:spChg chg="add mod">
          <ac:chgData name="Kajsa Rosén" userId="784a8578-7a2f-4ba0-b69f-19aa6ab15105" providerId="ADAL" clId="{B0702B32-BF42-4D99-A3C1-E2D7B11FC8B4}" dt="2026-03-03T06:53:09.585" v="6598" actId="1076"/>
          <ac:spMkLst>
            <pc:docMk/>
            <pc:sldMk cId="3372253786" sldId="269"/>
            <ac:spMk id="4" creationId="{FDC95ECE-E1B5-9BF3-2FC9-D01D9232B531}"/>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FB5257-EB7B-437B-BA9B-118299517E8A}"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sv-SE"/>
        </a:p>
      </dgm:t>
    </dgm:pt>
    <dgm:pt modelId="{D1E910A0-77DF-46A7-8BF6-9696C474E2B6}">
      <dgm:prSet phldrT="[Text]" phldr="0"/>
      <dgm:spPr/>
      <dgm:t>
        <a:bodyPr/>
        <a:lstStyle/>
        <a:p>
          <a:r>
            <a:rPr lang="sv-SE" dirty="0"/>
            <a:t>Försäljningsgrupp</a:t>
          </a:r>
        </a:p>
      </dgm:t>
    </dgm:pt>
    <dgm:pt modelId="{002987CB-045E-41AC-9B09-0E6BD0F789C7}" type="parTrans" cxnId="{0284F66D-6A54-4567-9E5B-919A02EDCC59}">
      <dgm:prSet/>
      <dgm:spPr/>
      <dgm:t>
        <a:bodyPr/>
        <a:lstStyle/>
        <a:p>
          <a:endParaRPr lang="sv-SE"/>
        </a:p>
      </dgm:t>
    </dgm:pt>
    <dgm:pt modelId="{8E415D4C-DC3D-49E7-B989-515A3FC6E493}" type="sibTrans" cxnId="{0284F66D-6A54-4567-9E5B-919A02EDCC59}">
      <dgm:prSet/>
      <dgm:spPr/>
      <dgm:t>
        <a:bodyPr/>
        <a:lstStyle/>
        <a:p>
          <a:endParaRPr lang="sv-SE"/>
        </a:p>
      </dgm:t>
    </dgm:pt>
    <dgm:pt modelId="{50CE59E9-7C69-4285-AD42-483A40455CE7}">
      <dgm:prSet phldrT="[Text]" phldr="0" custT="1"/>
      <dgm:spPr/>
      <dgm:t>
        <a:bodyPr/>
        <a:lstStyle/>
        <a:p>
          <a:r>
            <a:rPr lang="sv-SE" sz="2800" dirty="0"/>
            <a:t>Lisa</a:t>
          </a:r>
        </a:p>
      </dgm:t>
    </dgm:pt>
    <dgm:pt modelId="{29BE1B55-49BA-4C9A-819C-495556778F1D}" type="parTrans" cxnId="{5FC0EAC1-F936-431D-A483-06AFCC2CE233}">
      <dgm:prSet/>
      <dgm:spPr/>
      <dgm:t>
        <a:bodyPr/>
        <a:lstStyle/>
        <a:p>
          <a:endParaRPr lang="sv-SE"/>
        </a:p>
      </dgm:t>
    </dgm:pt>
    <dgm:pt modelId="{94322DEC-673A-4013-8978-17A3A161E632}" type="sibTrans" cxnId="{5FC0EAC1-F936-431D-A483-06AFCC2CE233}">
      <dgm:prSet/>
      <dgm:spPr/>
      <dgm:t>
        <a:bodyPr/>
        <a:lstStyle/>
        <a:p>
          <a:endParaRPr lang="sv-SE"/>
        </a:p>
      </dgm:t>
    </dgm:pt>
    <dgm:pt modelId="{2BB43346-B286-4BEE-A124-5C527870DE10}">
      <dgm:prSet phldrT="[Text]" phldr="0" custT="1"/>
      <dgm:spPr/>
      <dgm:t>
        <a:bodyPr/>
        <a:lstStyle/>
        <a:p>
          <a:r>
            <a:rPr lang="sv-SE" sz="2800" dirty="0"/>
            <a:t>Anki</a:t>
          </a:r>
        </a:p>
      </dgm:t>
    </dgm:pt>
    <dgm:pt modelId="{EC1575C6-3DE6-435C-BC17-54FBBC3194BD}" type="parTrans" cxnId="{72286729-CEF5-443D-9356-4AC68954CA61}">
      <dgm:prSet/>
      <dgm:spPr/>
      <dgm:t>
        <a:bodyPr/>
        <a:lstStyle/>
        <a:p>
          <a:endParaRPr lang="sv-SE"/>
        </a:p>
      </dgm:t>
    </dgm:pt>
    <dgm:pt modelId="{934DE0C1-B38E-4355-825D-F011EC2C95D6}" type="sibTrans" cxnId="{72286729-CEF5-443D-9356-4AC68954CA61}">
      <dgm:prSet/>
      <dgm:spPr/>
      <dgm:t>
        <a:bodyPr/>
        <a:lstStyle/>
        <a:p>
          <a:endParaRPr lang="sv-SE"/>
        </a:p>
      </dgm:t>
    </dgm:pt>
    <dgm:pt modelId="{FE150D80-85E8-489D-B32F-A4B44D72AB04}">
      <dgm:prSet phldrT="[Text]" phldr="0"/>
      <dgm:spPr/>
      <dgm:t>
        <a:bodyPr/>
        <a:lstStyle/>
        <a:p>
          <a:r>
            <a:rPr lang="sv-SE" dirty="0"/>
            <a:t>Kioskgrupp</a:t>
          </a:r>
        </a:p>
      </dgm:t>
    </dgm:pt>
    <dgm:pt modelId="{8DDCE3A4-0EB6-4B2B-A1F7-EF233E1C2DAF}" type="parTrans" cxnId="{04CE032F-0A58-478B-802E-EE2EC367E5E1}">
      <dgm:prSet/>
      <dgm:spPr/>
      <dgm:t>
        <a:bodyPr/>
        <a:lstStyle/>
        <a:p>
          <a:endParaRPr lang="sv-SE"/>
        </a:p>
      </dgm:t>
    </dgm:pt>
    <dgm:pt modelId="{585778AE-9F86-453A-BE32-49D0C2B454F9}" type="sibTrans" cxnId="{04CE032F-0A58-478B-802E-EE2EC367E5E1}">
      <dgm:prSet/>
      <dgm:spPr/>
      <dgm:t>
        <a:bodyPr/>
        <a:lstStyle/>
        <a:p>
          <a:endParaRPr lang="sv-SE"/>
        </a:p>
      </dgm:t>
    </dgm:pt>
    <dgm:pt modelId="{D9C457E8-4A24-44E8-85DC-001FB2C85EC7}">
      <dgm:prSet phldrT="[Text]" phldr="0" custT="1"/>
      <dgm:spPr/>
      <dgm:t>
        <a:bodyPr/>
        <a:lstStyle/>
        <a:p>
          <a:r>
            <a:rPr lang="sv-SE" sz="2800" dirty="0"/>
            <a:t>Isabella </a:t>
          </a:r>
        </a:p>
      </dgm:t>
    </dgm:pt>
    <dgm:pt modelId="{5A22EF13-BC11-470A-828D-614D660DAF31}" type="parTrans" cxnId="{5057F1A7-E380-4236-9A06-977C5142EF30}">
      <dgm:prSet/>
      <dgm:spPr/>
      <dgm:t>
        <a:bodyPr/>
        <a:lstStyle/>
        <a:p>
          <a:endParaRPr lang="sv-SE"/>
        </a:p>
      </dgm:t>
    </dgm:pt>
    <dgm:pt modelId="{FE67C093-EB14-4D3E-84AB-17ADE1C3BA46}" type="sibTrans" cxnId="{5057F1A7-E380-4236-9A06-977C5142EF30}">
      <dgm:prSet/>
      <dgm:spPr/>
      <dgm:t>
        <a:bodyPr/>
        <a:lstStyle/>
        <a:p>
          <a:endParaRPr lang="sv-SE"/>
        </a:p>
      </dgm:t>
    </dgm:pt>
    <dgm:pt modelId="{D2F681D5-DBC7-480E-8FCD-0E257E1B207A}">
      <dgm:prSet phldrT="[Text]" phldr="0" custT="1"/>
      <dgm:spPr/>
      <dgm:t>
        <a:bodyPr/>
        <a:lstStyle/>
        <a:p>
          <a:r>
            <a:rPr lang="sv-SE" sz="2800" dirty="0"/>
            <a:t>Lisa</a:t>
          </a:r>
        </a:p>
      </dgm:t>
    </dgm:pt>
    <dgm:pt modelId="{B5A45BB3-DDF5-4801-B558-2551C6BFE4D6}" type="parTrans" cxnId="{FF698FA6-BB0B-45B8-B904-5518835BDB48}">
      <dgm:prSet/>
      <dgm:spPr/>
      <dgm:t>
        <a:bodyPr/>
        <a:lstStyle/>
        <a:p>
          <a:endParaRPr lang="sv-SE"/>
        </a:p>
      </dgm:t>
    </dgm:pt>
    <dgm:pt modelId="{111C3307-81BB-458C-8CEC-C8481C20CC2C}" type="sibTrans" cxnId="{FF698FA6-BB0B-45B8-B904-5518835BDB48}">
      <dgm:prSet/>
      <dgm:spPr/>
      <dgm:t>
        <a:bodyPr/>
        <a:lstStyle/>
        <a:p>
          <a:endParaRPr lang="sv-SE"/>
        </a:p>
      </dgm:t>
    </dgm:pt>
    <dgm:pt modelId="{BED7921B-3FA1-43E2-AA1E-B6D2488F5823}">
      <dgm:prSet phldrT="[Text]" phldr="0" custT="1"/>
      <dgm:spPr/>
      <dgm:t>
        <a:bodyPr/>
        <a:lstStyle/>
        <a:p>
          <a:r>
            <a:rPr lang="sv-SE" sz="2800" dirty="0"/>
            <a:t>Charlotta</a:t>
          </a:r>
        </a:p>
      </dgm:t>
    </dgm:pt>
    <dgm:pt modelId="{DE55F2E3-186F-4FCC-A909-FE5C0F80143E}" type="parTrans" cxnId="{33BDF56B-DD14-4D91-B43C-D8B9094AA604}">
      <dgm:prSet/>
      <dgm:spPr/>
      <dgm:t>
        <a:bodyPr/>
        <a:lstStyle/>
        <a:p>
          <a:endParaRPr lang="sv-SE"/>
        </a:p>
      </dgm:t>
    </dgm:pt>
    <dgm:pt modelId="{248E3D8B-303C-42C3-A908-DEE57ED6BF4B}" type="sibTrans" cxnId="{33BDF56B-DD14-4D91-B43C-D8B9094AA604}">
      <dgm:prSet/>
      <dgm:spPr/>
      <dgm:t>
        <a:bodyPr/>
        <a:lstStyle/>
        <a:p>
          <a:endParaRPr lang="sv-SE"/>
        </a:p>
      </dgm:t>
    </dgm:pt>
    <dgm:pt modelId="{928FBD24-DFFE-4FBB-A971-7DD65C2531A7}">
      <dgm:prSet phldrT="[Text]" phldr="0" custT="1"/>
      <dgm:spPr/>
      <dgm:t>
        <a:bodyPr/>
        <a:lstStyle/>
        <a:p>
          <a:r>
            <a:rPr lang="sv-SE" sz="2800" dirty="0"/>
            <a:t>Sanda </a:t>
          </a:r>
        </a:p>
      </dgm:t>
    </dgm:pt>
    <dgm:pt modelId="{7BF6E94E-81EF-46E2-999F-A2968DDD403B}" type="parTrans" cxnId="{11D8664E-9D49-4ABF-909D-1BF82110E329}">
      <dgm:prSet/>
      <dgm:spPr/>
      <dgm:t>
        <a:bodyPr/>
        <a:lstStyle/>
        <a:p>
          <a:endParaRPr lang="sv-SE"/>
        </a:p>
      </dgm:t>
    </dgm:pt>
    <dgm:pt modelId="{706C5469-E956-421B-B870-1B6D77200258}" type="sibTrans" cxnId="{11D8664E-9D49-4ABF-909D-1BF82110E329}">
      <dgm:prSet/>
      <dgm:spPr/>
      <dgm:t>
        <a:bodyPr/>
        <a:lstStyle/>
        <a:p>
          <a:endParaRPr lang="sv-SE"/>
        </a:p>
      </dgm:t>
    </dgm:pt>
    <dgm:pt modelId="{39884791-C20D-4AB2-9727-5846981B1521}">
      <dgm:prSet phldrT="[Text]" phldr="0" custT="1"/>
      <dgm:spPr/>
      <dgm:t>
        <a:bodyPr/>
        <a:lstStyle/>
        <a:p>
          <a:r>
            <a:rPr lang="sv-SE" sz="2800" dirty="0"/>
            <a:t>Mia</a:t>
          </a:r>
        </a:p>
      </dgm:t>
    </dgm:pt>
    <dgm:pt modelId="{8363F00C-424F-4AA1-A417-D7F7FE376922}" type="parTrans" cxnId="{CEDDFFAE-DF4B-435D-A236-48E9E67F2D80}">
      <dgm:prSet/>
      <dgm:spPr/>
      <dgm:t>
        <a:bodyPr/>
        <a:lstStyle/>
        <a:p>
          <a:endParaRPr lang="sv-SE"/>
        </a:p>
      </dgm:t>
    </dgm:pt>
    <dgm:pt modelId="{9319084B-DAD0-4672-8FA0-18E5FD004916}" type="sibTrans" cxnId="{CEDDFFAE-DF4B-435D-A236-48E9E67F2D80}">
      <dgm:prSet/>
      <dgm:spPr/>
      <dgm:t>
        <a:bodyPr/>
        <a:lstStyle/>
        <a:p>
          <a:endParaRPr lang="sv-SE"/>
        </a:p>
      </dgm:t>
    </dgm:pt>
    <dgm:pt modelId="{EA4587B2-D258-4764-9BB2-5F996F52CEDC}" type="pres">
      <dgm:prSet presAssocID="{69FB5257-EB7B-437B-BA9B-118299517E8A}" presName="linearFlow" presStyleCnt="0">
        <dgm:presLayoutVars>
          <dgm:dir/>
          <dgm:animLvl val="lvl"/>
          <dgm:resizeHandles/>
        </dgm:presLayoutVars>
      </dgm:prSet>
      <dgm:spPr/>
    </dgm:pt>
    <dgm:pt modelId="{83DFDD84-BF1C-490D-86D3-493142AF0912}" type="pres">
      <dgm:prSet presAssocID="{D1E910A0-77DF-46A7-8BF6-9696C474E2B6}" presName="compositeNode" presStyleCnt="0">
        <dgm:presLayoutVars>
          <dgm:bulletEnabled val="1"/>
        </dgm:presLayoutVars>
      </dgm:prSet>
      <dgm:spPr/>
    </dgm:pt>
    <dgm:pt modelId="{9C22D39B-9136-4F1D-863D-ACBD5096551A}" type="pres">
      <dgm:prSet presAssocID="{D1E910A0-77DF-46A7-8BF6-9696C474E2B6}" presName="image" presStyleLbl="fgImgPlac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Kassaregister med hel fyllning"/>
        </a:ext>
      </dgm:extLst>
    </dgm:pt>
    <dgm:pt modelId="{EBCECB77-E7CA-4CAC-9BC2-9AAD016EA0EA}" type="pres">
      <dgm:prSet presAssocID="{D1E910A0-77DF-46A7-8BF6-9696C474E2B6}" presName="childNode" presStyleLbl="node1" presStyleIdx="0" presStyleCnt="2">
        <dgm:presLayoutVars>
          <dgm:bulletEnabled val="1"/>
        </dgm:presLayoutVars>
      </dgm:prSet>
      <dgm:spPr/>
    </dgm:pt>
    <dgm:pt modelId="{497F4A6D-E6A9-4864-B410-4D5962272D0D}" type="pres">
      <dgm:prSet presAssocID="{D1E910A0-77DF-46A7-8BF6-9696C474E2B6}" presName="parentNode" presStyleLbl="revTx" presStyleIdx="0" presStyleCnt="2">
        <dgm:presLayoutVars>
          <dgm:chMax val="0"/>
          <dgm:bulletEnabled val="1"/>
        </dgm:presLayoutVars>
      </dgm:prSet>
      <dgm:spPr/>
    </dgm:pt>
    <dgm:pt modelId="{78E69067-BC6D-44C7-9494-E8C95F73295F}" type="pres">
      <dgm:prSet presAssocID="{8E415D4C-DC3D-49E7-B989-515A3FC6E493}" presName="sibTrans" presStyleCnt="0"/>
      <dgm:spPr/>
    </dgm:pt>
    <dgm:pt modelId="{1867DAA4-B40B-41B5-A884-BE4B5C185F1F}" type="pres">
      <dgm:prSet presAssocID="{FE150D80-85E8-489D-B32F-A4B44D72AB04}" presName="compositeNode" presStyleCnt="0">
        <dgm:presLayoutVars>
          <dgm:bulletEnabled val="1"/>
        </dgm:presLayoutVars>
      </dgm:prSet>
      <dgm:spPr/>
    </dgm:pt>
    <dgm:pt modelId="{876CB97F-A364-46F5-BAA8-BEC269DC15A7}" type="pres">
      <dgm:prSet presAssocID="{FE150D80-85E8-489D-B32F-A4B44D72AB04}" presName="image"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iosk med hel fyllning"/>
        </a:ext>
      </dgm:extLst>
    </dgm:pt>
    <dgm:pt modelId="{EF02FF99-0DA1-412B-BE43-AEF3D9DAFE26}" type="pres">
      <dgm:prSet presAssocID="{FE150D80-85E8-489D-B32F-A4B44D72AB04}" presName="childNode" presStyleLbl="node1" presStyleIdx="1" presStyleCnt="2">
        <dgm:presLayoutVars>
          <dgm:bulletEnabled val="1"/>
        </dgm:presLayoutVars>
      </dgm:prSet>
      <dgm:spPr/>
    </dgm:pt>
    <dgm:pt modelId="{AE47CBEA-B25A-4AD7-B6AB-1A2C426094A8}" type="pres">
      <dgm:prSet presAssocID="{FE150D80-85E8-489D-B32F-A4B44D72AB04}" presName="parentNode" presStyleLbl="revTx" presStyleIdx="1" presStyleCnt="2">
        <dgm:presLayoutVars>
          <dgm:chMax val="0"/>
          <dgm:bulletEnabled val="1"/>
        </dgm:presLayoutVars>
      </dgm:prSet>
      <dgm:spPr/>
    </dgm:pt>
  </dgm:ptLst>
  <dgm:cxnLst>
    <dgm:cxn modelId="{72286729-CEF5-443D-9356-4AC68954CA61}" srcId="{D1E910A0-77DF-46A7-8BF6-9696C474E2B6}" destId="{2BB43346-B286-4BEE-A124-5C527870DE10}" srcOrd="1" destOrd="0" parTransId="{EC1575C6-3DE6-435C-BC17-54FBBC3194BD}" sibTransId="{934DE0C1-B38E-4355-825D-F011EC2C95D6}"/>
    <dgm:cxn modelId="{50457B2D-E010-4D62-8E62-0616498AAA38}" type="presOf" srcId="{50CE59E9-7C69-4285-AD42-483A40455CE7}" destId="{EBCECB77-E7CA-4CAC-9BC2-9AAD016EA0EA}" srcOrd="0" destOrd="0" presId="urn:microsoft.com/office/officeart/2005/8/layout/hList2"/>
    <dgm:cxn modelId="{04CE032F-0A58-478B-802E-EE2EC367E5E1}" srcId="{69FB5257-EB7B-437B-BA9B-118299517E8A}" destId="{FE150D80-85E8-489D-B32F-A4B44D72AB04}" srcOrd="1" destOrd="0" parTransId="{8DDCE3A4-0EB6-4B2B-A1F7-EF233E1C2DAF}" sibTransId="{585778AE-9F86-453A-BE32-49D0C2B454F9}"/>
    <dgm:cxn modelId="{64552F36-9D58-41C3-83A1-B3D4C57AD205}" type="presOf" srcId="{D1E910A0-77DF-46A7-8BF6-9696C474E2B6}" destId="{497F4A6D-E6A9-4864-B410-4D5962272D0D}" srcOrd="0" destOrd="0" presId="urn:microsoft.com/office/officeart/2005/8/layout/hList2"/>
    <dgm:cxn modelId="{7EC7B543-C27B-45A2-9A63-6DA8FC50D47A}" type="presOf" srcId="{39884791-C20D-4AB2-9727-5846981B1521}" destId="{EF02FF99-0DA1-412B-BE43-AEF3D9DAFE26}" srcOrd="0" destOrd="3" presId="urn:microsoft.com/office/officeart/2005/8/layout/hList2"/>
    <dgm:cxn modelId="{31AE6748-9432-4CFE-BB20-70E74E0B9DF0}" type="presOf" srcId="{FE150D80-85E8-489D-B32F-A4B44D72AB04}" destId="{AE47CBEA-B25A-4AD7-B6AB-1A2C426094A8}" srcOrd="0" destOrd="0" presId="urn:microsoft.com/office/officeart/2005/8/layout/hList2"/>
    <dgm:cxn modelId="{33BDF56B-DD14-4D91-B43C-D8B9094AA604}" srcId="{D1E910A0-77DF-46A7-8BF6-9696C474E2B6}" destId="{BED7921B-3FA1-43E2-AA1E-B6D2488F5823}" srcOrd="2" destOrd="0" parTransId="{DE55F2E3-186F-4FCC-A909-FE5C0F80143E}" sibTransId="{248E3D8B-303C-42C3-A908-DEE57ED6BF4B}"/>
    <dgm:cxn modelId="{0284F66D-6A54-4567-9E5B-919A02EDCC59}" srcId="{69FB5257-EB7B-437B-BA9B-118299517E8A}" destId="{D1E910A0-77DF-46A7-8BF6-9696C474E2B6}" srcOrd="0" destOrd="0" parTransId="{002987CB-045E-41AC-9B09-0E6BD0F789C7}" sibTransId="{8E415D4C-DC3D-49E7-B989-515A3FC6E493}"/>
    <dgm:cxn modelId="{11D8664E-9D49-4ABF-909D-1BF82110E329}" srcId="{FE150D80-85E8-489D-B32F-A4B44D72AB04}" destId="{928FBD24-DFFE-4FBB-A971-7DD65C2531A7}" srcOrd="2" destOrd="0" parTransId="{7BF6E94E-81EF-46E2-999F-A2968DDD403B}" sibTransId="{706C5469-E956-421B-B870-1B6D77200258}"/>
    <dgm:cxn modelId="{E0AEBA53-0837-4CF7-BEFA-685B48A0FB69}" type="presOf" srcId="{928FBD24-DFFE-4FBB-A971-7DD65C2531A7}" destId="{EF02FF99-0DA1-412B-BE43-AEF3D9DAFE26}" srcOrd="0" destOrd="2" presId="urn:microsoft.com/office/officeart/2005/8/layout/hList2"/>
    <dgm:cxn modelId="{01741A8F-8ECB-4EF5-96EC-791056382341}" type="presOf" srcId="{D2F681D5-DBC7-480E-8FCD-0E257E1B207A}" destId="{EF02FF99-0DA1-412B-BE43-AEF3D9DAFE26}" srcOrd="0" destOrd="1" presId="urn:microsoft.com/office/officeart/2005/8/layout/hList2"/>
    <dgm:cxn modelId="{A7B71995-A36D-4B55-B1C1-E926E5BF530A}" type="presOf" srcId="{2BB43346-B286-4BEE-A124-5C527870DE10}" destId="{EBCECB77-E7CA-4CAC-9BC2-9AAD016EA0EA}" srcOrd="0" destOrd="1" presId="urn:microsoft.com/office/officeart/2005/8/layout/hList2"/>
    <dgm:cxn modelId="{FF698FA6-BB0B-45B8-B904-5518835BDB48}" srcId="{FE150D80-85E8-489D-B32F-A4B44D72AB04}" destId="{D2F681D5-DBC7-480E-8FCD-0E257E1B207A}" srcOrd="1" destOrd="0" parTransId="{B5A45BB3-DDF5-4801-B558-2551C6BFE4D6}" sibTransId="{111C3307-81BB-458C-8CEC-C8481C20CC2C}"/>
    <dgm:cxn modelId="{5057F1A7-E380-4236-9A06-977C5142EF30}" srcId="{FE150D80-85E8-489D-B32F-A4B44D72AB04}" destId="{D9C457E8-4A24-44E8-85DC-001FB2C85EC7}" srcOrd="0" destOrd="0" parTransId="{5A22EF13-BC11-470A-828D-614D660DAF31}" sibTransId="{FE67C093-EB14-4D3E-84AB-17ADE1C3BA46}"/>
    <dgm:cxn modelId="{CEDDFFAE-DF4B-435D-A236-48E9E67F2D80}" srcId="{FE150D80-85E8-489D-B32F-A4B44D72AB04}" destId="{39884791-C20D-4AB2-9727-5846981B1521}" srcOrd="3" destOrd="0" parTransId="{8363F00C-424F-4AA1-A417-D7F7FE376922}" sibTransId="{9319084B-DAD0-4672-8FA0-18E5FD004916}"/>
    <dgm:cxn modelId="{65FFF0B3-ABB4-4737-B0E9-5B57925E098D}" type="presOf" srcId="{BED7921B-3FA1-43E2-AA1E-B6D2488F5823}" destId="{EBCECB77-E7CA-4CAC-9BC2-9AAD016EA0EA}" srcOrd="0" destOrd="2" presId="urn:microsoft.com/office/officeart/2005/8/layout/hList2"/>
    <dgm:cxn modelId="{5FC0EAC1-F936-431D-A483-06AFCC2CE233}" srcId="{D1E910A0-77DF-46A7-8BF6-9696C474E2B6}" destId="{50CE59E9-7C69-4285-AD42-483A40455CE7}" srcOrd="0" destOrd="0" parTransId="{29BE1B55-49BA-4C9A-819C-495556778F1D}" sibTransId="{94322DEC-673A-4013-8978-17A3A161E632}"/>
    <dgm:cxn modelId="{D286ECC9-CCB7-4D5C-9FE9-BB23D09307E4}" type="presOf" srcId="{D9C457E8-4A24-44E8-85DC-001FB2C85EC7}" destId="{EF02FF99-0DA1-412B-BE43-AEF3D9DAFE26}" srcOrd="0" destOrd="0" presId="urn:microsoft.com/office/officeart/2005/8/layout/hList2"/>
    <dgm:cxn modelId="{33BEB7CB-5B7B-4B85-8BB9-C7EC61590213}" type="presOf" srcId="{69FB5257-EB7B-437B-BA9B-118299517E8A}" destId="{EA4587B2-D258-4764-9BB2-5F996F52CEDC}" srcOrd="0" destOrd="0" presId="urn:microsoft.com/office/officeart/2005/8/layout/hList2"/>
    <dgm:cxn modelId="{C76A5E6B-1D11-4FAD-A42B-4C838398638B}" type="presParOf" srcId="{EA4587B2-D258-4764-9BB2-5F996F52CEDC}" destId="{83DFDD84-BF1C-490D-86D3-493142AF0912}" srcOrd="0" destOrd="0" presId="urn:microsoft.com/office/officeart/2005/8/layout/hList2"/>
    <dgm:cxn modelId="{BBEA151E-5F9E-4B73-AC79-2AAA889E3509}" type="presParOf" srcId="{83DFDD84-BF1C-490D-86D3-493142AF0912}" destId="{9C22D39B-9136-4F1D-863D-ACBD5096551A}" srcOrd="0" destOrd="0" presId="urn:microsoft.com/office/officeart/2005/8/layout/hList2"/>
    <dgm:cxn modelId="{5CB6CBE1-86E4-4B43-BBAF-89BFDCE848AB}" type="presParOf" srcId="{83DFDD84-BF1C-490D-86D3-493142AF0912}" destId="{EBCECB77-E7CA-4CAC-9BC2-9AAD016EA0EA}" srcOrd="1" destOrd="0" presId="urn:microsoft.com/office/officeart/2005/8/layout/hList2"/>
    <dgm:cxn modelId="{A78EF8EF-DC71-462F-A4CD-0DE71CA29846}" type="presParOf" srcId="{83DFDD84-BF1C-490D-86D3-493142AF0912}" destId="{497F4A6D-E6A9-4864-B410-4D5962272D0D}" srcOrd="2" destOrd="0" presId="urn:microsoft.com/office/officeart/2005/8/layout/hList2"/>
    <dgm:cxn modelId="{DB503428-92E1-4300-8067-FD0BC8630404}" type="presParOf" srcId="{EA4587B2-D258-4764-9BB2-5F996F52CEDC}" destId="{78E69067-BC6D-44C7-9494-E8C95F73295F}" srcOrd="1" destOrd="0" presId="urn:microsoft.com/office/officeart/2005/8/layout/hList2"/>
    <dgm:cxn modelId="{1130FD16-7492-413B-94A3-6420DDBDDF42}" type="presParOf" srcId="{EA4587B2-D258-4764-9BB2-5F996F52CEDC}" destId="{1867DAA4-B40B-41B5-A884-BE4B5C185F1F}" srcOrd="2" destOrd="0" presId="urn:microsoft.com/office/officeart/2005/8/layout/hList2"/>
    <dgm:cxn modelId="{6DF35447-7F5F-4C66-B993-F2A1787F42A7}" type="presParOf" srcId="{1867DAA4-B40B-41B5-A884-BE4B5C185F1F}" destId="{876CB97F-A364-46F5-BAA8-BEC269DC15A7}" srcOrd="0" destOrd="0" presId="urn:microsoft.com/office/officeart/2005/8/layout/hList2"/>
    <dgm:cxn modelId="{A71E6E2A-BB86-4733-BA0F-800FB16DAA5D}" type="presParOf" srcId="{1867DAA4-B40B-41B5-A884-BE4B5C185F1F}" destId="{EF02FF99-0DA1-412B-BE43-AEF3D9DAFE26}" srcOrd="1" destOrd="0" presId="urn:microsoft.com/office/officeart/2005/8/layout/hList2"/>
    <dgm:cxn modelId="{6ED678B1-C757-4552-A7C7-4EDFE925F0B4}" type="presParOf" srcId="{1867DAA4-B40B-41B5-A884-BE4B5C185F1F}" destId="{AE47CBEA-B25A-4AD7-B6AB-1A2C426094A8}"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7F4A6D-E6A9-4864-B410-4D5962272D0D}">
      <dsp:nvSpPr>
        <dsp:cNvPr id="0" name=""/>
        <dsp:cNvSpPr/>
      </dsp:nvSpPr>
      <dsp:spPr>
        <a:xfrm rot="16200000">
          <a:off x="-1275347" y="2290544"/>
          <a:ext cx="3394043" cy="717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633210" bIns="0" numCol="1" spcCol="1270" anchor="t" anchorCtr="0">
          <a:noAutofit/>
        </a:bodyPr>
        <a:lstStyle/>
        <a:p>
          <a:pPr marL="0" lvl="0" indent="0" algn="r" defTabSz="1244600">
            <a:lnSpc>
              <a:spcPct val="90000"/>
            </a:lnSpc>
            <a:spcBef>
              <a:spcPct val="0"/>
            </a:spcBef>
            <a:spcAft>
              <a:spcPct val="35000"/>
            </a:spcAft>
            <a:buNone/>
          </a:pPr>
          <a:r>
            <a:rPr lang="sv-SE" sz="2800" kern="1200" dirty="0"/>
            <a:t>Försäljningsgrupp</a:t>
          </a:r>
        </a:p>
      </dsp:txBody>
      <dsp:txXfrm>
        <a:off x="-1275347" y="2290544"/>
        <a:ext cx="3394043" cy="717970"/>
      </dsp:txXfrm>
    </dsp:sp>
    <dsp:sp modelId="{EBCECB77-E7CA-4CAC-9BC2-9AAD016EA0EA}">
      <dsp:nvSpPr>
        <dsp:cNvPr id="0" name=""/>
        <dsp:cNvSpPr/>
      </dsp:nvSpPr>
      <dsp:spPr>
        <a:xfrm>
          <a:off x="780659" y="952507"/>
          <a:ext cx="3961115" cy="33940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633210" rIns="199136" bIns="199136" numCol="1" spcCol="1270" anchor="t" anchorCtr="0">
          <a:noAutofit/>
        </a:bodyPr>
        <a:lstStyle/>
        <a:p>
          <a:pPr marL="285750" lvl="1" indent="-285750" algn="l" defTabSz="1244600">
            <a:lnSpc>
              <a:spcPct val="90000"/>
            </a:lnSpc>
            <a:spcBef>
              <a:spcPct val="0"/>
            </a:spcBef>
            <a:spcAft>
              <a:spcPct val="15000"/>
            </a:spcAft>
            <a:buChar char="•"/>
          </a:pPr>
          <a:r>
            <a:rPr lang="sv-SE" sz="2800" kern="1200" dirty="0"/>
            <a:t>Lisa</a:t>
          </a:r>
        </a:p>
        <a:p>
          <a:pPr marL="285750" lvl="1" indent="-285750" algn="l" defTabSz="1244600">
            <a:lnSpc>
              <a:spcPct val="90000"/>
            </a:lnSpc>
            <a:spcBef>
              <a:spcPct val="0"/>
            </a:spcBef>
            <a:spcAft>
              <a:spcPct val="15000"/>
            </a:spcAft>
            <a:buChar char="•"/>
          </a:pPr>
          <a:r>
            <a:rPr lang="sv-SE" sz="2800" kern="1200" dirty="0"/>
            <a:t>Anki</a:t>
          </a:r>
        </a:p>
        <a:p>
          <a:pPr marL="285750" lvl="1" indent="-285750" algn="l" defTabSz="1244600">
            <a:lnSpc>
              <a:spcPct val="90000"/>
            </a:lnSpc>
            <a:spcBef>
              <a:spcPct val="0"/>
            </a:spcBef>
            <a:spcAft>
              <a:spcPct val="15000"/>
            </a:spcAft>
            <a:buChar char="•"/>
          </a:pPr>
          <a:r>
            <a:rPr lang="sv-SE" sz="2800" kern="1200" dirty="0"/>
            <a:t>Charlotta</a:t>
          </a:r>
        </a:p>
      </dsp:txBody>
      <dsp:txXfrm>
        <a:off x="780659" y="952507"/>
        <a:ext cx="3961115" cy="3394043"/>
      </dsp:txXfrm>
    </dsp:sp>
    <dsp:sp modelId="{9C22D39B-9136-4F1D-863D-ACBD5096551A}">
      <dsp:nvSpPr>
        <dsp:cNvPr id="0" name=""/>
        <dsp:cNvSpPr/>
      </dsp:nvSpPr>
      <dsp:spPr>
        <a:xfrm>
          <a:off x="62688" y="4786"/>
          <a:ext cx="1435941" cy="143594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47CBEA-B25A-4AD7-B6AB-1A2C426094A8}">
      <dsp:nvSpPr>
        <dsp:cNvPr id="0" name=""/>
        <dsp:cNvSpPr/>
      </dsp:nvSpPr>
      <dsp:spPr>
        <a:xfrm rot="16200000">
          <a:off x="4435787" y="2290544"/>
          <a:ext cx="3394043" cy="717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633210" bIns="0" numCol="1" spcCol="1270" anchor="t" anchorCtr="0">
          <a:noAutofit/>
        </a:bodyPr>
        <a:lstStyle/>
        <a:p>
          <a:pPr marL="0" lvl="0" indent="0" algn="r" defTabSz="1244600">
            <a:lnSpc>
              <a:spcPct val="90000"/>
            </a:lnSpc>
            <a:spcBef>
              <a:spcPct val="0"/>
            </a:spcBef>
            <a:spcAft>
              <a:spcPct val="35000"/>
            </a:spcAft>
            <a:buNone/>
          </a:pPr>
          <a:r>
            <a:rPr lang="sv-SE" sz="2800" kern="1200" dirty="0"/>
            <a:t>Kioskgrupp</a:t>
          </a:r>
        </a:p>
      </dsp:txBody>
      <dsp:txXfrm>
        <a:off x="4435787" y="2290544"/>
        <a:ext cx="3394043" cy="717970"/>
      </dsp:txXfrm>
    </dsp:sp>
    <dsp:sp modelId="{EF02FF99-0DA1-412B-BE43-AEF3D9DAFE26}">
      <dsp:nvSpPr>
        <dsp:cNvPr id="0" name=""/>
        <dsp:cNvSpPr/>
      </dsp:nvSpPr>
      <dsp:spPr>
        <a:xfrm>
          <a:off x="6491795" y="952507"/>
          <a:ext cx="3961115" cy="33940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633210" rIns="199136" bIns="199136" numCol="1" spcCol="1270" anchor="t" anchorCtr="0">
          <a:noAutofit/>
        </a:bodyPr>
        <a:lstStyle/>
        <a:p>
          <a:pPr marL="285750" lvl="1" indent="-285750" algn="l" defTabSz="1244600">
            <a:lnSpc>
              <a:spcPct val="90000"/>
            </a:lnSpc>
            <a:spcBef>
              <a:spcPct val="0"/>
            </a:spcBef>
            <a:spcAft>
              <a:spcPct val="15000"/>
            </a:spcAft>
            <a:buChar char="•"/>
          </a:pPr>
          <a:r>
            <a:rPr lang="sv-SE" sz="2800" kern="1200" dirty="0"/>
            <a:t>Isabella </a:t>
          </a:r>
        </a:p>
        <a:p>
          <a:pPr marL="285750" lvl="1" indent="-285750" algn="l" defTabSz="1244600">
            <a:lnSpc>
              <a:spcPct val="90000"/>
            </a:lnSpc>
            <a:spcBef>
              <a:spcPct val="0"/>
            </a:spcBef>
            <a:spcAft>
              <a:spcPct val="15000"/>
            </a:spcAft>
            <a:buChar char="•"/>
          </a:pPr>
          <a:r>
            <a:rPr lang="sv-SE" sz="2800" kern="1200" dirty="0"/>
            <a:t>Lisa</a:t>
          </a:r>
        </a:p>
        <a:p>
          <a:pPr marL="285750" lvl="1" indent="-285750" algn="l" defTabSz="1244600">
            <a:lnSpc>
              <a:spcPct val="90000"/>
            </a:lnSpc>
            <a:spcBef>
              <a:spcPct val="0"/>
            </a:spcBef>
            <a:spcAft>
              <a:spcPct val="15000"/>
            </a:spcAft>
            <a:buChar char="•"/>
          </a:pPr>
          <a:r>
            <a:rPr lang="sv-SE" sz="2800" kern="1200" dirty="0"/>
            <a:t>Sanda </a:t>
          </a:r>
        </a:p>
        <a:p>
          <a:pPr marL="285750" lvl="1" indent="-285750" algn="l" defTabSz="1244600">
            <a:lnSpc>
              <a:spcPct val="90000"/>
            </a:lnSpc>
            <a:spcBef>
              <a:spcPct val="0"/>
            </a:spcBef>
            <a:spcAft>
              <a:spcPct val="15000"/>
            </a:spcAft>
            <a:buChar char="•"/>
          </a:pPr>
          <a:r>
            <a:rPr lang="sv-SE" sz="2800" kern="1200" dirty="0"/>
            <a:t>Mia</a:t>
          </a:r>
        </a:p>
      </dsp:txBody>
      <dsp:txXfrm>
        <a:off x="6491795" y="952507"/>
        <a:ext cx="3961115" cy="3394043"/>
      </dsp:txXfrm>
    </dsp:sp>
    <dsp:sp modelId="{876CB97F-A364-46F5-BAA8-BEC269DC15A7}">
      <dsp:nvSpPr>
        <dsp:cNvPr id="0" name=""/>
        <dsp:cNvSpPr/>
      </dsp:nvSpPr>
      <dsp:spPr>
        <a:xfrm>
          <a:off x="5773824" y="4786"/>
          <a:ext cx="1435941" cy="143594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61CA4D-287E-4A18-9BC9-0BC4E44D2D18}" type="datetimeFigureOut">
              <a:rPr lang="sv-SE" smtClean="0"/>
              <a:t>2026-03-02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6B3100-9EEA-4D1E-A686-A58CF9B1260B}" type="slidenum">
              <a:rPr lang="sv-SE" smtClean="0"/>
              <a:t>‹#›</a:t>
            </a:fld>
            <a:endParaRPr lang="sv-SE"/>
          </a:p>
        </p:txBody>
      </p:sp>
    </p:spTree>
    <p:extLst>
      <p:ext uri="{BB962C8B-B14F-4D97-AF65-F5344CB8AC3E}">
        <p14:creationId xmlns:p14="http://schemas.microsoft.com/office/powerpoint/2010/main" val="2455552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Bildförklaring: Träningsnärvaro 2025 mellan 15 april och 15 juli (3 mån).</a:t>
            </a:r>
          </a:p>
        </p:txBody>
      </p:sp>
      <p:sp>
        <p:nvSpPr>
          <p:cNvPr id="4" name="Platshållare för bildnummer 3"/>
          <p:cNvSpPr>
            <a:spLocks noGrp="1"/>
          </p:cNvSpPr>
          <p:nvPr>
            <p:ph type="sldNum" sz="quarter" idx="5"/>
          </p:nvPr>
        </p:nvSpPr>
        <p:spPr/>
        <p:txBody>
          <a:bodyPr/>
          <a:lstStyle/>
          <a:p>
            <a:fld id="{446B3100-9EEA-4D1E-A686-A58CF9B1260B}" type="slidenum">
              <a:rPr lang="sv-SE" smtClean="0"/>
              <a:t>6</a:t>
            </a:fld>
            <a:endParaRPr lang="sv-SE"/>
          </a:p>
        </p:txBody>
      </p:sp>
    </p:spTree>
    <p:extLst>
      <p:ext uri="{BB962C8B-B14F-4D97-AF65-F5344CB8AC3E}">
        <p14:creationId xmlns:p14="http://schemas.microsoft.com/office/powerpoint/2010/main" val="496604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315A97-7915-2E9E-1492-7CF45948F33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646A143-0EC5-E892-0355-6808B14EE4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A635D1F-ACBF-4687-405A-8B8EE9431313}"/>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FEECA25E-D6DA-1CC3-8850-A6AAE6FE02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7FF8756-5361-8F53-179C-8A8C7F04EC9B}"/>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1093444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D199D4-F9FB-9CE8-DB95-0392608138C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8A15233-3E68-FC78-DABD-54986A2BED6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C5263F6-C536-6803-675C-B3645B56C088}"/>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5EF67AD4-71BB-9A3F-7EF2-B5686C9C798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10165CD-6717-B898-7E6A-777EE464AE73}"/>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37907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2A8088C-9771-92CF-BD2A-1C2A316FF24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CB29D3C-1648-D121-263E-76D520E21F8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7F2672F-0AD4-346B-D695-AEF5A5FDEFEC}"/>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1EC0EB48-DC3B-33A7-58D3-6B961849EB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C05668-D8AD-CC70-B780-9EB1E2CBAEA6}"/>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4021688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EEE4EA-1CE4-6A7F-6605-CD3ECB6BF4C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61F5646-8366-81D8-0687-A58D1181E51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4EF83EF-8AB0-DE08-583C-20DAC7851856}"/>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BBC2A344-31F7-D9C4-7069-EC708B3E3FF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F06D304-0681-A3ED-B7CD-A7F666C97619}"/>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1261577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E6C19A3-B93B-5FF2-9533-EF09111296FB}"/>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A9F82F4-BEDD-4D98-E65E-25149615B6E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E4A7F21B-7A30-BB5D-A172-EE7158377DA7}"/>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90D0EBD4-728D-29E2-A450-B5D50972D9D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458FD8F-11AB-2DA2-F16E-D47B9C0EF19E}"/>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738019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2AE44B-A9FA-98EB-8179-4429262A9A9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A1E89BD-76C1-4D1C-C44A-481277691C4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B8848ED-DB3C-4A5A-6681-B6EA12450B2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89272C3-0BAA-FE93-2F15-54B7BCF047F1}"/>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6" name="Platshållare för sidfot 5">
            <a:extLst>
              <a:ext uri="{FF2B5EF4-FFF2-40B4-BE49-F238E27FC236}">
                <a16:creationId xmlns:a16="http://schemas.microsoft.com/office/drawing/2014/main" id="{4EF987FE-AB8C-D305-C8BA-D26A4B3193E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EA636D3-2CDD-8711-A03C-64FE2AE6C1C1}"/>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682899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125419-3DC1-52EB-87F4-128B73E730A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B09EF8D-E325-11DB-31F8-6C27A3250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12FB198-90F0-2C4F-4880-1C7AD17466BA}"/>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B26A779-02E5-0C5B-597F-A14BF275F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B138C29-EBA5-F3EE-27A4-81417CA1E53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199DB30-7DCB-A690-0362-84F398AD71F6}"/>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8" name="Platshållare för sidfot 7">
            <a:extLst>
              <a:ext uri="{FF2B5EF4-FFF2-40B4-BE49-F238E27FC236}">
                <a16:creationId xmlns:a16="http://schemas.microsoft.com/office/drawing/2014/main" id="{09B65E8C-C779-57CE-5361-CF18BCB89359}"/>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FB8C4AD-9DCE-B504-6439-F496DEE298D0}"/>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6987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82D607-F9D1-3174-6126-A75B3CEE11B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AEE068B-D6B8-7A92-7A86-99449C5CD4E8}"/>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4" name="Platshållare för sidfot 3">
            <a:extLst>
              <a:ext uri="{FF2B5EF4-FFF2-40B4-BE49-F238E27FC236}">
                <a16:creationId xmlns:a16="http://schemas.microsoft.com/office/drawing/2014/main" id="{C9CDF15C-C57D-E4E6-4D6D-B781BAF91699}"/>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5B92870-4367-22AE-BE56-490A787D3C63}"/>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2968651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4B9BF07-28EE-B1C3-C045-91A5411F015D}"/>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3" name="Platshållare för sidfot 2">
            <a:extLst>
              <a:ext uri="{FF2B5EF4-FFF2-40B4-BE49-F238E27FC236}">
                <a16:creationId xmlns:a16="http://schemas.microsoft.com/office/drawing/2014/main" id="{4F57B08F-02AA-2D88-613F-7C985F9BF20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8A751863-62D6-F42E-1DF4-6D99D190187F}"/>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3532566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0212B2-2415-71D9-A55C-EF48D250C6C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860114F-F2D7-A6A1-4345-EA0A7ECCF3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B3D4128-A842-2304-CA1F-3FA450043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F3528B2-FCD2-AAE2-DFF1-9BC23B5502BC}"/>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6" name="Platshållare för sidfot 5">
            <a:extLst>
              <a:ext uri="{FF2B5EF4-FFF2-40B4-BE49-F238E27FC236}">
                <a16:creationId xmlns:a16="http://schemas.microsoft.com/office/drawing/2014/main" id="{B74C55B3-2BB9-F2B2-4E67-7E3C9E7DB6B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5F0A763-F82F-F729-14F0-5924C19E9B5B}"/>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3704102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CCB743-97B6-2B86-BAE8-681E8646F16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6941529-CDA3-72AA-1944-05B77E26B6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E38C029-E1CB-7D4F-E9F1-2DB4338D9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12252F3-FC95-B0C9-370E-183C4B0958D1}"/>
              </a:ext>
            </a:extLst>
          </p:cNvPr>
          <p:cNvSpPr>
            <a:spLocks noGrp="1"/>
          </p:cNvSpPr>
          <p:nvPr>
            <p:ph type="dt" sz="half" idx="10"/>
          </p:nvPr>
        </p:nvSpPr>
        <p:spPr/>
        <p:txBody>
          <a:bodyPr/>
          <a:lstStyle/>
          <a:p>
            <a:fld id="{E229B5F6-C908-4A3E-8832-41DA9C8A6A1A}" type="datetimeFigureOut">
              <a:rPr lang="sv-SE" smtClean="0"/>
              <a:t>2026-03-02</a:t>
            </a:fld>
            <a:endParaRPr lang="sv-SE"/>
          </a:p>
        </p:txBody>
      </p:sp>
      <p:sp>
        <p:nvSpPr>
          <p:cNvPr id="6" name="Platshållare för sidfot 5">
            <a:extLst>
              <a:ext uri="{FF2B5EF4-FFF2-40B4-BE49-F238E27FC236}">
                <a16:creationId xmlns:a16="http://schemas.microsoft.com/office/drawing/2014/main" id="{1C8871E0-549C-33B9-9750-16C897AF6F2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34ABC97-414F-4F12-98B5-C7A6CECF4C49}"/>
              </a:ext>
            </a:extLst>
          </p:cNvPr>
          <p:cNvSpPr>
            <a:spLocks noGrp="1"/>
          </p:cNvSpPr>
          <p:nvPr>
            <p:ph type="sldNum" sz="quarter" idx="12"/>
          </p:nvPr>
        </p:nvSpPr>
        <p:spPr/>
        <p:txBody>
          <a:bodyPr/>
          <a:lstStyle/>
          <a:p>
            <a:fld id="{4422853E-D3CA-40D7-AE0C-39830D7508B1}" type="slidenum">
              <a:rPr lang="sv-SE" smtClean="0"/>
              <a:t>‹#›</a:t>
            </a:fld>
            <a:endParaRPr lang="sv-SE"/>
          </a:p>
        </p:txBody>
      </p:sp>
    </p:spTree>
    <p:extLst>
      <p:ext uri="{BB962C8B-B14F-4D97-AF65-F5344CB8AC3E}">
        <p14:creationId xmlns:p14="http://schemas.microsoft.com/office/powerpoint/2010/main" val="3565900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35090F5-DD47-4605-E16B-A80F563E8A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53657EA-66AF-58B3-7982-39B1592D54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B86D18D-C215-0C05-A680-729EE6E990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229B5F6-C908-4A3E-8832-41DA9C8A6A1A}" type="datetimeFigureOut">
              <a:rPr lang="sv-SE" smtClean="0"/>
              <a:t>2026-03-02</a:t>
            </a:fld>
            <a:endParaRPr lang="sv-SE"/>
          </a:p>
        </p:txBody>
      </p:sp>
      <p:sp>
        <p:nvSpPr>
          <p:cNvPr id="5" name="Platshållare för sidfot 4">
            <a:extLst>
              <a:ext uri="{FF2B5EF4-FFF2-40B4-BE49-F238E27FC236}">
                <a16:creationId xmlns:a16="http://schemas.microsoft.com/office/drawing/2014/main" id="{479A57D6-57E4-EEA3-7582-F9F809A30D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E20CFDB1-03FF-5AB9-65F4-11FFAE205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22853E-D3CA-40D7-AE0C-39830D7508B1}" type="slidenum">
              <a:rPr lang="sv-SE" smtClean="0"/>
              <a:t>‹#›</a:t>
            </a:fld>
            <a:endParaRPr lang="sv-SE"/>
          </a:p>
        </p:txBody>
      </p:sp>
    </p:spTree>
    <p:extLst>
      <p:ext uri="{BB962C8B-B14F-4D97-AF65-F5344CB8AC3E}">
        <p14:creationId xmlns:p14="http://schemas.microsoft.com/office/powerpoint/2010/main" val="1670937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orebro.svenskfotboll.se/490237/globalassets/distrikt/orebro-lan/dokument/christian/dokumentbank-tavling/ungdomsserier/inbjudan-pojkserier-2026-10-19-ar.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hdphoto" Target="../media/hdphoto3.wdp"/><Relationship Id="rId3" Type="http://schemas.microsoft.com/office/2007/relationships/hdphoto" Target="../media/hdphoto1.wdp"/><Relationship Id="rId7"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3.png"/><Relationship Id="rId5" Type="http://schemas.microsoft.com/office/2007/relationships/hdphoto" Target="../media/hdphoto2.wdp"/><Relationship Id="rId10" Type="http://schemas.microsoft.com/office/2007/relationships/hdphoto" Target="../media/hdphoto4.wdp"/><Relationship Id="rId4" Type="http://schemas.openxmlformats.org/officeDocument/2006/relationships/image" Target="../media/image9.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047D8090-CFA5-EDED-565C-9725E41F9EB5}"/>
              </a:ext>
            </a:extLst>
          </p:cNvPr>
          <p:cNvSpPr>
            <a:spLocks noGrp="1"/>
          </p:cNvSpPr>
          <p:nvPr>
            <p:ph type="ctrTitle"/>
          </p:nvPr>
        </p:nvSpPr>
        <p:spPr>
          <a:xfrm>
            <a:off x="1285241" y="1008993"/>
            <a:ext cx="9231410" cy="3542045"/>
          </a:xfrm>
        </p:spPr>
        <p:txBody>
          <a:bodyPr anchor="b">
            <a:normAutofit/>
          </a:bodyPr>
          <a:lstStyle/>
          <a:p>
            <a:pPr algn="l"/>
            <a:r>
              <a:rPr lang="sv-SE" sz="11500" b="1"/>
              <a:t>Föräldramöte P016</a:t>
            </a:r>
          </a:p>
        </p:txBody>
      </p:sp>
      <p:sp>
        <p:nvSpPr>
          <p:cNvPr id="3" name="Underrubrik 2">
            <a:extLst>
              <a:ext uri="{FF2B5EF4-FFF2-40B4-BE49-F238E27FC236}">
                <a16:creationId xmlns:a16="http://schemas.microsoft.com/office/drawing/2014/main" id="{08EBC88D-580D-1FF6-3064-BB146C7289E6}"/>
              </a:ext>
            </a:extLst>
          </p:cNvPr>
          <p:cNvSpPr>
            <a:spLocks noGrp="1"/>
          </p:cNvSpPr>
          <p:nvPr>
            <p:ph type="subTitle" idx="1"/>
          </p:nvPr>
        </p:nvSpPr>
        <p:spPr>
          <a:xfrm>
            <a:off x="1285241" y="4582814"/>
            <a:ext cx="7132335" cy="1312657"/>
          </a:xfrm>
        </p:spPr>
        <p:txBody>
          <a:bodyPr anchor="t">
            <a:normAutofit/>
          </a:bodyPr>
          <a:lstStyle/>
          <a:p>
            <a:pPr algn="l"/>
            <a:r>
              <a:rPr lang="sv-SE" b="1" dirty="0"/>
              <a:t>2 mars 2026</a:t>
            </a:r>
            <a:endParaRPr lang="sv-SE" b="1"/>
          </a:p>
        </p:txBody>
      </p:sp>
    </p:spTree>
    <p:extLst>
      <p:ext uri="{BB962C8B-B14F-4D97-AF65-F5344CB8AC3E}">
        <p14:creationId xmlns:p14="http://schemas.microsoft.com/office/powerpoint/2010/main" val="75473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DBF50F6-DD88-4D9F-B7D3-79B9899809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16BBDC2-6929-469E-B7C4-A03E77BF94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ubrik 1">
            <a:extLst>
              <a:ext uri="{FF2B5EF4-FFF2-40B4-BE49-F238E27FC236}">
                <a16:creationId xmlns:a16="http://schemas.microsoft.com/office/drawing/2014/main" id="{AADAF6D9-6FC9-BD03-E1E8-337F677FA215}"/>
              </a:ext>
            </a:extLst>
          </p:cNvPr>
          <p:cNvSpPr>
            <a:spLocks noGrp="1"/>
          </p:cNvSpPr>
          <p:nvPr>
            <p:ph type="title"/>
          </p:nvPr>
        </p:nvSpPr>
        <p:spPr>
          <a:xfrm>
            <a:off x="804672" y="5434228"/>
            <a:ext cx="10640754" cy="775845"/>
          </a:xfrm>
        </p:spPr>
        <p:txBody>
          <a:bodyPr vert="horz" lIns="91440" tIns="45720" rIns="91440" bIns="45720" rtlCol="0" anchor="ctr">
            <a:normAutofit/>
          </a:bodyPr>
          <a:lstStyle/>
          <a:p>
            <a:r>
              <a:rPr lang="en-US" sz="4000" b="1" kern="1200" dirty="0">
                <a:solidFill>
                  <a:schemeClr val="tx2">
                    <a:lumMod val="75000"/>
                    <a:lumOff val="25000"/>
                  </a:schemeClr>
                </a:solidFill>
                <a:latin typeface="+mj-lt"/>
                <a:ea typeface="+mj-ea"/>
                <a:cs typeface="+mj-cs"/>
              </a:rPr>
              <a:t>Ur </a:t>
            </a:r>
            <a:r>
              <a:rPr lang="en-US" sz="4000" b="1" kern="1200" dirty="0" err="1">
                <a:solidFill>
                  <a:schemeClr val="tx2">
                    <a:lumMod val="75000"/>
                    <a:lumOff val="25000"/>
                  </a:schemeClr>
                </a:solidFill>
                <a:latin typeface="+mj-lt"/>
                <a:ea typeface="+mj-ea"/>
                <a:cs typeface="+mj-cs"/>
              </a:rPr>
              <a:t>Blåvita</a:t>
            </a:r>
            <a:r>
              <a:rPr lang="en-US" sz="4000" b="1" kern="1200" dirty="0">
                <a:solidFill>
                  <a:schemeClr val="tx2">
                    <a:lumMod val="75000"/>
                    <a:lumOff val="25000"/>
                  </a:schemeClr>
                </a:solidFill>
                <a:latin typeface="+mj-lt"/>
                <a:ea typeface="+mj-ea"/>
                <a:cs typeface="+mj-cs"/>
              </a:rPr>
              <a:t> </a:t>
            </a:r>
            <a:r>
              <a:rPr lang="en-US" sz="4000" b="1" kern="1200" dirty="0" err="1">
                <a:solidFill>
                  <a:schemeClr val="tx2">
                    <a:lumMod val="75000"/>
                    <a:lumOff val="25000"/>
                  </a:schemeClr>
                </a:solidFill>
                <a:latin typeface="+mj-lt"/>
                <a:ea typeface="+mj-ea"/>
                <a:cs typeface="+mj-cs"/>
              </a:rPr>
              <a:t>tråden</a:t>
            </a:r>
            <a:endParaRPr lang="en-US" sz="4000" b="1" kern="1200" dirty="0">
              <a:solidFill>
                <a:schemeClr val="tx2">
                  <a:lumMod val="75000"/>
                  <a:lumOff val="25000"/>
                </a:schemeClr>
              </a:solidFill>
              <a:latin typeface="+mj-lt"/>
              <a:ea typeface="+mj-ea"/>
              <a:cs typeface="+mj-cs"/>
            </a:endParaRPr>
          </a:p>
        </p:txBody>
      </p:sp>
      <p:grpSp>
        <p:nvGrpSpPr>
          <p:cNvPr id="33" name="Group 32">
            <a:extLst>
              <a:ext uri="{FF2B5EF4-FFF2-40B4-BE49-F238E27FC236}">
                <a16:creationId xmlns:a16="http://schemas.microsoft.com/office/drawing/2014/main" id="{C344E6B5-C9F5-4338-9E33-003B123731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flipH="1">
            <a:off x="-176402" y="170309"/>
            <a:ext cx="2514948" cy="2174333"/>
            <a:chOff x="-305" y="-4155"/>
            <a:chExt cx="2514948" cy="2174333"/>
          </a:xfrm>
        </p:grpSpPr>
        <p:sp>
          <p:nvSpPr>
            <p:cNvPr id="34" name="Freeform: Shape 33">
              <a:extLst>
                <a:ext uri="{FF2B5EF4-FFF2-40B4-BE49-F238E27FC236}">
                  <a16:creationId xmlns:a16="http://schemas.microsoft.com/office/drawing/2014/main" id="{C90B0F8D-9E81-4DE8-95D5-1A26E9390D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830BA43A-83E9-4C67-92A6-F247FB3700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92F3A0CC-EBFE-405D-B0C0-27DE361ED5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7" name="Freeform: Shape 36">
              <a:extLst>
                <a:ext uri="{FF2B5EF4-FFF2-40B4-BE49-F238E27FC236}">
                  <a16:creationId xmlns:a16="http://schemas.microsoft.com/office/drawing/2014/main" id="{DF2E853E-B55A-4FFD-B90E-6FB4F31BD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latshållare för innehåll 4" descr="En bild som visar text, skärmbild, Teckensnitt&#10;&#10;AI-genererat innehåll kan vara felaktigt.">
            <a:extLst>
              <a:ext uri="{FF2B5EF4-FFF2-40B4-BE49-F238E27FC236}">
                <a16:creationId xmlns:a16="http://schemas.microsoft.com/office/drawing/2014/main" id="{E8FD6B64-1630-EB7B-E592-5C4C4C46D777}"/>
              </a:ext>
            </a:extLst>
          </p:cNvPr>
          <p:cNvPicPr>
            <a:picLocks noGrp="1" noChangeAspect="1"/>
          </p:cNvPicPr>
          <p:nvPr>
            <p:ph idx="1"/>
          </p:nvPr>
        </p:nvPicPr>
        <p:blipFill>
          <a:blip r:embed="rId2"/>
          <a:stretch>
            <a:fillRect/>
          </a:stretch>
        </p:blipFill>
        <p:spPr>
          <a:xfrm>
            <a:off x="818048" y="733651"/>
            <a:ext cx="10555905" cy="3008431"/>
          </a:xfrm>
          <a:prstGeom prst="rect">
            <a:avLst/>
          </a:prstGeom>
        </p:spPr>
      </p:pic>
      <p:grpSp>
        <p:nvGrpSpPr>
          <p:cNvPr id="39" name="Group 38">
            <a:extLst>
              <a:ext uri="{FF2B5EF4-FFF2-40B4-BE49-F238E27FC236}">
                <a16:creationId xmlns:a16="http://schemas.microsoft.com/office/drawing/2014/main" id="{FDFEDBF7-8E2C-46B8-9095-AE1D77E217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130554" y="4560733"/>
            <a:ext cx="3061445" cy="2297266"/>
            <a:chOff x="-305" y="-1"/>
            <a:chExt cx="3832880" cy="2876136"/>
          </a:xfrm>
        </p:grpSpPr>
        <p:sp>
          <p:nvSpPr>
            <p:cNvPr id="40" name="Freeform: Shape 39">
              <a:extLst>
                <a:ext uri="{FF2B5EF4-FFF2-40B4-BE49-F238E27FC236}">
                  <a16:creationId xmlns:a16="http://schemas.microsoft.com/office/drawing/2014/main" id="{60202872-FBB0-4F11-BC49-9FB400B21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0DEB2F40-D411-4D44-9638-AE0342C7F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507F7D91-A991-4196-AF73-327E04B56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178739A9-E67C-40E5-9468-0A68AEC54E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77534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778881-A288-E01C-2747-4DECF60CB0C7}"/>
              </a:ext>
            </a:extLst>
          </p:cNvPr>
          <p:cNvSpPr>
            <a:spLocks noGrp="1"/>
          </p:cNvSpPr>
          <p:nvPr>
            <p:ph type="title"/>
          </p:nvPr>
        </p:nvSpPr>
        <p:spPr/>
        <p:txBody>
          <a:bodyPr/>
          <a:lstStyle/>
          <a:p>
            <a:r>
              <a:rPr lang="sv-SE" dirty="0"/>
              <a:t>Försäljning</a:t>
            </a:r>
          </a:p>
        </p:txBody>
      </p:sp>
      <p:sp>
        <p:nvSpPr>
          <p:cNvPr id="3" name="Platshållare för innehåll 2">
            <a:extLst>
              <a:ext uri="{FF2B5EF4-FFF2-40B4-BE49-F238E27FC236}">
                <a16:creationId xmlns:a16="http://schemas.microsoft.com/office/drawing/2014/main" id="{122014D7-0827-83F2-1002-9D9B8802FE53}"/>
              </a:ext>
            </a:extLst>
          </p:cNvPr>
          <p:cNvSpPr>
            <a:spLocks noGrp="1"/>
          </p:cNvSpPr>
          <p:nvPr>
            <p:ph idx="1"/>
          </p:nvPr>
        </p:nvSpPr>
        <p:spPr/>
        <p:txBody>
          <a:bodyPr>
            <a:normAutofit lnSpcReduction="10000"/>
          </a:bodyPr>
          <a:lstStyle/>
          <a:p>
            <a:pPr marL="0" indent="0">
              <a:buNone/>
            </a:pPr>
            <a:r>
              <a:rPr lang="sv-SE" sz="2000" dirty="0"/>
              <a:t>Vi behöver skapa en försäljningsgrupp. </a:t>
            </a:r>
          </a:p>
          <a:p>
            <a:r>
              <a:rPr lang="sv-SE" sz="2000" dirty="0"/>
              <a:t>För att täcka kostnaderna för cupavgiften behöver vi få in:</a:t>
            </a:r>
            <a:br>
              <a:rPr lang="sv-SE" sz="2000" dirty="0"/>
            </a:br>
            <a:r>
              <a:rPr lang="sv-SE" sz="2000" dirty="0"/>
              <a:t>- ca 15 000 kr för att kunna kalla 3 lag till 3 olika cuper. </a:t>
            </a:r>
            <a:br>
              <a:rPr lang="sv-SE" sz="2000" dirty="0"/>
            </a:br>
            <a:r>
              <a:rPr lang="sv-SE" sz="2000" dirty="0"/>
              <a:t>- ca 10 000 kr för att kunna kalla 2 lag på 3 cuper. </a:t>
            </a:r>
          </a:p>
          <a:p>
            <a:r>
              <a:rPr lang="sv-SE" sz="2000" dirty="0"/>
              <a:t>Förutom att dra in pengar till laget för att bekosta egna cuper eller andra inköp behöver vi dra in 8000 kr till IFK Kumla (Föreningsförsäljning). Det är upp till varje lag att själva bestämma vad som säljs. </a:t>
            </a:r>
          </a:p>
          <a:p>
            <a:r>
              <a:rPr lang="sv-SE" sz="2000" dirty="0"/>
              <a:t>Sponsring till laget förberett för 2026. Målsättningen är att sponsringen ska täcka kostnaden för </a:t>
            </a:r>
            <a:r>
              <a:rPr lang="sv-SE" sz="2000" dirty="0" err="1"/>
              <a:t>inköp&amp;tryck</a:t>
            </a:r>
            <a:r>
              <a:rPr lang="sv-SE" sz="2000" dirty="0"/>
              <a:t> av matchshorts samt föreningsförsäljningen (8000). Allt som blir över går direkt till lagkassan.</a:t>
            </a:r>
            <a:br>
              <a:rPr lang="sv-SE" sz="2000" dirty="0"/>
            </a:br>
            <a:r>
              <a:rPr lang="sv-SE" sz="2000" b="1" dirty="0"/>
              <a:t>Beslut på mötet: </a:t>
            </a:r>
            <a:r>
              <a:rPr lang="sv-SE" sz="2000" dirty="0"/>
              <a:t>Varje spelare betalar 100 kronor till lagkassan för shortsen, och då får de behålla shortsen hela säsongen. På så sätt får vi in ytterligare lite pengar till lagkassan utan att behöva sälja något.</a:t>
            </a:r>
          </a:p>
          <a:p>
            <a:r>
              <a:rPr lang="sv-SE" sz="2000" dirty="0"/>
              <a:t>Egen kiosk vid hemmamatcher.</a:t>
            </a:r>
          </a:p>
          <a:p>
            <a:endParaRPr lang="sv-SE" dirty="0"/>
          </a:p>
        </p:txBody>
      </p:sp>
    </p:spTree>
    <p:extLst>
      <p:ext uri="{BB962C8B-B14F-4D97-AF65-F5344CB8AC3E}">
        <p14:creationId xmlns:p14="http://schemas.microsoft.com/office/powerpoint/2010/main" val="962272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26E7B8-4262-9B03-C998-95E27A0028E2}"/>
              </a:ext>
            </a:extLst>
          </p:cNvPr>
          <p:cNvSpPr>
            <a:spLocks noGrp="1"/>
          </p:cNvSpPr>
          <p:nvPr>
            <p:ph type="title"/>
          </p:nvPr>
        </p:nvSpPr>
        <p:spPr/>
        <p:txBody>
          <a:bodyPr/>
          <a:lstStyle/>
          <a:p>
            <a:r>
              <a:rPr lang="sv-SE" dirty="0"/>
              <a:t>Kiosk</a:t>
            </a:r>
          </a:p>
        </p:txBody>
      </p:sp>
      <p:sp>
        <p:nvSpPr>
          <p:cNvPr id="3" name="Platshållare för innehåll 2">
            <a:extLst>
              <a:ext uri="{FF2B5EF4-FFF2-40B4-BE49-F238E27FC236}">
                <a16:creationId xmlns:a16="http://schemas.microsoft.com/office/drawing/2014/main" id="{38EDE0E7-0472-F34C-51D2-E0699B2D062F}"/>
              </a:ext>
            </a:extLst>
          </p:cNvPr>
          <p:cNvSpPr>
            <a:spLocks noGrp="1"/>
          </p:cNvSpPr>
          <p:nvPr>
            <p:ph idx="1"/>
          </p:nvPr>
        </p:nvSpPr>
        <p:spPr/>
        <p:txBody>
          <a:bodyPr/>
          <a:lstStyle/>
          <a:p>
            <a:pPr marL="0" indent="0">
              <a:buNone/>
            </a:pPr>
            <a:r>
              <a:rPr lang="sv-SE" dirty="0"/>
              <a:t>Vi behöver skapa en kioskgrupp som:</a:t>
            </a:r>
          </a:p>
          <a:p>
            <a:r>
              <a:rPr lang="sv-SE" dirty="0"/>
              <a:t>Ansvarar för att ta fram bemanningsschema till kiosken på IP de veckor vi har ansvaret för den. </a:t>
            </a:r>
          </a:p>
          <a:p>
            <a:r>
              <a:rPr lang="sv-SE" dirty="0"/>
              <a:t>Ansvarar för planering av och inköp till, och frakt av, egen kiosk vid hemmamatcher.</a:t>
            </a:r>
          </a:p>
          <a:p>
            <a:r>
              <a:rPr lang="sv-SE" dirty="0"/>
              <a:t>Ca 6 hemmamatcher på våren respektive hösten. </a:t>
            </a:r>
            <a:br>
              <a:rPr lang="sv-SE" dirty="0"/>
            </a:br>
            <a:br>
              <a:rPr lang="sv-SE" dirty="0"/>
            </a:br>
            <a:r>
              <a:rPr lang="sv-SE" b="1" dirty="0"/>
              <a:t>Bemanning IFK Kiosken 2026</a:t>
            </a:r>
            <a:br>
              <a:rPr lang="sv-SE" b="1" dirty="0"/>
            </a:br>
            <a:r>
              <a:rPr lang="sv-SE" dirty="0"/>
              <a:t>v. 19 (IP) </a:t>
            </a:r>
            <a:br>
              <a:rPr lang="sv-SE" dirty="0"/>
            </a:br>
            <a:r>
              <a:rPr lang="sv-SE" dirty="0"/>
              <a:t>v. 49 (Sörby sporthall) </a:t>
            </a:r>
          </a:p>
        </p:txBody>
      </p:sp>
    </p:spTree>
    <p:extLst>
      <p:ext uri="{BB962C8B-B14F-4D97-AF65-F5344CB8AC3E}">
        <p14:creationId xmlns:p14="http://schemas.microsoft.com/office/powerpoint/2010/main" val="1316723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1CB3E6-70E1-23D7-EA11-0003331B2980}"/>
              </a:ext>
            </a:extLst>
          </p:cNvPr>
          <p:cNvSpPr>
            <a:spLocks noGrp="1"/>
          </p:cNvSpPr>
          <p:nvPr>
            <p:ph type="title"/>
          </p:nvPr>
        </p:nvSpPr>
        <p:spPr/>
        <p:txBody>
          <a:bodyPr/>
          <a:lstStyle/>
          <a:p>
            <a:pPr algn="ctr"/>
            <a:r>
              <a:rPr lang="sv-SE" b="1" dirty="0"/>
              <a:t>Försäljningsgrupp och kioskgrupp 2026</a:t>
            </a:r>
          </a:p>
        </p:txBody>
      </p:sp>
      <p:graphicFrame>
        <p:nvGraphicFramePr>
          <p:cNvPr id="4" name="Platshållare för innehåll 3">
            <a:extLst>
              <a:ext uri="{FF2B5EF4-FFF2-40B4-BE49-F238E27FC236}">
                <a16:creationId xmlns:a16="http://schemas.microsoft.com/office/drawing/2014/main" id="{49F8ACE7-3B3D-556F-6B12-93BD48D2DBF0}"/>
              </a:ext>
            </a:extLst>
          </p:cNvPr>
          <p:cNvGraphicFramePr>
            <a:graphicFrameLocks noGrp="1"/>
          </p:cNvGraphicFramePr>
          <p:nvPr>
            <p:ph idx="1"/>
            <p:extLst>
              <p:ext uri="{D42A27DB-BD31-4B8C-83A1-F6EECF244321}">
                <p14:modId xmlns:p14="http://schemas.microsoft.com/office/powerpoint/2010/main" val="41887451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0421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B9EC7DDF-6AE1-0C50-25A7-820F35BF22F1}"/>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dirty="0">
                <a:solidFill>
                  <a:schemeClr val="tx1"/>
                </a:solidFill>
                <a:latin typeface="+mj-lt"/>
                <a:ea typeface="+mj-ea"/>
                <a:cs typeface="+mj-cs"/>
              </a:rPr>
              <a:t>Frågor </a:t>
            </a:r>
            <a:r>
              <a:rPr lang="en-US" sz="5200" kern="1200" dirty="0" err="1">
                <a:solidFill>
                  <a:schemeClr val="tx1"/>
                </a:solidFill>
                <a:latin typeface="+mj-lt"/>
                <a:ea typeface="+mj-ea"/>
                <a:cs typeface="+mj-cs"/>
              </a:rPr>
              <a:t>från</a:t>
            </a:r>
            <a:r>
              <a:rPr lang="en-US" sz="5200" kern="1200" dirty="0">
                <a:solidFill>
                  <a:schemeClr val="tx1"/>
                </a:solidFill>
                <a:latin typeface="+mj-lt"/>
                <a:ea typeface="+mj-ea"/>
                <a:cs typeface="+mj-cs"/>
              </a:rPr>
              <a:t> </a:t>
            </a:r>
            <a:r>
              <a:rPr lang="en-US" sz="5200" kern="1200" dirty="0" err="1">
                <a:solidFill>
                  <a:schemeClr val="tx1"/>
                </a:solidFill>
                <a:latin typeface="+mj-lt"/>
                <a:ea typeface="+mj-ea"/>
                <a:cs typeface="+mj-cs"/>
              </a:rPr>
              <a:t>föräldrar</a:t>
            </a:r>
            <a:endParaRPr lang="en-US" sz="5200" kern="1200" dirty="0">
              <a:solidFill>
                <a:schemeClr val="tx1"/>
              </a:solidFill>
              <a:latin typeface="+mj-lt"/>
              <a:ea typeface="+mj-ea"/>
              <a:cs typeface="+mj-cs"/>
            </a:endParaRPr>
          </a:p>
        </p:txBody>
      </p:sp>
      <p:pic>
        <p:nvPicPr>
          <p:cNvPr id="9" name="Graphic 8" descr="Help">
            <a:extLst>
              <a:ext uri="{FF2B5EF4-FFF2-40B4-BE49-F238E27FC236}">
                <a16:creationId xmlns:a16="http://schemas.microsoft.com/office/drawing/2014/main" id="{4DC3F29C-9C33-AD79-D167-5A566C565F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13" name="Graphic 10" descr="Help">
            <a:extLst>
              <a:ext uri="{FF2B5EF4-FFF2-40B4-BE49-F238E27FC236}">
                <a16:creationId xmlns:a16="http://schemas.microsoft.com/office/drawing/2014/main" id="{D6CA60EC-43BF-4DA2-BA02-D25CF773362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137272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400"/>
                                        <p:tgtEl>
                                          <p:spTgt spid="5"/>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9"/>
                                        </p:tgtEl>
                                        <p:attrNameLst>
                                          <p:attrName>style.visibility</p:attrName>
                                        </p:attrNameLst>
                                      </p:cBhvr>
                                      <p:to>
                                        <p:strVal val="visible"/>
                                      </p:to>
                                    </p:set>
                                    <p:animEffect transition="in" filter="fade">
                                      <p:cBhvr>
                                        <p:cTn id="10" dur="700"/>
                                        <p:tgtEl>
                                          <p:spTgt spid="9"/>
                                        </p:tgtEl>
                                      </p:cBhvr>
                                    </p:animEffect>
                                  </p:childTnLst>
                                </p:cTn>
                              </p:par>
                              <p:par>
                                <p:cTn id="11" presetID="10" presetClass="entr" presetSubtype="0" fill="hold" nodeType="withEffect">
                                  <p:stCondLst>
                                    <p:cond delay="500"/>
                                  </p:stCondLst>
                                  <p:iterate>
                                    <p:tmPct val="10000"/>
                                  </p:iterate>
                                  <p:childTnLst>
                                    <p:set>
                                      <p:cBhvr>
                                        <p:cTn id="12" dur="1" fill="hold">
                                          <p:stCondLst>
                                            <p:cond delay="0"/>
                                          </p:stCondLst>
                                        </p:cTn>
                                        <p:tgtEl>
                                          <p:spTgt spid="13"/>
                                        </p:tgtEl>
                                        <p:attrNameLst>
                                          <p:attrName>style.visibility</p:attrName>
                                        </p:attrNameLst>
                                      </p:cBhvr>
                                      <p:to>
                                        <p:strVal val="visible"/>
                                      </p:to>
                                    </p:set>
                                    <p:animEffect transition="in" filter="fade">
                                      <p:cBhvr>
                                        <p:cTn id="13" dur="7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Rubrik 1">
            <a:extLst>
              <a:ext uri="{FF2B5EF4-FFF2-40B4-BE49-F238E27FC236}">
                <a16:creationId xmlns:a16="http://schemas.microsoft.com/office/drawing/2014/main" id="{CBDD0C9C-9B37-2A95-D6BB-147B8B0C287C}"/>
              </a:ext>
            </a:extLst>
          </p:cNvPr>
          <p:cNvSpPr>
            <a:spLocks noGrp="1"/>
          </p:cNvSpPr>
          <p:nvPr>
            <p:ph type="title"/>
          </p:nvPr>
        </p:nvSpPr>
        <p:spPr>
          <a:xfrm>
            <a:off x="838200" y="713312"/>
            <a:ext cx="4038600" cy="5431376"/>
          </a:xfrm>
        </p:spPr>
        <p:txBody>
          <a:bodyPr>
            <a:normAutofit/>
          </a:bodyPr>
          <a:lstStyle/>
          <a:p>
            <a:r>
              <a:rPr lang="sv-SE"/>
              <a:t>Agenda</a:t>
            </a:r>
          </a:p>
        </p:txBody>
      </p:sp>
      <p:sp>
        <p:nvSpPr>
          <p:cNvPr id="3" name="Platshållare för innehåll 2">
            <a:extLst>
              <a:ext uri="{FF2B5EF4-FFF2-40B4-BE49-F238E27FC236}">
                <a16:creationId xmlns:a16="http://schemas.microsoft.com/office/drawing/2014/main" id="{48DD3FFF-28FD-9AEA-B9E7-D380363CD519}"/>
              </a:ext>
            </a:extLst>
          </p:cNvPr>
          <p:cNvSpPr>
            <a:spLocks noGrp="1"/>
          </p:cNvSpPr>
          <p:nvPr>
            <p:ph idx="1"/>
          </p:nvPr>
        </p:nvSpPr>
        <p:spPr>
          <a:xfrm>
            <a:off x="6095999" y="713313"/>
            <a:ext cx="5257801" cy="5431376"/>
          </a:xfrm>
        </p:spPr>
        <p:txBody>
          <a:bodyPr anchor="ctr">
            <a:normAutofit/>
          </a:bodyPr>
          <a:lstStyle/>
          <a:p>
            <a:pPr marL="514350" indent="-514350">
              <a:buFont typeface="+mj-lt"/>
              <a:buAutoNum type="arabicPeriod"/>
            </a:pPr>
            <a:r>
              <a:rPr lang="sv-SE" sz="2000" b="1" dirty="0"/>
              <a:t>Säsongen 2026</a:t>
            </a:r>
            <a:br>
              <a:rPr lang="sv-SE" sz="2000" dirty="0"/>
            </a:br>
            <a:r>
              <a:rPr lang="sv-SE" sz="2000" dirty="0"/>
              <a:t>- Seriespel 7 mot 7 </a:t>
            </a:r>
            <a:br>
              <a:rPr lang="sv-SE" sz="2000" dirty="0"/>
            </a:br>
            <a:r>
              <a:rPr lang="sv-SE" sz="2000" dirty="0"/>
              <a:t>- Cuper</a:t>
            </a:r>
            <a:br>
              <a:rPr lang="sv-SE" sz="2000" dirty="0"/>
            </a:br>
            <a:r>
              <a:rPr lang="sv-SE" sz="2000" dirty="0"/>
              <a:t>- Träningar </a:t>
            </a:r>
            <a:br>
              <a:rPr lang="sv-SE" sz="2000" dirty="0"/>
            </a:br>
            <a:endParaRPr lang="sv-SE" sz="2000" dirty="0"/>
          </a:p>
          <a:p>
            <a:pPr marL="514350" indent="-514350">
              <a:buFont typeface="+mj-lt"/>
              <a:buAutoNum type="arabicPeriod"/>
            </a:pPr>
            <a:r>
              <a:rPr lang="sv-SE" sz="2000" b="1" dirty="0"/>
              <a:t>Lagets organisation</a:t>
            </a:r>
            <a:br>
              <a:rPr lang="sv-SE" sz="2000" dirty="0"/>
            </a:br>
            <a:r>
              <a:rPr lang="sv-SE" sz="2000" dirty="0"/>
              <a:t>- Försäljningsgrupp </a:t>
            </a:r>
            <a:br>
              <a:rPr lang="sv-SE" sz="2000" dirty="0"/>
            </a:br>
            <a:r>
              <a:rPr lang="sv-SE" sz="2000" dirty="0"/>
              <a:t>- Kioskgrupp </a:t>
            </a:r>
            <a:br>
              <a:rPr lang="sv-SE" sz="2000" dirty="0"/>
            </a:br>
            <a:endParaRPr lang="sv-SE" sz="2000" dirty="0"/>
          </a:p>
          <a:p>
            <a:pPr marL="514350" indent="-514350">
              <a:buFont typeface="+mj-lt"/>
              <a:buAutoNum type="arabicPeriod"/>
            </a:pPr>
            <a:r>
              <a:rPr lang="sv-SE" sz="2000" b="1" dirty="0"/>
              <a:t>Övriga frågor </a:t>
            </a:r>
          </a:p>
          <a:p>
            <a:endParaRPr lang="sv-SE" sz="2000" dirty="0"/>
          </a:p>
        </p:txBody>
      </p:sp>
    </p:spTree>
    <p:extLst>
      <p:ext uri="{BB962C8B-B14F-4D97-AF65-F5344CB8AC3E}">
        <p14:creationId xmlns:p14="http://schemas.microsoft.com/office/powerpoint/2010/main" val="1201492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7D7F46-A0B8-032E-E47B-EDAE035F2E31}"/>
              </a:ext>
            </a:extLst>
          </p:cNvPr>
          <p:cNvSpPr>
            <a:spLocks noGrp="1"/>
          </p:cNvSpPr>
          <p:nvPr>
            <p:ph type="title"/>
          </p:nvPr>
        </p:nvSpPr>
        <p:spPr/>
        <p:txBody>
          <a:bodyPr/>
          <a:lstStyle/>
          <a:p>
            <a:r>
              <a:rPr lang="sv-SE" dirty="0"/>
              <a:t>Seriespel 7 mot 7 </a:t>
            </a:r>
          </a:p>
        </p:txBody>
      </p:sp>
      <p:sp>
        <p:nvSpPr>
          <p:cNvPr id="3" name="Platshållare för innehåll 2">
            <a:extLst>
              <a:ext uri="{FF2B5EF4-FFF2-40B4-BE49-F238E27FC236}">
                <a16:creationId xmlns:a16="http://schemas.microsoft.com/office/drawing/2014/main" id="{1F454F3D-A46D-7C26-5CE8-14AB56298554}"/>
              </a:ext>
            </a:extLst>
          </p:cNvPr>
          <p:cNvSpPr>
            <a:spLocks noGrp="1"/>
          </p:cNvSpPr>
          <p:nvPr>
            <p:ph idx="1"/>
          </p:nvPr>
        </p:nvSpPr>
        <p:spPr>
          <a:xfrm>
            <a:off x="838200" y="1525081"/>
            <a:ext cx="10515600" cy="4967794"/>
          </a:xfrm>
        </p:spPr>
        <p:txBody>
          <a:bodyPr>
            <a:normAutofit lnSpcReduction="10000"/>
          </a:bodyPr>
          <a:lstStyle/>
          <a:p>
            <a:r>
              <a:rPr lang="sv-SE" sz="2000" dirty="0"/>
              <a:t>Säsongen startar i början av maj och pågår fram till början av oktober. </a:t>
            </a:r>
          </a:p>
          <a:p>
            <a:r>
              <a:rPr lang="sv-SE" sz="2000" dirty="0"/>
              <a:t>Enskilda matcher, </a:t>
            </a:r>
            <a:r>
              <a:rPr lang="nn-NO" sz="2000" dirty="0" err="1"/>
              <a:t>ca</a:t>
            </a:r>
            <a:r>
              <a:rPr lang="nn-NO" sz="2000" dirty="0"/>
              <a:t> 6 </a:t>
            </a:r>
            <a:r>
              <a:rPr lang="nn-NO" sz="2000" dirty="0" err="1"/>
              <a:t>matcher</a:t>
            </a:r>
            <a:r>
              <a:rPr lang="nn-NO" sz="2000" dirty="0"/>
              <a:t> per lag </a:t>
            </a:r>
            <a:r>
              <a:rPr lang="nn-NO" sz="2000" dirty="0" err="1"/>
              <a:t>och</a:t>
            </a:r>
            <a:r>
              <a:rPr lang="nn-NO" sz="2000" dirty="0"/>
              <a:t> serie på våren respektive </a:t>
            </a:r>
            <a:r>
              <a:rPr lang="nn-NO" sz="2000" dirty="0" err="1"/>
              <a:t>hösten</a:t>
            </a:r>
            <a:r>
              <a:rPr lang="nn-NO" sz="2000" dirty="0"/>
              <a:t>. </a:t>
            </a:r>
          </a:p>
          <a:p>
            <a:r>
              <a:rPr lang="sv-SE" sz="2000" dirty="0"/>
              <a:t>Huvudregeln är att kalla 10-11 spelare per match och lag. </a:t>
            </a:r>
          </a:p>
          <a:p>
            <a:r>
              <a:rPr lang="sv-SE" sz="2000" dirty="0"/>
              <a:t>Inga resultat redovisas. </a:t>
            </a:r>
          </a:p>
          <a:p>
            <a:r>
              <a:rPr lang="sv-SE" sz="2000" dirty="0"/>
              <a:t>Serierna är indelade i 3 olika nivåer (1-3). </a:t>
            </a:r>
          </a:p>
          <a:p>
            <a:r>
              <a:rPr lang="sv-SE" sz="2000" dirty="0">
                <a:hlinkClick r:id="rId2"/>
              </a:rPr>
              <a:t>inbjudan-pojkserier-2026-10-19-ar.pdf</a:t>
            </a:r>
            <a:br>
              <a:rPr lang="sv-SE" sz="2000" dirty="0"/>
            </a:br>
            <a:endParaRPr lang="sv-SE" sz="2000" dirty="0"/>
          </a:p>
          <a:p>
            <a:pPr>
              <a:buFont typeface="Wingdings" panose="05000000000000000000" pitchFamily="2" charset="2"/>
              <a:buChar char="Ø"/>
            </a:pPr>
            <a:r>
              <a:rPr lang="sv-SE" sz="2000" dirty="0"/>
              <a:t>Vi har anmält: </a:t>
            </a:r>
            <a:br>
              <a:rPr lang="sv-SE" sz="2000" dirty="0"/>
            </a:br>
            <a:r>
              <a:rPr lang="sv-SE" sz="2000" dirty="0"/>
              <a:t>2 lag i nivå 2 och 1 lag i nivå 3.</a:t>
            </a:r>
          </a:p>
          <a:p>
            <a:pPr>
              <a:buFont typeface="Wingdings" panose="05000000000000000000" pitchFamily="2" charset="2"/>
              <a:buChar char="Ø"/>
            </a:pPr>
            <a:r>
              <a:rPr lang="sv-SE" sz="2000" dirty="0"/>
              <a:t>Rotation. Utvärdering efter våren om nivån </a:t>
            </a:r>
            <a:br>
              <a:rPr lang="sv-SE" sz="2000" dirty="0"/>
            </a:br>
            <a:r>
              <a:rPr lang="sv-SE" sz="2000" dirty="0"/>
              <a:t>är rätt eller om vi behöver tänka om.</a:t>
            </a:r>
          </a:p>
          <a:p>
            <a:pPr>
              <a:buFont typeface="Wingdings" panose="05000000000000000000" pitchFamily="2" charset="2"/>
              <a:buChar char="Ø"/>
            </a:pPr>
            <a:r>
              <a:rPr lang="sv-SE" sz="2000" dirty="0"/>
              <a:t>Med 3 lag har vi ungefär 30-33 ”matchplatser” per vecka. </a:t>
            </a:r>
          </a:p>
          <a:p>
            <a:pPr>
              <a:buFont typeface="Wingdings" panose="05000000000000000000" pitchFamily="2" charset="2"/>
              <a:buChar char="Ø"/>
            </a:pPr>
            <a:r>
              <a:rPr lang="sv-SE" sz="2000" dirty="0"/>
              <a:t>Vi har i dagsläget inskrivna 34 spelare, så ibland kan några barn till och med behöva spela flera matcher samma vecka om flera är sjuka, bortresta eller har väldigt låg träningsnärvaro. </a:t>
            </a:r>
            <a:endParaRPr lang="sv-SE" sz="2200" dirty="0"/>
          </a:p>
        </p:txBody>
      </p:sp>
      <p:pic>
        <p:nvPicPr>
          <p:cNvPr id="7" name="Bildobjekt 6">
            <a:extLst>
              <a:ext uri="{FF2B5EF4-FFF2-40B4-BE49-F238E27FC236}">
                <a16:creationId xmlns:a16="http://schemas.microsoft.com/office/drawing/2014/main" id="{2799C230-F660-26A3-6BBF-4F2805CCB237}"/>
              </a:ext>
            </a:extLst>
          </p:cNvPr>
          <p:cNvPicPr>
            <a:picLocks noChangeAspect="1"/>
          </p:cNvPicPr>
          <p:nvPr/>
        </p:nvPicPr>
        <p:blipFill>
          <a:blip r:embed="rId3"/>
          <a:stretch>
            <a:fillRect/>
          </a:stretch>
        </p:blipFill>
        <p:spPr>
          <a:xfrm>
            <a:off x="5981700" y="2850644"/>
            <a:ext cx="5800522" cy="1942985"/>
          </a:xfrm>
          <a:prstGeom prst="rect">
            <a:avLst/>
          </a:prstGeom>
          <a:ln>
            <a:solidFill>
              <a:schemeClr val="accent1"/>
            </a:solidFill>
          </a:ln>
        </p:spPr>
      </p:pic>
    </p:spTree>
    <p:extLst>
      <p:ext uri="{BB962C8B-B14F-4D97-AF65-F5344CB8AC3E}">
        <p14:creationId xmlns:p14="http://schemas.microsoft.com/office/powerpoint/2010/main" val="295360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ACB0B3-8ABE-EA97-B020-F540B7BA0DD3}"/>
              </a:ext>
            </a:extLst>
          </p:cNvPr>
          <p:cNvSpPr>
            <a:spLocks noGrp="1"/>
          </p:cNvSpPr>
          <p:nvPr>
            <p:ph type="title"/>
          </p:nvPr>
        </p:nvSpPr>
        <p:spPr/>
        <p:txBody>
          <a:bodyPr/>
          <a:lstStyle/>
          <a:p>
            <a:r>
              <a:rPr lang="sv-SE" dirty="0"/>
              <a:t>Registrering av spelare i </a:t>
            </a:r>
            <a:r>
              <a:rPr lang="sv-SE" dirty="0" err="1"/>
              <a:t>fogis</a:t>
            </a:r>
            <a:r>
              <a:rPr lang="sv-SE" dirty="0"/>
              <a:t> </a:t>
            </a:r>
          </a:p>
        </p:txBody>
      </p:sp>
      <p:sp>
        <p:nvSpPr>
          <p:cNvPr id="4" name="Rectangle 1">
            <a:extLst>
              <a:ext uri="{FF2B5EF4-FFF2-40B4-BE49-F238E27FC236}">
                <a16:creationId xmlns:a16="http://schemas.microsoft.com/office/drawing/2014/main" id="{FDC95ECE-E1B5-9BF3-2FC9-D01D9232B531}"/>
              </a:ext>
            </a:extLst>
          </p:cNvPr>
          <p:cNvSpPr>
            <a:spLocks noGrp="1" noChangeArrowheads="1"/>
          </p:cNvSpPr>
          <p:nvPr>
            <p:ph idx="1"/>
          </p:nvPr>
        </p:nvSpPr>
        <p:spPr bwMode="auto">
          <a:xfrm>
            <a:off x="838200" y="1690688"/>
            <a:ext cx="9648825"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sv-SE" altLang="sv-SE" sz="2400" b="0" i="0" u="none" strike="noStrike" cap="none" normalizeH="0" baseline="0" dirty="0">
                <a:ln>
                  <a:noFill/>
                </a:ln>
                <a:solidFill>
                  <a:schemeClr val="tx1"/>
                </a:solidFill>
                <a:effectLst/>
                <a:latin typeface="Arial" panose="020B0604020202020204" pitchFamily="34" charset="0"/>
              </a:rPr>
              <a:t>Nytt för i år är att alla spelare från 9 år ska vara registrerade i </a:t>
            </a:r>
            <a:r>
              <a:rPr kumimoji="0" lang="sv-SE" altLang="sv-SE" sz="2400" b="0" i="0" u="none" strike="noStrike" cap="none" normalizeH="0" baseline="0" dirty="0" err="1">
                <a:ln>
                  <a:noFill/>
                </a:ln>
                <a:solidFill>
                  <a:schemeClr val="tx1"/>
                </a:solidFill>
                <a:effectLst/>
                <a:latin typeface="Arial" panose="020B0604020202020204" pitchFamily="34" charset="0"/>
              </a:rPr>
              <a:t>fogis</a:t>
            </a:r>
            <a:r>
              <a:rPr kumimoji="0" lang="sv-SE" altLang="sv-SE" sz="2400" b="0" i="0" u="none" strike="noStrike" cap="none" normalizeH="0" baseline="0" dirty="0">
                <a:ln>
                  <a:noFill/>
                </a:ln>
                <a:solidFill>
                  <a:schemeClr val="tx1"/>
                </a:solidFill>
                <a:effectLst/>
                <a:latin typeface="Arial" panose="020B0604020202020204" pitchFamily="34" charset="0"/>
              </a:rPr>
              <a:t> för att representera föreningen i match. </a:t>
            </a:r>
          </a:p>
          <a:p>
            <a:pPr eaLnBrk="0" fontAlgn="base" hangingPunct="0">
              <a:lnSpc>
                <a:spcPct val="100000"/>
              </a:lnSpc>
              <a:spcBef>
                <a:spcPct val="0"/>
              </a:spcBef>
              <a:spcAft>
                <a:spcPct val="0"/>
              </a:spcAft>
            </a:pPr>
            <a:endParaRPr lang="sv-SE" altLang="sv-SE" sz="2400" dirty="0">
              <a:latin typeface="Arial" panose="020B0604020202020204" pitchFamily="34" charset="0"/>
            </a:endParaRPr>
          </a:p>
          <a:p>
            <a:pPr eaLnBrk="0" fontAlgn="base" hangingPunct="0">
              <a:lnSpc>
                <a:spcPct val="100000"/>
              </a:lnSpc>
              <a:spcBef>
                <a:spcPct val="0"/>
              </a:spcBef>
              <a:spcAft>
                <a:spcPct val="0"/>
              </a:spcAft>
            </a:pPr>
            <a:r>
              <a:rPr lang="sv-SE" altLang="sv-SE" sz="2400" dirty="0">
                <a:latin typeface="Arial" panose="020B0604020202020204" pitchFamily="34" charset="0"/>
              </a:rPr>
              <a:t>Det räcker med att </a:t>
            </a:r>
            <a:r>
              <a:rPr lang="sv-SE" altLang="sv-SE" sz="2400" u="sng" dirty="0">
                <a:latin typeface="Arial" panose="020B0604020202020204" pitchFamily="34" charset="0"/>
              </a:rPr>
              <a:t>en</a:t>
            </a:r>
            <a:r>
              <a:rPr lang="sv-SE" altLang="sv-SE" sz="2400" dirty="0">
                <a:latin typeface="Arial" panose="020B0604020202020204" pitchFamily="34" charset="0"/>
              </a:rPr>
              <a:t> vårdnadshavare skriver under. Barnet ska också skriva under.</a:t>
            </a:r>
            <a:br>
              <a:rPr kumimoji="0" lang="sv-SE" altLang="sv-SE" sz="2400" b="0" i="0" u="none" strike="noStrike" cap="none" normalizeH="0" baseline="0" dirty="0">
                <a:ln>
                  <a:noFill/>
                </a:ln>
                <a:solidFill>
                  <a:schemeClr val="tx1"/>
                </a:solidFill>
                <a:effectLst/>
                <a:latin typeface="Arial" panose="020B0604020202020204" pitchFamily="34" charset="0"/>
              </a:rPr>
            </a:br>
            <a:endParaRPr kumimoji="0" lang="sv-SE" altLang="sv-SE" sz="2400" b="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kumimoji="0" lang="sv-SE" altLang="sv-SE" sz="2400" b="0" i="0" u="none" strike="noStrike" cap="none" normalizeH="0" baseline="0" dirty="0">
                <a:ln>
                  <a:noFill/>
                </a:ln>
                <a:solidFill>
                  <a:schemeClr val="tx1"/>
                </a:solidFill>
                <a:effectLst/>
                <a:latin typeface="Arial" panose="020B0604020202020204" pitchFamily="34" charset="0"/>
              </a:rPr>
              <a:t>Fyll i medhavd blankett och lämna till tränare (helst Kajsa). </a:t>
            </a:r>
            <a:br>
              <a:rPr kumimoji="0" lang="sv-SE" altLang="sv-SE" sz="2400" b="0" i="0" u="none" strike="noStrike" cap="none" normalizeH="0" baseline="0" dirty="0">
                <a:ln>
                  <a:noFill/>
                </a:ln>
                <a:solidFill>
                  <a:schemeClr val="tx1"/>
                </a:solidFill>
                <a:effectLst/>
                <a:latin typeface="Arial" panose="020B0604020202020204" pitchFamily="34" charset="0"/>
              </a:rPr>
            </a:br>
            <a:endParaRPr kumimoji="0" lang="sv-SE" altLang="sv-SE" sz="2400" b="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lang="sv-SE" altLang="sv-SE" sz="2400" dirty="0">
                <a:latin typeface="Arial" panose="020B0604020202020204" pitchFamily="34" charset="0"/>
              </a:rPr>
              <a:t>Föreningen (Albin) registrerar spelarna.</a:t>
            </a:r>
            <a:endParaRPr kumimoji="0" lang="sv-SE" altLang="sv-SE"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v-SE" altLang="sv-SE"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2253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58C52F-3039-3238-A35C-7BC957883293}"/>
              </a:ext>
            </a:extLst>
          </p:cNvPr>
          <p:cNvSpPr>
            <a:spLocks noGrp="1"/>
          </p:cNvSpPr>
          <p:nvPr>
            <p:ph type="title"/>
          </p:nvPr>
        </p:nvSpPr>
        <p:spPr>
          <a:xfrm>
            <a:off x="314325" y="193675"/>
            <a:ext cx="5057775" cy="1325563"/>
          </a:xfrm>
        </p:spPr>
        <p:txBody>
          <a:bodyPr>
            <a:normAutofit/>
          </a:bodyPr>
          <a:lstStyle/>
          <a:p>
            <a:r>
              <a:rPr lang="sv-SE" sz="4000" dirty="0"/>
              <a:t>Kallelse till matcher </a:t>
            </a:r>
            <a:br>
              <a:rPr lang="sv-SE" sz="4000" dirty="0"/>
            </a:br>
            <a:r>
              <a:rPr lang="sv-SE" sz="4000" dirty="0"/>
              <a:t>i seriespel </a:t>
            </a:r>
          </a:p>
        </p:txBody>
      </p:sp>
      <p:sp>
        <p:nvSpPr>
          <p:cNvPr id="3" name="Platshållare för innehåll 2">
            <a:extLst>
              <a:ext uri="{FF2B5EF4-FFF2-40B4-BE49-F238E27FC236}">
                <a16:creationId xmlns:a16="http://schemas.microsoft.com/office/drawing/2014/main" id="{A1964C38-BA7A-A06F-27B9-3B41623AECC2}"/>
              </a:ext>
            </a:extLst>
          </p:cNvPr>
          <p:cNvSpPr>
            <a:spLocks noGrp="1"/>
          </p:cNvSpPr>
          <p:nvPr>
            <p:ph idx="1"/>
          </p:nvPr>
        </p:nvSpPr>
        <p:spPr>
          <a:xfrm>
            <a:off x="314325" y="1825625"/>
            <a:ext cx="5172075" cy="4351338"/>
          </a:xfrm>
        </p:spPr>
        <p:txBody>
          <a:bodyPr>
            <a:normAutofit/>
          </a:bodyPr>
          <a:lstStyle/>
          <a:p>
            <a:r>
              <a:rPr lang="sv-SE" sz="1800" dirty="0"/>
              <a:t>Skickas veckovis.</a:t>
            </a:r>
          </a:p>
          <a:p>
            <a:r>
              <a:rPr lang="sv-SE" sz="1800" dirty="0"/>
              <a:t>Information om vilka matcher som ska </a:t>
            </a:r>
            <a:br>
              <a:rPr lang="sv-SE" sz="1800" dirty="0"/>
            </a:br>
            <a:r>
              <a:rPr lang="sv-SE" sz="1800" dirty="0"/>
              <a:t>spelas under nästkommande vecka skickas ut helgen innan </a:t>
            </a:r>
            <a:r>
              <a:rPr lang="sv-SE" sz="1800" b="1" dirty="0"/>
              <a:t>– viktigt att svara direkt </a:t>
            </a:r>
            <a:r>
              <a:rPr lang="sv-SE" sz="1800" dirty="0"/>
              <a:t>om ni</a:t>
            </a:r>
            <a:r>
              <a:rPr lang="sv-SE" sz="1800" b="1" dirty="0"/>
              <a:t> inte kan </a:t>
            </a:r>
            <a:r>
              <a:rPr lang="sv-SE" sz="1800" dirty="0"/>
              <a:t>delta på någon av de kommande matcherna. </a:t>
            </a:r>
          </a:p>
          <a:p>
            <a:r>
              <a:rPr lang="sv-SE" sz="1800" dirty="0"/>
              <a:t>Utifrån svaren görs därefter en lagindelning till respektive match.</a:t>
            </a:r>
          </a:p>
          <a:p>
            <a:r>
              <a:rPr lang="sv-SE" sz="1800" dirty="0"/>
              <a:t>Kallelse skickas ut 4-5 dagar innan match, </a:t>
            </a:r>
            <a:br>
              <a:rPr lang="sv-SE" sz="1800" dirty="0"/>
            </a:br>
            <a:r>
              <a:rPr lang="sv-SE" sz="1800" dirty="0"/>
              <a:t>max 2 dagars svarstid.</a:t>
            </a:r>
          </a:p>
          <a:p>
            <a:r>
              <a:rPr lang="sv-SE" sz="1800" dirty="0"/>
              <a:t>Närvaro kommer att spela roll!</a:t>
            </a:r>
          </a:p>
          <a:p>
            <a:pPr marL="0" indent="0">
              <a:buNone/>
            </a:pPr>
            <a:endParaRPr lang="sv-SE" sz="1800" dirty="0"/>
          </a:p>
          <a:p>
            <a:endParaRPr lang="sv-SE" sz="2400" dirty="0"/>
          </a:p>
        </p:txBody>
      </p:sp>
      <p:pic>
        <p:nvPicPr>
          <p:cNvPr id="5" name="Bildobjekt 4" descr="En bild som visar text, elektronik, skärmbild, programvara">
            <a:extLst>
              <a:ext uri="{FF2B5EF4-FFF2-40B4-BE49-F238E27FC236}">
                <a16:creationId xmlns:a16="http://schemas.microsoft.com/office/drawing/2014/main" id="{F118C0E3-3001-9274-4C69-2A468E165B1E}"/>
              </a:ext>
            </a:extLst>
          </p:cNvPr>
          <p:cNvPicPr>
            <a:picLocks noChangeAspect="1"/>
          </p:cNvPicPr>
          <p:nvPr/>
        </p:nvPicPr>
        <p:blipFill>
          <a:blip r:embed="rId2"/>
          <a:stretch>
            <a:fillRect/>
          </a:stretch>
        </p:blipFill>
        <p:spPr>
          <a:xfrm>
            <a:off x="5606513" y="0"/>
            <a:ext cx="6865423" cy="6858000"/>
          </a:xfrm>
          <a:prstGeom prst="rect">
            <a:avLst/>
          </a:prstGeom>
        </p:spPr>
      </p:pic>
      <p:sp>
        <p:nvSpPr>
          <p:cNvPr id="6" name="textruta 5">
            <a:extLst>
              <a:ext uri="{FF2B5EF4-FFF2-40B4-BE49-F238E27FC236}">
                <a16:creationId xmlns:a16="http://schemas.microsoft.com/office/drawing/2014/main" id="{BDF23AB9-3DB6-D0DE-7405-2288A239B6BC}"/>
              </a:ext>
            </a:extLst>
          </p:cNvPr>
          <p:cNvSpPr txBox="1"/>
          <p:nvPr/>
        </p:nvSpPr>
        <p:spPr>
          <a:xfrm rot="19689673">
            <a:off x="9458326" y="3876675"/>
            <a:ext cx="1847850" cy="461665"/>
          </a:xfrm>
          <a:prstGeom prst="rect">
            <a:avLst/>
          </a:prstGeom>
          <a:noFill/>
        </p:spPr>
        <p:txBody>
          <a:bodyPr wrap="square" rtlCol="0">
            <a:spAutoFit/>
          </a:bodyPr>
          <a:lstStyle/>
          <a:p>
            <a:pPr algn="ctr"/>
            <a:r>
              <a:rPr lang="sv-SE" sz="2400" dirty="0">
                <a:solidFill>
                  <a:srgbClr val="FF0000"/>
                </a:solidFill>
              </a:rPr>
              <a:t>Exempel</a:t>
            </a:r>
          </a:p>
        </p:txBody>
      </p:sp>
    </p:spTree>
    <p:extLst>
      <p:ext uri="{BB962C8B-B14F-4D97-AF65-F5344CB8AC3E}">
        <p14:creationId xmlns:p14="http://schemas.microsoft.com/office/powerpoint/2010/main" val="232314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FCC083-0DEE-AC10-24E5-AFB64F62BD74}"/>
              </a:ext>
            </a:extLst>
          </p:cNvPr>
          <p:cNvSpPr>
            <a:spLocks noGrp="1"/>
          </p:cNvSpPr>
          <p:nvPr>
            <p:ph type="title"/>
          </p:nvPr>
        </p:nvSpPr>
        <p:spPr>
          <a:xfrm>
            <a:off x="298623" y="178872"/>
            <a:ext cx="10515600" cy="1325563"/>
          </a:xfrm>
        </p:spPr>
        <p:txBody>
          <a:bodyPr/>
          <a:lstStyle/>
          <a:p>
            <a:r>
              <a:rPr lang="sv-SE" b="1" dirty="0"/>
              <a:t>Träningsnärvaro</a:t>
            </a:r>
          </a:p>
        </p:txBody>
      </p:sp>
      <p:pic>
        <p:nvPicPr>
          <p:cNvPr id="6" name="Bildobjekt 5">
            <a:extLst>
              <a:ext uri="{FF2B5EF4-FFF2-40B4-BE49-F238E27FC236}">
                <a16:creationId xmlns:a16="http://schemas.microsoft.com/office/drawing/2014/main" id="{C2C50425-BE0B-2549-24D7-87DBA94AED3D}"/>
              </a:ext>
            </a:extLst>
          </p:cNvPr>
          <p:cNvPicPr>
            <a:picLocks noChangeAspect="1"/>
          </p:cNvPicPr>
          <p:nvPr/>
        </p:nvPicPr>
        <p:blipFill>
          <a:blip r:embed="rId3"/>
          <a:srcRect b="12936"/>
          <a:stretch>
            <a:fillRect/>
          </a:stretch>
        </p:blipFill>
        <p:spPr>
          <a:xfrm>
            <a:off x="298623" y="1939431"/>
            <a:ext cx="5893082" cy="1489570"/>
          </a:xfrm>
          <a:prstGeom prst="rect">
            <a:avLst/>
          </a:prstGeom>
        </p:spPr>
      </p:pic>
      <p:pic>
        <p:nvPicPr>
          <p:cNvPr id="7" name="Bildobjekt 6">
            <a:extLst>
              <a:ext uri="{FF2B5EF4-FFF2-40B4-BE49-F238E27FC236}">
                <a16:creationId xmlns:a16="http://schemas.microsoft.com/office/drawing/2014/main" id="{980D4740-81C7-AF7D-51DF-809530460CBD}"/>
              </a:ext>
            </a:extLst>
          </p:cNvPr>
          <p:cNvPicPr>
            <a:picLocks noChangeAspect="1"/>
          </p:cNvPicPr>
          <p:nvPr/>
        </p:nvPicPr>
        <p:blipFill>
          <a:blip r:embed="rId4"/>
          <a:stretch>
            <a:fillRect/>
          </a:stretch>
        </p:blipFill>
        <p:spPr>
          <a:xfrm>
            <a:off x="298623" y="3608450"/>
            <a:ext cx="5763997" cy="1908545"/>
          </a:xfrm>
          <a:prstGeom prst="rect">
            <a:avLst/>
          </a:prstGeom>
        </p:spPr>
      </p:pic>
      <p:sp>
        <p:nvSpPr>
          <p:cNvPr id="8" name="textruta 7">
            <a:extLst>
              <a:ext uri="{FF2B5EF4-FFF2-40B4-BE49-F238E27FC236}">
                <a16:creationId xmlns:a16="http://schemas.microsoft.com/office/drawing/2014/main" id="{3B72D8C1-548E-B7CC-3CC9-9EDD802B237A}"/>
              </a:ext>
            </a:extLst>
          </p:cNvPr>
          <p:cNvSpPr txBox="1"/>
          <p:nvPr/>
        </p:nvSpPr>
        <p:spPr>
          <a:xfrm>
            <a:off x="298623" y="1390650"/>
            <a:ext cx="3543295" cy="369332"/>
          </a:xfrm>
          <a:prstGeom prst="rect">
            <a:avLst/>
          </a:prstGeom>
          <a:noFill/>
        </p:spPr>
        <p:txBody>
          <a:bodyPr wrap="square" rtlCol="0">
            <a:spAutoFit/>
          </a:bodyPr>
          <a:lstStyle/>
          <a:p>
            <a:r>
              <a:rPr lang="sv-SE" b="1" dirty="0"/>
              <a:t>Ur Blåvita Tråden</a:t>
            </a:r>
          </a:p>
        </p:txBody>
      </p:sp>
      <p:pic>
        <p:nvPicPr>
          <p:cNvPr id="18" name="Bildobjekt 17">
            <a:extLst>
              <a:ext uri="{FF2B5EF4-FFF2-40B4-BE49-F238E27FC236}">
                <a16:creationId xmlns:a16="http://schemas.microsoft.com/office/drawing/2014/main" id="{B6416FDD-68AF-C7CA-8643-8ACD6FE5BC85}"/>
              </a:ext>
            </a:extLst>
          </p:cNvPr>
          <p:cNvPicPr>
            <a:picLocks noChangeAspect="1"/>
          </p:cNvPicPr>
          <p:nvPr/>
        </p:nvPicPr>
        <p:blipFill>
          <a:blip r:embed="rId5"/>
          <a:stretch>
            <a:fillRect/>
          </a:stretch>
        </p:blipFill>
        <p:spPr>
          <a:xfrm>
            <a:off x="6879375" y="178872"/>
            <a:ext cx="5014002" cy="6426514"/>
          </a:xfrm>
          <a:prstGeom prst="rect">
            <a:avLst/>
          </a:prstGeom>
        </p:spPr>
      </p:pic>
      <p:cxnSp>
        <p:nvCxnSpPr>
          <p:cNvPr id="10" name="Rak koppling 9">
            <a:extLst>
              <a:ext uri="{FF2B5EF4-FFF2-40B4-BE49-F238E27FC236}">
                <a16:creationId xmlns:a16="http://schemas.microsoft.com/office/drawing/2014/main" id="{E440D308-37EF-FE1F-46E3-9A5DA08F4766}"/>
              </a:ext>
            </a:extLst>
          </p:cNvPr>
          <p:cNvCxnSpPr/>
          <p:nvPr/>
        </p:nvCxnSpPr>
        <p:spPr>
          <a:xfrm>
            <a:off x="6714102" y="4543425"/>
            <a:ext cx="5276850"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12" name="Rak koppling 11">
            <a:extLst>
              <a:ext uri="{FF2B5EF4-FFF2-40B4-BE49-F238E27FC236}">
                <a16:creationId xmlns:a16="http://schemas.microsoft.com/office/drawing/2014/main" id="{6E609F45-39CC-B7BB-F8CC-47E96ED4A0A2}"/>
              </a:ext>
            </a:extLst>
          </p:cNvPr>
          <p:cNvCxnSpPr/>
          <p:nvPr/>
        </p:nvCxnSpPr>
        <p:spPr>
          <a:xfrm>
            <a:off x="6714102" y="2466975"/>
            <a:ext cx="5276850"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28501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CE9F21-4A02-1D75-F835-FE9CBFD6283D}"/>
              </a:ext>
            </a:extLst>
          </p:cNvPr>
          <p:cNvSpPr>
            <a:spLocks noGrp="1"/>
          </p:cNvSpPr>
          <p:nvPr>
            <p:ph type="title"/>
          </p:nvPr>
        </p:nvSpPr>
        <p:spPr>
          <a:xfrm>
            <a:off x="740923" y="292994"/>
            <a:ext cx="10515600" cy="1325563"/>
          </a:xfrm>
        </p:spPr>
        <p:txBody>
          <a:bodyPr/>
          <a:lstStyle/>
          <a:p>
            <a:r>
              <a:rPr lang="sv-SE" dirty="0"/>
              <a:t>Träningsupplägg VT/HT 2026 </a:t>
            </a:r>
          </a:p>
        </p:txBody>
      </p:sp>
      <p:sp>
        <p:nvSpPr>
          <p:cNvPr id="3" name="Platshållare för innehåll 2">
            <a:extLst>
              <a:ext uri="{FF2B5EF4-FFF2-40B4-BE49-F238E27FC236}">
                <a16:creationId xmlns:a16="http://schemas.microsoft.com/office/drawing/2014/main" id="{02912B29-4E02-27ED-6161-AE2B247EA564}"/>
              </a:ext>
            </a:extLst>
          </p:cNvPr>
          <p:cNvSpPr>
            <a:spLocks noGrp="1"/>
          </p:cNvSpPr>
          <p:nvPr>
            <p:ph idx="1"/>
          </p:nvPr>
        </p:nvSpPr>
        <p:spPr>
          <a:xfrm>
            <a:off x="740923" y="1618557"/>
            <a:ext cx="6755252" cy="4351338"/>
          </a:xfrm>
        </p:spPr>
        <p:txBody>
          <a:bodyPr>
            <a:normAutofit/>
          </a:bodyPr>
          <a:lstStyle/>
          <a:p>
            <a:r>
              <a:rPr lang="sv-SE" sz="2200" dirty="0"/>
              <a:t>Målsättningen är att träna 2-3 träna i veckan när andra vintersporter har avslutat sin säsong. Allt beror på hur många träningstider vi kan få. Det vet vi först längre fram.</a:t>
            </a:r>
          </a:p>
          <a:p>
            <a:r>
              <a:rPr lang="sv-SE" sz="2200" dirty="0"/>
              <a:t>Mest sannolikt kommer vi även i år att spela både träningar och matcher i </a:t>
            </a:r>
            <a:r>
              <a:rPr lang="sv-SE" sz="2200" dirty="0" err="1"/>
              <a:t>Kumlaby</a:t>
            </a:r>
            <a:r>
              <a:rPr lang="sv-SE" sz="2200" dirty="0"/>
              <a:t>. </a:t>
            </a:r>
          </a:p>
          <a:p>
            <a:r>
              <a:rPr lang="sv-SE" sz="2200" dirty="0"/>
              <a:t>I april är tillgången på konstgräset kraftigt begränsat och gräsplanerna brukar ”öppnas” först i maj. Om vädret tillåter kan vi spela på spontanidrottsytor så som </a:t>
            </a:r>
            <a:r>
              <a:rPr lang="sv-SE" sz="2200" dirty="0" err="1"/>
              <a:t>Oppegård</a:t>
            </a:r>
            <a:r>
              <a:rPr lang="sv-SE" sz="2200" dirty="0"/>
              <a:t> eller Skogstorpskolans fotbollsplan. </a:t>
            </a:r>
          </a:p>
          <a:p>
            <a:r>
              <a:rPr lang="sv-SE" sz="2200" dirty="0"/>
              <a:t>Ca 1 h 15 min / träning</a:t>
            </a:r>
          </a:p>
        </p:txBody>
      </p:sp>
      <p:pic>
        <p:nvPicPr>
          <p:cNvPr id="5" name="Bildobjekt 4">
            <a:extLst>
              <a:ext uri="{FF2B5EF4-FFF2-40B4-BE49-F238E27FC236}">
                <a16:creationId xmlns:a16="http://schemas.microsoft.com/office/drawing/2014/main" id="{C503D30F-8DB4-B211-A69C-CAB02B9B0B83}"/>
              </a:ext>
            </a:extLst>
          </p:cNvPr>
          <p:cNvPicPr>
            <a:picLocks noChangeAspect="1"/>
          </p:cNvPicPr>
          <p:nvPr/>
        </p:nvPicPr>
        <p:blipFill>
          <a:blip r:embed="rId2"/>
          <a:stretch>
            <a:fillRect/>
          </a:stretch>
        </p:blipFill>
        <p:spPr>
          <a:xfrm>
            <a:off x="8146885" y="1460399"/>
            <a:ext cx="3206915" cy="1968601"/>
          </a:xfrm>
          <a:prstGeom prst="rect">
            <a:avLst/>
          </a:prstGeom>
        </p:spPr>
      </p:pic>
    </p:spTree>
    <p:extLst>
      <p:ext uri="{BB962C8B-B14F-4D97-AF65-F5344CB8AC3E}">
        <p14:creationId xmlns:p14="http://schemas.microsoft.com/office/powerpoint/2010/main" val="1936782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BF1D716-8237-8F24-5541-9E56F440990D}"/>
              </a:ext>
            </a:extLst>
          </p:cNvPr>
          <p:cNvSpPr>
            <a:spLocks noGrp="1"/>
          </p:cNvSpPr>
          <p:nvPr>
            <p:ph type="title"/>
          </p:nvPr>
        </p:nvSpPr>
        <p:spPr/>
        <p:txBody>
          <a:bodyPr/>
          <a:lstStyle/>
          <a:p>
            <a:r>
              <a:rPr lang="sv-SE" dirty="0"/>
              <a:t>Cuper och </a:t>
            </a:r>
            <a:br>
              <a:rPr lang="sv-SE" dirty="0"/>
            </a:br>
            <a:r>
              <a:rPr lang="sv-SE" dirty="0"/>
              <a:t>träningsmatcher </a:t>
            </a:r>
          </a:p>
        </p:txBody>
      </p:sp>
      <p:sp>
        <p:nvSpPr>
          <p:cNvPr id="3" name="Platshållare för innehåll 2">
            <a:extLst>
              <a:ext uri="{FF2B5EF4-FFF2-40B4-BE49-F238E27FC236}">
                <a16:creationId xmlns:a16="http://schemas.microsoft.com/office/drawing/2014/main" id="{DC6F3AC6-D1E8-C7FE-A544-EB9788C2FC5B}"/>
              </a:ext>
            </a:extLst>
          </p:cNvPr>
          <p:cNvSpPr>
            <a:spLocks noGrp="1"/>
          </p:cNvSpPr>
          <p:nvPr>
            <p:ph idx="1"/>
          </p:nvPr>
        </p:nvSpPr>
        <p:spPr>
          <a:xfrm>
            <a:off x="838200" y="2219325"/>
            <a:ext cx="10515600" cy="3957638"/>
          </a:xfrm>
        </p:spPr>
        <p:txBody>
          <a:bodyPr>
            <a:normAutofit lnSpcReduction="10000"/>
          </a:bodyPr>
          <a:lstStyle/>
          <a:p>
            <a:r>
              <a:rPr lang="sv-SE" sz="2400" dirty="0"/>
              <a:t>Många träningsmatcher under våren, både blandat och nivå-anpassat.</a:t>
            </a:r>
          </a:p>
          <a:p>
            <a:r>
              <a:rPr lang="sv-SE" sz="2400" dirty="0"/>
              <a:t>Cupavgifterna har blivit dyrare sedan vi gått upp på 7-manna.</a:t>
            </a:r>
          </a:p>
          <a:p>
            <a:pPr marL="0" indent="0">
              <a:buNone/>
            </a:pPr>
            <a:br>
              <a:rPr lang="sv-SE" sz="2400" dirty="0"/>
            </a:br>
            <a:r>
              <a:rPr lang="sv-SE" sz="2400" dirty="0"/>
              <a:t>Tilltänkta cuper under våren (något billigare än de flesta andra):</a:t>
            </a:r>
          </a:p>
          <a:p>
            <a:r>
              <a:rPr lang="sv-SE" sz="2400" dirty="0" err="1"/>
              <a:t>Orica</a:t>
            </a:r>
            <a:r>
              <a:rPr lang="sv-SE" sz="2400" dirty="0"/>
              <a:t> cup i Nora 1-3 maj (2 lag) </a:t>
            </a:r>
            <a:r>
              <a:rPr lang="sv-SE" sz="2400" dirty="0">
                <a:highlight>
                  <a:srgbClr val="FFFF00"/>
                </a:highlight>
              </a:rPr>
              <a:t>– anmälda </a:t>
            </a:r>
            <a:br>
              <a:rPr lang="sv-SE" sz="2400" dirty="0"/>
            </a:br>
            <a:r>
              <a:rPr lang="sv-SE" sz="2400" dirty="0"/>
              <a:t>Kostnad: 800 kr/lag </a:t>
            </a:r>
          </a:p>
          <a:p>
            <a:r>
              <a:rPr lang="sv-SE" sz="2400" dirty="0"/>
              <a:t>Matchkamp Östra Almby 14 maj </a:t>
            </a:r>
            <a:r>
              <a:rPr lang="sv-SE" sz="2400" dirty="0">
                <a:highlight>
                  <a:srgbClr val="FFFF00"/>
                </a:highlight>
              </a:rPr>
              <a:t>– inbjudna, ej anmälda ännu</a:t>
            </a:r>
            <a:br>
              <a:rPr lang="sv-SE" sz="2400" dirty="0"/>
            </a:br>
            <a:r>
              <a:rPr lang="sv-SE" sz="2400" dirty="0"/>
              <a:t>Kostnad: 600 kr/lag </a:t>
            </a:r>
          </a:p>
          <a:p>
            <a:r>
              <a:rPr lang="sv-SE" sz="2400" dirty="0"/>
              <a:t>ÖSIF Cup (syrianska) 16-17 maj </a:t>
            </a:r>
            <a:r>
              <a:rPr lang="sv-SE" sz="2400" dirty="0">
                <a:highlight>
                  <a:srgbClr val="FFFF00"/>
                </a:highlight>
              </a:rPr>
              <a:t>– ej anmälda </a:t>
            </a:r>
            <a:br>
              <a:rPr lang="sv-SE" sz="2400" dirty="0"/>
            </a:br>
            <a:r>
              <a:rPr lang="sv-SE" sz="2400" dirty="0"/>
              <a:t>Kostnad: 1600 kr/lag</a:t>
            </a:r>
          </a:p>
          <a:p>
            <a:endParaRPr lang="sv-SE" dirty="0"/>
          </a:p>
          <a:p>
            <a:pPr marL="0" indent="0">
              <a:buNone/>
            </a:pPr>
            <a:endParaRPr lang="sv-SE" dirty="0"/>
          </a:p>
        </p:txBody>
      </p:sp>
      <p:pic>
        <p:nvPicPr>
          <p:cNvPr id="5" name="Bildobjekt 4">
            <a:extLst>
              <a:ext uri="{FF2B5EF4-FFF2-40B4-BE49-F238E27FC236}">
                <a16:creationId xmlns:a16="http://schemas.microsoft.com/office/drawing/2014/main" id="{1402EEC8-080B-75DE-DC7C-440487152895}"/>
              </a:ext>
            </a:extLst>
          </p:cNvPr>
          <p:cNvPicPr>
            <a:picLocks noChangeAspect="1"/>
          </p:cNvPicPr>
          <p:nvPr/>
        </p:nvPicPr>
        <p:blipFill>
          <a:blip r:embed="rId2"/>
          <a:stretch>
            <a:fillRect/>
          </a:stretch>
        </p:blipFill>
        <p:spPr>
          <a:xfrm>
            <a:off x="5203934" y="513924"/>
            <a:ext cx="6149866" cy="1176764"/>
          </a:xfrm>
          <a:prstGeom prst="rect">
            <a:avLst/>
          </a:prstGeom>
          <a:ln>
            <a:solidFill>
              <a:schemeClr val="accent1"/>
            </a:solidFill>
          </a:ln>
        </p:spPr>
      </p:pic>
    </p:spTree>
    <p:extLst>
      <p:ext uri="{BB962C8B-B14F-4D97-AF65-F5344CB8AC3E}">
        <p14:creationId xmlns:p14="http://schemas.microsoft.com/office/powerpoint/2010/main" val="1558932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9DE375-EC4B-B3B6-0910-AED770EE61F0}"/>
              </a:ext>
            </a:extLst>
          </p:cNvPr>
          <p:cNvSpPr>
            <a:spLocks noGrp="1"/>
          </p:cNvSpPr>
          <p:nvPr>
            <p:ph type="title"/>
          </p:nvPr>
        </p:nvSpPr>
        <p:spPr>
          <a:xfrm>
            <a:off x="838200" y="65507"/>
            <a:ext cx="10515600" cy="1325563"/>
          </a:xfrm>
        </p:spPr>
        <p:txBody>
          <a:bodyPr/>
          <a:lstStyle/>
          <a:p>
            <a:pPr algn="ctr"/>
            <a:r>
              <a:rPr lang="sv-SE" b="1" dirty="0">
                <a:solidFill>
                  <a:schemeClr val="tx2">
                    <a:lumMod val="75000"/>
                    <a:lumOff val="25000"/>
                  </a:schemeClr>
                </a:solidFill>
              </a:rPr>
              <a:t>Exempel på andra cuper 2026</a:t>
            </a:r>
          </a:p>
        </p:txBody>
      </p:sp>
      <p:pic>
        <p:nvPicPr>
          <p:cNvPr id="7" name="Bildobjekt 6">
            <a:extLst>
              <a:ext uri="{FF2B5EF4-FFF2-40B4-BE49-F238E27FC236}">
                <a16:creationId xmlns:a16="http://schemas.microsoft.com/office/drawing/2014/main" id="{867AD646-3008-C48C-33E9-EDFA3F5D9BA3}"/>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rcRect t="42001" r="71703" b="13052"/>
          <a:stretch>
            <a:fillRect/>
          </a:stretch>
        </p:blipFill>
        <p:spPr>
          <a:xfrm>
            <a:off x="853379" y="1798189"/>
            <a:ext cx="2405064" cy="559930"/>
          </a:xfrm>
          <a:prstGeom prst="rect">
            <a:avLst/>
          </a:prstGeom>
        </p:spPr>
      </p:pic>
      <p:sp>
        <p:nvSpPr>
          <p:cNvPr id="8" name="textruta 7">
            <a:extLst>
              <a:ext uri="{FF2B5EF4-FFF2-40B4-BE49-F238E27FC236}">
                <a16:creationId xmlns:a16="http://schemas.microsoft.com/office/drawing/2014/main" id="{7DE4C175-EB65-E19E-2AF6-38A5D2C4E90A}"/>
              </a:ext>
            </a:extLst>
          </p:cNvPr>
          <p:cNvSpPr txBox="1"/>
          <p:nvPr/>
        </p:nvSpPr>
        <p:spPr>
          <a:xfrm>
            <a:off x="838200" y="1390650"/>
            <a:ext cx="2276475" cy="369332"/>
          </a:xfrm>
          <a:prstGeom prst="rect">
            <a:avLst/>
          </a:prstGeom>
          <a:noFill/>
        </p:spPr>
        <p:txBody>
          <a:bodyPr wrap="square" rtlCol="0">
            <a:spAutoFit/>
          </a:bodyPr>
          <a:lstStyle/>
          <a:p>
            <a:r>
              <a:rPr lang="sv-SE" b="1" dirty="0"/>
              <a:t>Svampen cup 2026</a:t>
            </a:r>
          </a:p>
        </p:txBody>
      </p:sp>
      <p:sp>
        <p:nvSpPr>
          <p:cNvPr id="9" name="textruta 8">
            <a:extLst>
              <a:ext uri="{FF2B5EF4-FFF2-40B4-BE49-F238E27FC236}">
                <a16:creationId xmlns:a16="http://schemas.microsoft.com/office/drawing/2014/main" id="{2AEA6A93-C3C8-0958-799C-FE2F3C6E0582}"/>
              </a:ext>
            </a:extLst>
          </p:cNvPr>
          <p:cNvSpPr txBox="1"/>
          <p:nvPr/>
        </p:nvSpPr>
        <p:spPr>
          <a:xfrm>
            <a:off x="853379" y="2408672"/>
            <a:ext cx="3548064" cy="307777"/>
          </a:xfrm>
          <a:prstGeom prst="rect">
            <a:avLst/>
          </a:prstGeom>
          <a:noFill/>
        </p:spPr>
        <p:txBody>
          <a:bodyPr wrap="square" rtlCol="0">
            <a:spAutoFit/>
          </a:bodyPr>
          <a:lstStyle/>
          <a:p>
            <a:r>
              <a:rPr lang="sv-SE" sz="1400" b="1" dirty="0"/>
              <a:t>Totalkostnad 3 lag P016: </a:t>
            </a:r>
            <a:r>
              <a:rPr lang="sv-SE" sz="1400" dirty="0"/>
              <a:t>5400 kr </a:t>
            </a:r>
          </a:p>
        </p:txBody>
      </p:sp>
      <p:pic>
        <p:nvPicPr>
          <p:cNvPr id="11" name="Bildobjekt 10">
            <a:extLst>
              <a:ext uri="{FF2B5EF4-FFF2-40B4-BE49-F238E27FC236}">
                <a16:creationId xmlns:a16="http://schemas.microsoft.com/office/drawing/2014/main" id="{D1A55D92-814C-BC03-B856-9FA9723CDECF}"/>
              </a:ext>
            </a:extLst>
          </p:cNvPr>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Layer>
                </a14:imgProps>
              </a:ext>
            </a:extLst>
          </a:blip>
          <a:stretch>
            <a:fillRect/>
          </a:stretch>
        </p:blipFill>
        <p:spPr>
          <a:xfrm>
            <a:off x="7538163" y="1770463"/>
            <a:ext cx="3662418" cy="1540055"/>
          </a:xfrm>
          <a:prstGeom prst="rect">
            <a:avLst/>
          </a:prstGeom>
        </p:spPr>
      </p:pic>
      <p:sp>
        <p:nvSpPr>
          <p:cNvPr id="12" name="textruta 11">
            <a:extLst>
              <a:ext uri="{FF2B5EF4-FFF2-40B4-BE49-F238E27FC236}">
                <a16:creationId xmlns:a16="http://schemas.microsoft.com/office/drawing/2014/main" id="{43A2E4A0-589A-CEB1-5293-82339C9A2F79}"/>
              </a:ext>
            </a:extLst>
          </p:cNvPr>
          <p:cNvSpPr txBox="1"/>
          <p:nvPr/>
        </p:nvSpPr>
        <p:spPr>
          <a:xfrm>
            <a:off x="7469978" y="1381902"/>
            <a:ext cx="2476500" cy="369332"/>
          </a:xfrm>
          <a:prstGeom prst="rect">
            <a:avLst/>
          </a:prstGeom>
          <a:noFill/>
        </p:spPr>
        <p:txBody>
          <a:bodyPr wrap="square" rtlCol="0">
            <a:spAutoFit/>
          </a:bodyPr>
          <a:lstStyle/>
          <a:p>
            <a:r>
              <a:rPr lang="sv-SE" b="1" dirty="0"/>
              <a:t>Transtenscupen 2026</a:t>
            </a:r>
          </a:p>
        </p:txBody>
      </p:sp>
      <p:pic>
        <p:nvPicPr>
          <p:cNvPr id="15" name="Bildobjekt 14">
            <a:extLst>
              <a:ext uri="{FF2B5EF4-FFF2-40B4-BE49-F238E27FC236}">
                <a16:creationId xmlns:a16="http://schemas.microsoft.com/office/drawing/2014/main" id="{0A18AA44-08B9-1809-2E6E-AD3F4A5F4C14}"/>
              </a:ext>
            </a:extLst>
          </p:cNvPr>
          <p:cNvPicPr>
            <a:picLocks noChangeAspect="1"/>
          </p:cNvPicPr>
          <p:nvPr/>
        </p:nvPicPr>
        <p:blipFill>
          <a:blip r:embed="rId6"/>
          <a:stretch>
            <a:fillRect/>
          </a:stretch>
        </p:blipFill>
        <p:spPr>
          <a:xfrm>
            <a:off x="8000454" y="4954502"/>
            <a:ext cx="2897317" cy="793898"/>
          </a:xfrm>
          <a:prstGeom prst="rect">
            <a:avLst/>
          </a:prstGeom>
        </p:spPr>
      </p:pic>
      <p:sp>
        <p:nvSpPr>
          <p:cNvPr id="16" name="textruta 15">
            <a:extLst>
              <a:ext uri="{FF2B5EF4-FFF2-40B4-BE49-F238E27FC236}">
                <a16:creationId xmlns:a16="http://schemas.microsoft.com/office/drawing/2014/main" id="{CF6E7A96-AE0D-D324-3627-5A8319278D13}"/>
              </a:ext>
            </a:extLst>
          </p:cNvPr>
          <p:cNvSpPr txBox="1"/>
          <p:nvPr/>
        </p:nvSpPr>
        <p:spPr>
          <a:xfrm>
            <a:off x="7469978" y="4469415"/>
            <a:ext cx="3026055" cy="369332"/>
          </a:xfrm>
          <a:prstGeom prst="rect">
            <a:avLst/>
          </a:prstGeom>
          <a:noFill/>
        </p:spPr>
        <p:txBody>
          <a:bodyPr wrap="square" rtlCol="0">
            <a:spAutoFit/>
          </a:bodyPr>
          <a:lstStyle/>
          <a:p>
            <a:r>
              <a:rPr lang="sv-SE" b="1" dirty="0"/>
              <a:t>Lilla </a:t>
            </a:r>
            <a:r>
              <a:rPr lang="sv-SE" b="1" dirty="0" err="1"/>
              <a:t>Lithellscupen</a:t>
            </a:r>
            <a:r>
              <a:rPr lang="sv-SE" b="1" dirty="0"/>
              <a:t> 2026</a:t>
            </a:r>
          </a:p>
        </p:txBody>
      </p:sp>
      <p:sp>
        <p:nvSpPr>
          <p:cNvPr id="17" name="textruta 16">
            <a:extLst>
              <a:ext uri="{FF2B5EF4-FFF2-40B4-BE49-F238E27FC236}">
                <a16:creationId xmlns:a16="http://schemas.microsoft.com/office/drawing/2014/main" id="{BB651E25-2743-4265-B3D1-F6B1B20022DE}"/>
              </a:ext>
            </a:extLst>
          </p:cNvPr>
          <p:cNvSpPr txBox="1"/>
          <p:nvPr/>
        </p:nvSpPr>
        <p:spPr>
          <a:xfrm>
            <a:off x="853379" y="3637913"/>
            <a:ext cx="3502179" cy="369332"/>
          </a:xfrm>
          <a:prstGeom prst="rect">
            <a:avLst/>
          </a:prstGeom>
          <a:noFill/>
        </p:spPr>
        <p:txBody>
          <a:bodyPr wrap="square" rtlCol="0">
            <a:spAutoFit/>
          </a:bodyPr>
          <a:lstStyle/>
          <a:p>
            <a:r>
              <a:rPr lang="sv-SE" b="1" dirty="0"/>
              <a:t>Örebrocupen 2026</a:t>
            </a:r>
          </a:p>
        </p:txBody>
      </p:sp>
      <p:pic>
        <p:nvPicPr>
          <p:cNvPr id="19" name="Bildobjekt 18">
            <a:extLst>
              <a:ext uri="{FF2B5EF4-FFF2-40B4-BE49-F238E27FC236}">
                <a16:creationId xmlns:a16="http://schemas.microsoft.com/office/drawing/2014/main" id="{D4AB4A55-F3ED-8837-9C43-138E556CFE97}"/>
              </a:ext>
            </a:extLst>
          </p:cNvPr>
          <p:cNvPicPr>
            <a:picLocks noChangeAspect="1"/>
          </p:cNvPicPr>
          <p:nvPr/>
        </p:nvPicPr>
        <p:blipFill>
          <a:blip r:embed="rId7">
            <a:extLst>
              <a:ext uri="{BEBA8EAE-BF5A-486C-A8C5-ECC9F3942E4B}">
                <a14:imgProps xmlns:a14="http://schemas.microsoft.com/office/drawing/2010/main">
                  <a14:imgLayer r:embed="rId8">
                    <a14:imgEffect>
                      <a14:sharpenSoften amount="50000"/>
                    </a14:imgEffect>
                  </a14:imgLayer>
                </a14:imgProps>
              </a:ext>
            </a:extLst>
          </a:blip>
          <a:stretch>
            <a:fillRect/>
          </a:stretch>
        </p:blipFill>
        <p:spPr>
          <a:xfrm>
            <a:off x="838200" y="4038632"/>
            <a:ext cx="5093639" cy="1853031"/>
          </a:xfrm>
          <a:prstGeom prst="rect">
            <a:avLst/>
          </a:prstGeom>
        </p:spPr>
      </p:pic>
      <p:cxnSp>
        <p:nvCxnSpPr>
          <p:cNvPr id="21" name="Rak koppling 20">
            <a:extLst>
              <a:ext uri="{FF2B5EF4-FFF2-40B4-BE49-F238E27FC236}">
                <a16:creationId xmlns:a16="http://schemas.microsoft.com/office/drawing/2014/main" id="{4E8EE548-1431-493A-A3B1-499B40050EF7}"/>
              </a:ext>
            </a:extLst>
          </p:cNvPr>
          <p:cNvCxnSpPr>
            <a:cxnSpLocks/>
          </p:cNvCxnSpPr>
          <p:nvPr/>
        </p:nvCxnSpPr>
        <p:spPr>
          <a:xfrm flipV="1">
            <a:off x="853379" y="5011154"/>
            <a:ext cx="994729" cy="1"/>
          </a:xfrm>
          <a:prstGeom prst="line">
            <a:avLst/>
          </a:prstGeom>
        </p:spPr>
        <p:style>
          <a:lnRef idx="2">
            <a:schemeClr val="accent2"/>
          </a:lnRef>
          <a:fillRef idx="0">
            <a:schemeClr val="accent2"/>
          </a:fillRef>
          <a:effectRef idx="1">
            <a:schemeClr val="accent2"/>
          </a:effectRef>
          <a:fontRef idx="minor">
            <a:schemeClr val="tx1"/>
          </a:fontRef>
        </p:style>
      </p:cxnSp>
      <p:sp>
        <p:nvSpPr>
          <p:cNvPr id="22" name="textruta 21">
            <a:extLst>
              <a:ext uri="{FF2B5EF4-FFF2-40B4-BE49-F238E27FC236}">
                <a16:creationId xmlns:a16="http://schemas.microsoft.com/office/drawing/2014/main" id="{ACF65DF9-2784-5FC5-2AF8-6480177BC4B3}"/>
              </a:ext>
            </a:extLst>
          </p:cNvPr>
          <p:cNvSpPr txBox="1"/>
          <p:nvPr/>
        </p:nvSpPr>
        <p:spPr>
          <a:xfrm>
            <a:off x="853379" y="6024139"/>
            <a:ext cx="3031106" cy="307777"/>
          </a:xfrm>
          <a:prstGeom prst="rect">
            <a:avLst/>
          </a:prstGeom>
          <a:noFill/>
        </p:spPr>
        <p:txBody>
          <a:bodyPr wrap="square" rtlCol="0">
            <a:spAutoFit/>
          </a:bodyPr>
          <a:lstStyle/>
          <a:p>
            <a:r>
              <a:rPr lang="sv-SE" sz="1400" b="1" dirty="0"/>
              <a:t>Totalkostnad 3 lag P016: </a:t>
            </a:r>
            <a:r>
              <a:rPr lang="sv-SE" sz="1400" dirty="0"/>
              <a:t>8700 kr </a:t>
            </a:r>
          </a:p>
        </p:txBody>
      </p:sp>
      <p:cxnSp>
        <p:nvCxnSpPr>
          <p:cNvPr id="23" name="Rak koppling 22">
            <a:extLst>
              <a:ext uri="{FF2B5EF4-FFF2-40B4-BE49-F238E27FC236}">
                <a16:creationId xmlns:a16="http://schemas.microsoft.com/office/drawing/2014/main" id="{EBC0F865-A8BE-1777-6257-F8057CFD63CB}"/>
              </a:ext>
            </a:extLst>
          </p:cNvPr>
          <p:cNvCxnSpPr>
            <a:cxnSpLocks/>
          </p:cNvCxnSpPr>
          <p:nvPr/>
        </p:nvCxnSpPr>
        <p:spPr>
          <a:xfrm flipV="1">
            <a:off x="9449113" y="5699272"/>
            <a:ext cx="994729" cy="1"/>
          </a:xfrm>
          <a:prstGeom prst="line">
            <a:avLst/>
          </a:prstGeom>
        </p:spPr>
        <p:style>
          <a:lnRef idx="2">
            <a:schemeClr val="accent2"/>
          </a:lnRef>
          <a:fillRef idx="0">
            <a:schemeClr val="accent2"/>
          </a:fillRef>
          <a:effectRef idx="1">
            <a:schemeClr val="accent2"/>
          </a:effectRef>
          <a:fontRef idx="minor">
            <a:schemeClr val="tx1"/>
          </a:fontRef>
        </p:style>
      </p:cxnSp>
      <p:sp>
        <p:nvSpPr>
          <p:cNvPr id="24" name="textruta 23">
            <a:extLst>
              <a:ext uri="{FF2B5EF4-FFF2-40B4-BE49-F238E27FC236}">
                <a16:creationId xmlns:a16="http://schemas.microsoft.com/office/drawing/2014/main" id="{B382BEAA-2798-B652-5A4F-2EDC75591484}"/>
              </a:ext>
            </a:extLst>
          </p:cNvPr>
          <p:cNvSpPr txBox="1"/>
          <p:nvPr/>
        </p:nvSpPr>
        <p:spPr>
          <a:xfrm>
            <a:off x="7469978" y="3426274"/>
            <a:ext cx="3548064" cy="307777"/>
          </a:xfrm>
          <a:prstGeom prst="rect">
            <a:avLst/>
          </a:prstGeom>
          <a:noFill/>
        </p:spPr>
        <p:txBody>
          <a:bodyPr wrap="square" rtlCol="0">
            <a:spAutoFit/>
          </a:bodyPr>
          <a:lstStyle/>
          <a:p>
            <a:r>
              <a:rPr lang="sv-SE" sz="1400" b="1" dirty="0"/>
              <a:t>Totalkostnad 3 lag P016: </a:t>
            </a:r>
            <a:r>
              <a:rPr lang="sv-SE" sz="1400" dirty="0"/>
              <a:t>5400 kr </a:t>
            </a:r>
          </a:p>
        </p:txBody>
      </p:sp>
      <p:pic>
        <p:nvPicPr>
          <p:cNvPr id="4" name="Bildobjekt 3" descr="En bild som visar text, Teckensnitt, skärmbild, vit">
            <a:extLst>
              <a:ext uri="{FF2B5EF4-FFF2-40B4-BE49-F238E27FC236}">
                <a16:creationId xmlns:a16="http://schemas.microsoft.com/office/drawing/2014/main" id="{4298B0AE-BF6C-6115-F63B-A2F818EAFF41}"/>
              </a:ext>
            </a:extLst>
          </p:cNvPr>
          <p:cNvPicPr>
            <a:picLocks noChangeAspect="1"/>
          </p:cNvPicPr>
          <p:nvPr/>
        </p:nvPicPr>
        <p:blipFill>
          <a:blip r:embed="rId9">
            <a:extLst>
              <a:ext uri="{BEBA8EAE-BF5A-486C-A8C5-ECC9F3942E4B}">
                <a14:imgProps xmlns:a14="http://schemas.microsoft.com/office/drawing/2010/main">
                  <a14:imgLayer r:embed="rId10">
                    <a14:imgEffect>
                      <a14:sharpenSoften amount="50000"/>
                    </a14:imgEffect>
                  </a14:imgLayer>
                </a14:imgProps>
              </a:ext>
            </a:extLst>
          </a:blip>
          <a:stretch>
            <a:fillRect/>
          </a:stretch>
        </p:blipFill>
        <p:spPr>
          <a:xfrm>
            <a:off x="3884485" y="2646690"/>
            <a:ext cx="3309621" cy="1564620"/>
          </a:xfrm>
          <a:prstGeom prst="rect">
            <a:avLst/>
          </a:prstGeom>
        </p:spPr>
      </p:pic>
      <p:pic>
        <p:nvPicPr>
          <p:cNvPr id="6" name="Bildobjekt 5" descr="En bild som visar Teckensnitt, Grafik, logotyp, text&#10;&#10;AI-genererat innehåll kan vara felaktigt.">
            <a:extLst>
              <a:ext uri="{FF2B5EF4-FFF2-40B4-BE49-F238E27FC236}">
                <a16:creationId xmlns:a16="http://schemas.microsoft.com/office/drawing/2014/main" id="{8A8DCDF6-1D30-2532-4717-B344ED51B173}"/>
              </a:ext>
            </a:extLst>
          </p:cNvPr>
          <p:cNvPicPr>
            <a:picLocks noChangeAspect="1"/>
          </p:cNvPicPr>
          <p:nvPr/>
        </p:nvPicPr>
        <p:blipFill>
          <a:blip r:embed="rId11"/>
          <a:stretch>
            <a:fillRect/>
          </a:stretch>
        </p:blipFill>
        <p:spPr>
          <a:xfrm>
            <a:off x="4162226" y="2066398"/>
            <a:ext cx="2331650" cy="621773"/>
          </a:xfrm>
          <a:prstGeom prst="rect">
            <a:avLst/>
          </a:prstGeom>
        </p:spPr>
      </p:pic>
    </p:spTree>
    <p:extLst>
      <p:ext uri="{BB962C8B-B14F-4D97-AF65-F5344CB8AC3E}">
        <p14:creationId xmlns:p14="http://schemas.microsoft.com/office/powerpoint/2010/main" val="340421019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3750</TotalTime>
  <Words>814</Words>
  <Application>Microsoft Office PowerPoint</Application>
  <PresentationFormat>Bredbild</PresentationFormat>
  <Paragraphs>77</Paragraphs>
  <Slides>14</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14</vt:i4>
      </vt:variant>
    </vt:vector>
  </HeadingPairs>
  <TitlesOfParts>
    <vt:vector size="19" baseType="lpstr">
      <vt:lpstr>Aptos</vt:lpstr>
      <vt:lpstr>Aptos Display</vt:lpstr>
      <vt:lpstr>Arial</vt:lpstr>
      <vt:lpstr>Wingdings</vt:lpstr>
      <vt:lpstr>Office-tema</vt:lpstr>
      <vt:lpstr>Föräldramöte P016</vt:lpstr>
      <vt:lpstr>Agenda</vt:lpstr>
      <vt:lpstr>Seriespel 7 mot 7 </vt:lpstr>
      <vt:lpstr>Registrering av spelare i fogis </vt:lpstr>
      <vt:lpstr>Kallelse till matcher  i seriespel </vt:lpstr>
      <vt:lpstr>Träningsnärvaro</vt:lpstr>
      <vt:lpstr>Träningsupplägg VT/HT 2026 </vt:lpstr>
      <vt:lpstr>Cuper och  träningsmatcher </vt:lpstr>
      <vt:lpstr>Exempel på andra cuper 2026</vt:lpstr>
      <vt:lpstr>Ur Blåvita tråden</vt:lpstr>
      <vt:lpstr>Försäljning</vt:lpstr>
      <vt:lpstr>Kiosk</vt:lpstr>
      <vt:lpstr>Försäljningsgrupp och kioskgrupp 2026</vt:lpstr>
      <vt:lpstr>Frågor från föräldrar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Kajsa Rosén</dc:creator>
  <cp:lastModifiedBy>Kajsa Rosén</cp:lastModifiedBy>
  <cp:revision>1</cp:revision>
  <dcterms:created xsi:type="dcterms:W3CDTF">2026-01-15T10:27:40Z</dcterms:created>
  <dcterms:modified xsi:type="dcterms:W3CDTF">2026-03-03T07:04:26Z</dcterms:modified>
</cp:coreProperties>
</file>