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69" r:id="rId2"/>
    <p:sldId id="270" r:id="rId3"/>
    <p:sldId id="271" r:id="rId4"/>
    <p:sldId id="272" r:id="rId5"/>
    <p:sldId id="273" r:id="rId6"/>
    <p:sldId id="277" r:id="rId7"/>
    <p:sldId id="274" r:id="rId8"/>
    <p:sldId id="275" r:id="rId9"/>
    <p:sldId id="276" r:id="rId1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jölinder Håkan" initials="SH" lastIdx="1" clrIdx="0">
    <p:extLst>
      <p:ext uri="{19B8F6BF-5375-455C-9EA6-DF929625EA0E}">
        <p15:presenceInfo xmlns:p15="http://schemas.microsoft.com/office/powerpoint/2012/main" userId="S::Hakan.Sjolinder@sveaskog.se::00ec10b5-297d-4a0a-af69-cb22028c2f5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1577"/>
    <a:srgbClr val="003B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B098C0-6B7D-4005-B237-55D5CD48FDC7}" v="25" dt="2026-03-15T10:24:40.2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85613" autoAdjust="0"/>
  </p:normalViewPr>
  <p:slideViewPr>
    <p:cSldViewPr snapToGrid="0" snapToObjects="1">
      <p:cViewPr varScale="1">
        <p:scale>
          <a:sx n="54" d="100"/>
          <a:sy n="54" d="100"/>
        </p:scale>
        <p:origin x="1032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99" d="100"/>
          <a:sy n="99" d="100"/>
        </p:scale>
        <p:origin x="357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åkan Sjölinder" userId="00ec10b5-297d-4a0a-af69-cb22028c2f52" providerId="ADAL" clId="{9E85F98C-96AC-4FD7-AD70-6B889097BC83}"/>
    <pc:docChg chg="undo custSel addSld delSld modSld sldOrd">
      <pc:chgData name="Håkan Sjölinder" userId="00ec10b5-297d-4a0a-af69-cb22028c2f52" providerId="ADAL" clId="{9E85F98C-96AC-4FD7-AD70-6B889097BC83}" dt="2026-03-15T10:30:48.660" v="5123" actId="20577"/>
      <pc:docMkLst>
        <pc:docMk/>
      </pc:docMkLst>
      <pc:sldChg chg="addSp delSp modSp add mod ord">
        <pc:chgData name="Håkan Sjölinder" userId="00ec10b5-297d-4a0a-af69-cb22028c2f52" providerId="ADAL" clId="{9E85F98C-96AC-4FD7-AD70-6B889097BC83}" dt="2026-03-11T16:19:50.226" v="4326" actId="20577"/>
        <pc:sldMkLst>
          <pc:docMk/>
          <pc:sldMk cId="4218664911" sldId="269"/>
        </pc:sldMkLst>
        <pc:spChg chg="mod">
          <ac:chgData name="Håkan Sjölinder" userId="00ec10b5-297d-4a0a-af69-cb22028c2f52" providerId="ADAL" clId="{9E85F98C-96AC-4FD7-AD70-6B889097BC83}" dt="2026-03-11T16:19:50.226" v="4326" actId="20577"/>
          <ac:spMkLst>
            <pc:docMk/>
            <pc:sldMk cId="4218664911" sldId="269"/>
            <ac:spMk id="3" creationId="{97D4496B-6C42-CBE2-FA89-A095EE376A8E}"/>
          </ac:spMkLst>
        </pc:spChg>
        <pc:spChg chg="add mod">
          <ac:chgData name="Håkan Sjölinder" userId="00ec10b5-297d-4a0a-af69-cb22028c2f52" providerId="ADAL" clId="{9E85F98C-96AC-4FD7-AD70-6B889097BC83}" dt="2026-03-11T13:55:46.562" v="48" actId="1076"/>
          <ac:spMkLst>
            <pc:docMk/>
            <pc:sldMk cId="4218664911" sldId="269"/>
            <ac:spMk id="4" creationId="{68756164-171A-BD8B-0897-E347DD35F9BB}"/>
          </ac:spMkLst>
        </pc:spChg>
      </pc:sldChg>
      <pc:sldChg chg="addSp delSp modSp add mod">
        <pc:chgData name="Håkan Sjölinder" userId="00ec10b5-297d-4a0a-af69-cb22028c2f52" providerId="ADAL" clId="{9E85F98C-96AC-4FD7-AD70-6B889097BC83}" dt="2026-03-11T15:36:50.256" v="1549" actId="1076"/>
        <pc:sldMkLst>
          <pc:docMk/>
          <pc:sldMk cId="1325223704" sldId="270"/>
        </pc:sldMkLst>
        <pc:spChg chg="add mod">
          <ac:chgData name="Håkan Sjölinder" userId="00ec10b5-297d-4a0a-af69-cb22028c2f52" providerId="ADAL" clId="{9E85F98C-96AC-4FD7-AD70-6B889097BC83}" dt="2026-03-11T15:36:50.256" v="1549" actId="1076"/>
          <ac:spMkLst>
            <pc:docMk/>
            <pc:sldMk cId="1325223704" sldId="270"/>
            <ac:spMk id="2" creationId="{B1D515DF-DA51-9094-D7A7-334622D2952C}"/>
          </ac:spMkLst>
        </pc:spChg>
        <pc:spChg chg="mod">
          <ac:chgData name="Håkan Sjölinder" userId="00ec10b5-297d-4a0a-af69-cb22028c2f52" providerId="ADAL" clId="{9E85F98C-96AC-4FD7-AD70-6B889097BC83}" dt="2026-03-11T14:21:02.893" v="282" actId="1076"/>
          <ac:spMkLst>
            <pc:docMk/>
            <pc:sldMk cId="1325223704" sldId="270"/>
            <ac:spMk id="4" creationId="{47018E73-8D28-D2C7-D043-684E7EB42D30}"/>
          </ac:spMkLst>
        </pc:spChg>
        <pc:spChg chg="add mod">
          <ac:chgData name="Håkan Sjölinder" userId="00ec10b5-297d-4a0a-af69-cb22028c2f52" providerId="ADAL" clId="{9E85F98C-96AC-4FD7-AD70-6B889097BC83}" dt="2026-03-11T15:36:44.593" v="1548" actId="404"/>
          <ac:spMkLst>
            <pc:docMk/>
            <pc:sldMk cId="1325223704" sldId="270"/>
            <ac:spMk id="6" creationId="{B9721DCB-F65D-F6C2-DC7C-BE04791DE1FE}"/>
          </ac:spMkLst>
        </pc:spChg>
      </pc:sldChg>
      <pc:sldChg chg="addSp delSp modSp add mod">
        <pc:chgData name="Håkan Sjölinder" userId="00ec10b5-297d-4a0a-af69-cb22028c2f52" providerId="ADAL" clId="{9E85F98C-96AC-4FD7-AD70-6B889097BC83}" dt="2026-03-11T16:34:16.893" v="4612" actId="20577"/>
        <pc:sldMkLst>
          <pc:docMk/>
          <pc:sldMk cId="3597538564" sldId="271"/>
        </pc:sldMkLst>
        <pc:spChg chg="mod">
          <ac:chgData name="Håkan Sjölinder" userId="00ec10b5-297d-4a0a-af69-cb22028c2f52" providerId="ADAL" clId="{9E85F98C-96AC-4FD7-AD70-6B889097BC83}" dt="2026-03-11T16:19:57.589" v="4328" actId="1076"/>
          <ac:spMkLst>
            <pc:docMk/>
            <pc:sldMk cId="3597538564" sldId="271"/>
            <ac:spMk id="4" creationId="{CFC1F92D-3A20-0F95-BC1E-C3CBF70F741E}"/>
          </ac:spMkLst>
        </pc:spChg>
        <pc:spChg chg="add mod">
          <ac:chgData name="Håkan Sjölinder" userId="00ec10b5-297d-4a0a-af69-cb22028c2f52" providerId="ADAL" clId="{9E85F98C-96AC-4FD7-AD70-6B889097BC83}" dt="2026-03-11T16:34:16.893" v="4612" actId="20577"/>
          <ac:spMkLst>
            <pc:docMk/>
            <pc:sldMk cId="3597538564" sldId="271"/>
            <ac:spMk id="9" creationId="{5C49159A-BB57-A384-EFFE-7351D0C95313}"/>
          </ac:spMkLst>
        </pc:spChg>
      </pc:sldChg>
      <pc:sldChg chg="addSp delSp modSp add mod">
        <pc:chgData name="Håkan Sjölinder" userId="00ec10b5-297d-4a0a-af69-cb22028c2f52" providerId="ADAL" clId="{9E85F98C-96AC-4FD7-AD70-6B889097BC83}" dt="2026-03-11T16:06:22.643" v="3428" actId="20577"/>
        <pc:sldMkLst>
          <pc:docMk/>
          <pc:sldMk cId="1377427206" sldId="272"/>
        </pc:sldMkLst>
        <pc:spChg chg="mod">
          <ac:chgData name="Håkan Sjölinder" userId="00ec10b5-297d-4a0a-af69-cb22028c2f52" providerId="ADAL" clId="{9E85F98C-96AC-4FD7-AD70-6B889097BC83}" dt="2026-03-11T14:29:05.132" v="614" actId="1076"/>
          <ac:spMkLst>
            <pc:docMk/>
            <pc:sldMk cId="1377427206" sldId="272"/>
            <ac:spMk id="4" creationId="{D3D3663B-D8F7-FD18-1DEC-12E1DDD8E008}"/>
          </ac:spMkLst>
        </pc:spChg>
        <pc:spChg chg="add mod">
          <ac:chgData name="Håkan Sjölinder" userId="00ec10b5-297d-4a0a-af69-cb22028c2f52" providerId="ADAL" clId="{9E85F98C-96AC-4FD7-AD70-6B889097BC83}" dt="2026-03-11T16:06:22.643" v="3428" actId="20577"/>
          <ac:spMkLst>
            <pc:docMk/>
            <pc:sldMk cId="1377427206" sldId="272"/>
            <ac:spMk id="9" creationId="{03A6DDAA-02A3-2CDD-DB3B-BE8539699248}"/>
          </ac:spMkLst>
        </pc:spChg>
        <pc:picChg chg="add mod">
          <ac:chgData name="Håkan Sjölinder" userId="00ec10b5-297d-4a0a-af69-cb22028c2f52" providerId="ADAL" clId="{9E85F98C-96AC-4FD7-AD70-6B889097BC83}" dt="2026-03-11T14:31:06.702" v="622" actId="1076"/>
          <ac:picMkLst>
            <pc:docMk/>
            <pc:sldMk cId="1377427206" sldId="272"/>
            <ac:picMk id="6" creationId="{6B335AB6-BEFB-AD7E-3866-A355F93A5196}"/>
          </ac:picMkLst>
        </pc:picChg>
      </pc:sldChg>
      <pc:sldChg chg="addSp delSp modSp add mod ord">
        <pc:chgData name="Håkan Sjölinder" userId="00ec10b5-297d-4a0a-af69-cb22028c2f52" providerId="ADAL" clId="{9E85F98C-96AC-4FD7-AD70-6B889097BC83}" dt="2026-03-11T16:12:00.866" v="3795" actId="1076"/>
        <pc:sldMkLst>
          <pc:docMk/>
          <pc:sldMk cId="3246863524" sldId="273"/>
        </pc:sldMkLst>
        <pc:spChg chg="add mod">
          <ac:chgData name="Håkan Sjölinder" userId="00ec10b5-297d-4a0a-af69-cb22028c2f52" providerId="ADAL" clId="{9E85F98C-96AC-4FD7-AD70-6B889097BC83}" dt="2026-03-11T15:46:14.963" v="2473" actId="20577"/>
          <ac:spMkLst>
            <pc:docMk/>
            <pc:sldMk cId="3246863524" sldId="273"/>
            <ac:spMk id="3" creationId="{F7A23388-F3EF-BC6F-12CE-C92188003E6D}"/>
          </ac:spMkLst>
        </pc:spChg>
        <pc:spChg chg="mod">
          <ac:chgData name="Håkan Sjölinder" userId="00ec10b5-297d-4a0a-af69-cb22028c2f52" providerId="ADAL" clId="{9E85F98C-96AC-4FD7-AD70-6B889097BC83}" dt="2026-03-11T15:32:06.859" v="1167" actId="1076"/>
          <ac:spMkLst>
            <pc:docMk/>
            <pc:sldMk cId="3246863524" sldId="273"/>
            <ac:spMk id="4" creationId="{3F15EC30-3188-E878-6DD2-2C17EBA8B526}"/>
          </ac:spMkLst>
        </pc:spChg>
        <pc:spChg chg="mod">
          <ac:chgData name="Håkan Sjölinder" userId="00ec10b5-297d-4a0a-af69-cb22028c2f52" providerId="ADAL" clId="{9E85F98C-96AC-4FD7-AD70-6B889097BC83}" dt="2026-03-11T15:31:45.369" v="1152" actId="20577"/>
          <ac:spMkLst>
            <pc:docMk/>
            <pc:sldMk cId="3246863524" sldId="273"/>
            <ac:spMk id="6" creationId="{60FA11C1-D141-0612-E9E5-2CED7804EBC6}"/>
          </ac:spMkLst>
        </pc:spChg>
        <pc:spChg chg="add mod">
          <ac:chgData name="Håkan Sjölinder" userId="00ec10b5-297d-4a0a-af69-cb22028c2f52" providerId="ADAL" clId="{9E85F98C-96AC-4FD7-AD70-6B889097BC83}" dt="2026-03-11T16:11:18.101" v="3759" actId="6549"/>
          <ac:spMkLst>
            <pc:docMk/>
            <pc:sldMk cId="3246863524" sldId="273"/>
            <ac:spMk id="7" creationId="{F67723E4-49DF-B738-CF2D-B0547435AD7C}"/>
          </ac:spMkLst>
        </pc:spChg>
        <pc:spChg chg="add mod">
          <ac:chgData name="Håkan Sjölinder" userId="00ec10b5-297d-4a0a-af69-cb22028c2f52" providerId="ADAL" clId="{9E85F98C-96AC-4FD7-AD70-6B889097BC83}" dt="2026-03-11T16:12:00.866" v="3795" actId="1076"/>
          <ac:spMkLst>
            <pc:docMk/>
            <pc:sldMk cId="3246863524" sldId="273"/>
            <ac:spMk id="8" creationId="{F4205B36-CD86-ECFB-3DC7-40C935D04B34}"/>
          </ac:spMkLst>
        </pc:spChg>
        <pc:spChg chg="add mod">
          <ac:chgData name="Håkan Sjölinder" userId="00ec10b5-297d-4a0a-af69-cb22028c2f52" providerId="ADAL" clId="{9E85F98C-96AC-4FD7-AD70-6B889097BC83}" dt="2026-03-11T16:06:05.419" v="3419" actId="20577"/>
          <ac:spMkLst>
            <pc:docMk/>
            <pc:sldMk cId="3246863524" sldId="273"/>
            <ac:spMk id="9" creationId="{E2355980-E3C5-388C-A830-D77FF84E6D09}"/>
          </ac:spMkLst>
        </pc:spChg>
      </pc:sldChg>
      <pc:sldChg chg="addSp delSp modSp add mod">
        <pc:chgData name="Håkan Sjölinder" userId="00ec10b5-297d-4a0a-af69-cb22028c2f52" providerId="ADAL" clId="{9E85F98C-96AC-4FD7-AD70-6B889097BC83}" dt="2026-03-11T16:13:42.962" v="3914" actId="20577"/>
        <pc:sldMkLst>
          <pc:docMk/>
          <pc:sldMk cId="960528457" sldId="274"/>
        </pc:sldMkLst>
        <pc:spChg chg="add mod">
          <ac:chgData name="Håkan Sjölinder" userId="00ec10b5-297d-4a0a-af69-cb22028c2f52" providerId="ADAL" clId="{9E85F98C-96AC-4FD7-AD70-6B889097BC83}" dt="2026-03-11T16:13:42.962" v="3914" actId="20577"/>
          <ac:spMkLst>
            <pc:docMk/>
            <pc:sldMk cId="960528457" sldId="274"/>
            <ac:spMk id="2" creationId="{F2505CD5-10F2-E6ED-5CFC-677449982563}"/>
          </ac:spMkLst>
        </pc:spChg>
        <pc:spChg chg="mod">
          <ac:chgData name="Håkan Sjölinder" userId="00ec10b5-297d-4a0a-af69-cb22028c2f52" providerId="ADAL" clId="{9E85F98C-96AC-4FD7-AD70-6B889097BC83}" dt="2026-03-11T15:55:52.771" v="2685" actId="114"/>
          <ac:spMkLst>
            <pc:docMk/>
            <pc:sldMk cId="960528457" sldId="274"/>
            <ac:spMk id="3" creationId="{8E293E3A-403F-C523-EEF2-A98BC6A54C5E}"/>
          </ac:spMkLst>
        </pc:spChg>
        <pc:spChg chg="mod">
          <ac:chgData name="Håkan Sjölinder" userId="00ec10b5-297d-4a0a-af69-cb22028c2f52" providerId="ADAL" clId="{9E85F98C-96AC-4FD7-AD70-6B889097BC83}" dt="2026-03-11T15:47:26.271" v="2492" actId="1076"/>
          <ac:spMkLst>
            <pc:docMk/>
            <pc:sldMk cId="960528457" sldId="274"/>
            <ac:spMk id="4" creationId="{2222670A-0180-5E0D-4182-6E9609FC81E6}"/>
          </ac:spMkLst>
        </pc:spChg>
      </pc:sldChg>
      <pc:sldChg chg="addSp delSp modSp add mod">
        <pc:chgData name="Håkan Sjölinder" userId="00ec10b5-297d-4a0a-af69-cb22028c2f52" providerId="ADAL" clId="{9E85F98C-96AC-4FD7-AD70-6B889097BC83}" dt="2026-03-15T10:30:48.660" v="5123" actId="20577"/>
        <pc:sldMkLst>
          <pc:docMk/>
          <pc:sldMk cId="280323209" sldId="275"/>
        </pc:sldMkLst>
        <pc:spChg chg="mod">
          <ac:chgData name="Håkan Sjölinder" userId="00ec10b5-297d-4a0a-af69-cb22028c2f52" providerId="ADAL" clId="{9E85F98C-96AC-4FD7-AD70-6B889097BC83}" dt="2026-03-15T10:30:48.660" v="5123" actId="20577"/>
          <ac:spMkLst>
            <pc:docMk/>
            <pc:sldMk cId="280323209" sldId="275"/>
            <ac:spMk id="3" creationId="{6BF69182-BB6D-EAA1-3138-467AF3F844E4}"/>
          </ac:spMkLst>
        </pc:spChg>
        <pc:spChg chg="mod">
          <ac:chgData name="Håkan Sjölinder" userId="00ec10b5-297d-4a0a-af69-cb22028c2f52" providerId="ADAL" clId="{9E85F98C-96AC-4FD7-AD70-6B889097BC83}" dt="2026-03-11T16:07:36.108" v="3471" actId="1076"/>
          <ac:spMkLst>
            <pc:docMk/>
            <pc:sldMk cId="280323209" sldId="275"/>
            <ac:spMk id="4" creationId="{BD21A0A5-3A3C-EC40-E7DD-6C94A0B4A45A}"/>
          </ac:spMkLst>
        </pc:spChg>
        <pc:spChg chg="add mod">
          <ac:chgData name="Håkan Sjölinder" userId="00ec10b5-297d-4a0a-af69-cb22028c2f52" providerId="ADAL" clId="{9E85F98C-96AC-4FD7-AD70-6B889097BC83}" dt="2026-03-15T10:29:57.909" v="5083" actId="1076"/>
          <ac:spMkLst>
            <pc:docMk/>
            <pc:sldMk cId="280323209" sldId="275"/>
            <ac:spMk id="7" creationId="{C797B218-AE93-6A07-6F67-DA8C1F8E2354}"/>
          </ac:spMkLst>
        </pc:spChg>
      </pc:sldChg>
      <pc:sldChg chg="delSp modSp add mod">
        <pc:chgData name="Håkan Sjölinder" userId="00ec10b5-297d-4a0a-af69-cb22028c2f52" providerId="ADAL" clId="{9E85F98C-96AC-4FD7-AD70-6B889097BC83}" dt="2026-03-11T16:18:08.992" v="4296" actId="1076"/>
        <pc:sldMkLst>
          <pc:docMk/>
          <pc:sldMk cId="737470669" sldId="276"/>
        </pc:sldMkLst>
        <pc:spChg chg="mod">
          <ac:chgData name="Håkan Sjölinder" userId="00ec10b5-297d-4a0a-af69-cb22028c2f52" providerId="ADAL" clId="{9E85F98C-96AC-4FD7-AD70-6B889097BC83}" dt="2026-03-11T16:18:08.992" v="4296" actId="1076"/>
          <ac:spMkLst>
            <pc:docMk/>
            <pc:sldMk cId="737470669" sldId="276"/>
            <ac:spMk id="4" creationId="{B77C4A69-6B6E-636F-4F29-7C41D59BE59A}"/>
          </ac:spMkLst>
        </pc:spChg>
      </pc:sldChg>
      <pc:sldChg chg="addSp delSp modSp add mod">
        <pc:chgData name="Håkan Sjölinder" userId="00ec10b5-297d-4a0a-af69-cb22028c2f52" providerId="ADAL" clId="{9E85F98C-96AC-4FD7-AD70-6B889097BC83}" dt="2026-03-15T10:25:01.857" v="4674" actId="1076"/>
        <pc:sldMkLst>
          <pc:docMk/>
          <pc:sldMk cId="1785173472" sldId="277"/>
        </pc:sldMkLst>
        <pc:spChg chg="add mod">
          <ac:chgData name="Håkan Sjölinder" userId="00ec10b5-297d-4a0a-af69-cb22028c2f52" providerId="ADAL" clId="{9E85F98C-96AC-4FD7-AD70-6B889097BC83}" dt="2026-03-15T10:23:50.761" v="4658" actId="1076"/>
          <ac:spMkLst>
            <pc:docMk/>
            <pc:sldMk cId="1785173472" sldId="277"/>
            <ac:spMk id="2" creationId="{E7FE01B8-B2FA-E935-276E-CA599CE241D6}"/>
          </ac:spMkLst>
        </pc:spChg>
        <pc:spChg chg="del">
          <ac:chgData name="Håkan Sjölinder" userId="00ec10b5-297d-4a0a-af69-cb22028c2f52" providerId="ADAL" clId="{9E85F98C-96AC-4FD7-AD70-6B889097BC83}" dt="2026-03-15T10:11:35.899" v="4614" actId="478"/>
          <ac:spMkLst>
            <pc:docMk/>
            <pc:sldMk cId="1785173472" sldId="277"/>
            <ac:spMk id="3" creationId="{23EC9F9A-E2D7-8CC8-96F2-470833C303A2}"/>
          </ac:spMkLst>
        </pc:spChg>
        <pc:spChg chg="del">
          <ac:chgData name="Håkan Sjölinder" userId="00ec10b5-297d-4a0a-af69-cb22028c2f52" providerId="ADAL" clId="{9E85F98C-96AC-4FD7-AD70-6B889097BC83}" dt="2026-03-15T10:13:13.227" v="4626" actId="478"/>
          <ac:spMkLst>
            <pc:docMk/>
            <pc:sldMk cId="1785173472" sldId="277"/>
            <ac:spMk id="4" creationId="{D31287BB-EB63-EC83-E796-F8A18CA0F465}"/>
          </ac:spMkLst>
        </pc:spChg>
        <pc:spChg chg="del">
          <ac:chgData name="Håkan Sjölinder" userId="00ec10b5-297d-4a0a-af69-cb22028c2f52" providerId="ADAL" clId="{9E85F98C-96AC-4FD7-AD70-6B889097BC83}" dt="2026-03-15T10:11:38.958" v="4615" actId="478"/>
          <ac:spMkLst>
            <pc:docMk/>
            <pc:sldMk cId="1785173472" sldId="277"/>
            <ac:spMk id="7" creationId="{A2AE0FDB-63A8-2B7D-DF92-4D44B45A3FB6}"/>
          </ac:spMkLst>
        </pc:spChg>
        <pc:spChg chg="del">
          <ac:chgData name="Håkan Sjölinder" userId="00ec10b5-297d-4a0a-af69-cb22028c2f52" providerId="ADAL" clId="{9E85F98C-96AC-4FD7-AD70-6B889097BC83}" dt="2026-03-15T10:11:41.722" v="4616" actId="478"/>
          <ac:spMkLst>
            <pc:docMk/>
            <pc:sldMk cId="1785173472" sldId="277"/>
            <ac:spMk id="8" creationId="{0FD27776-4330-3D08-9A50-94392F2EAC87}"/>
          </ac:spMkLst>
        </pc:spChg>
        <pc:spChg chg="del">
          <ac:chgData name="Håkan Sjölinder" userId="00ec10b5-297d-4a0a-af69-cb22028c2f52" providerId="ADAL" clId="{9E85F98C-96AC-4FD7-AD70-6B889097BC83}" dt="2026-03-15T10:11:44.656" v="4617" actId="478"/>
          <ac:spMkLst>
            <pc:docMk/>
            <pc:sldMk cId="1785173472" sldId="277"/>
            <ac:spMk id="9" creationId="{A8CC9CA3-AAAB-9B6E-0DA7-3B921D0FA568}"/>
          </ac:spMkLst>
        </pc:spChg>
        <pc:spChg chg="add mod">
          <ac:chgData name="Håkan Sjölinder" userId="00ec10b5-297d-4a0a-af69-cb22028c2f52" providerId="ADAL" clId="{9E85F98C-96AC-4FD7-AD70-6B889097BC83}" dt="2026-03-15T10:24:07.569" v="4662" actId="1076"/>
          <ac:spMkLst>
            <pc:docMk/>
            <pc:sldMk cId="1785173472" sldId="277"/>
            <ac:spMk id="10" creationId="{55E23795-06DF-8787-1770-A2A3289BBE8A}"/>
          </ac:spMkLst>
        </pc:spChg>
        <pc:spChg chg="add mod">
          <ac:chgData name="Håkan Sjölinder" userId="00ec10b5-297d-4a0a-af69-cb22028c2f52" providerId="ADAL" clId="{9E85F98C-96AC-4FD7-AD70-6B889097BC83}" dt="2026-03-15T10:24:34.451" v="4668" actId="1076"/>
          <ac:spMkLst>
            <pc:docMk/>
            <pc:sldMk cId="1785173472" sldId="277"/>
            <ac:spMk id="11" creationId="{5E8014B2-41F6-CA42-DEA7-684453D5B7B8}"/>
          </ac:spMkLst>
        </pc:spChg>
        <pc:spChg chg="add mod">
          <ac:chgData name="Håkan Sjölinder" userId="00ec10b5-297d-4a0a-af69-cb22028c2f52" providerId="ADAL" clId="{9E85F98C-96AC-4FD7-AD70-6B889097BC83}" dt="2026-03-15T10:25:01.857" v="4674" actId="1076"/>
          <ac:spMkLst>
            <pc:docMk/>
            <pc:sldMk cId="1785173472" sldId="277"/>
            <ac:spMk id="12" creationId="{72B027C5-8007-7588-03FE-A2C3B2D1A6D0}"/>
          </ac:spMkLst>
        </pc:spChg>
        <pc:spChg chg="add mod">
          <ac:chgData name="Håkan Sjölinder" userId="00ec10b5-297d-4a0a-af69-cb22028c2f52" providerId="ADAL" clId="{9E85F98C-96AC-4FD7-AD70-6B889097BC83}" dt="2026-03-15T10:24:52.565" v="4673" actId="1076"/>
          <ac:spMkLst>
            <pc:docMk/>
            <pc:sldMk cId="1785173472" sldId="277"/>
            <ac:spMk id="13" creationId="{4391449E-28A2-844C-202D-B1C08242319F}"/>
          </ac:spMkLst>
        </pc:spChg>
        <pc:spChg chg="add mod">
          <ac:chgData name="Håkan Sjölinder" userId="00ec10b5-297d-4a0a-af69-cb22028c2f52" providerId="ADAL" clId="{9E85F98C-96AC-4FD7-AD70-6B889097BC83}" dt="2026-03-15T10:24:48.738" v="4672" actId="1076"/>
          <ac:spMkLst>
            <pc:docMk/>
            <pc:sldMk cId="1785173472" sldId="277"/>
            <ac:spMk id="14" creationId="{F6BA76C1-46D6-BB86-92F3-84999F7B4247}"/>
          </ac:spMkLst>
        </pc:spChg>
        <pc:picChg chg="add mod">
          <ac:chgData name="Håkan Sjölinder" userId="00ec10b5-297d-4a0a-af69-cb22028c2f52" providerId="ADAL" clId="{9E85F98C-96AC-4FD7-AD70-6B889097BC83}" dt="2026-03-15T10:23:53.745" v="4659" actId="1076"/>
          <ac:picMkLst>
            <pc:docMk/>
            <pc:sldMk cId="1785173472" sldId="277"/>
            <ac:picMk id="16" creationId="{934DC022-AEF6-3A14-F77F-D23AEE55B81E}"/>
          </ac:picMkLst>
        </pc:picChg>
        <pc:picChg chg="add mod">
          <ac:chgData name="Håkan Sjölinder" userId="00ec10b5-297d-4a0a-af69-cb22028c2f52" providerId="ADAL" clId="{9E85F98C-96AC-4FD7-AD70-6B889097BC83}" dt="2026-03-15T10:23:58.765" v="4661" actId="1076"/>
          <ac:picMkLst>
            <pc:docMk/>
            <pc:sldMk cId="1785173472" sldId="277"/>
            <ac:picMk id="17" creationId="{345C0545-D184-B432-D3D2-0FC849B931D5}"/>
          </ac:picMkLst>
        </pc:picChg>
        <pc:picChg chg="add mod">
          <ac:chgData name="Håkan Sjölinder" userId="00ec10b5-297d-4a0a-af69-cb22028c2f52" providerId="ADAL" clId="{9E85F98C-96AC-4FD7-AD70-6B889097BC83}" dt="2026-03-15T10:24:12.426" v="4663" actId="1076"/>
          <ac:picMkLst>
            <pc:docMk/>
            <pc:sldMk cId="1785173472" sldId="277"/>
            <ac:picMk id="18" creationId="{6A94351C-B13A-6759-B7AD-B62B9492F927}"/>
          </ac:picMkLst>
        </pc:picChg>
        <pc:picChg chg="add mod">
          <ac:chgData name="Håkan Sjölinder" userId="00ec10b5-297d-4a0a-af69-cb22028c2f52" providerId="ADAL" clId="{9E85F98C-96AC-4FD7-AD70-6B889097BC83}" dt="2026-03-15T10:24:38.338" v="4669" actId="1076"/>
          <ac:picMkLst>
            <pc:docMk/>
            <pc:sldMk cId="1785173472" sldId="277"/>
            <ac:picMk id="19" creationId="{6B2194AD-1200-5ADE-4589-9FE9E9470450}"/>
          </ac:picMkLst>
        </pc:picChg>
        <pc:picChg chg="add mod">
          <ac:chgData name="Håkan Sjölinder" userId="00ec10b5-297d-4a0a-af69-cb22028c2f52" providerId="ADAL" clId="{9E85F98C-96AC-4FD7-AD70-6B889097BC83}" dt="2026-03-15T10:24:43.093" v="4671" actId="1076"/>
          <ac:picMkLst>
            <pc:docMk/>
            <pc:sldMk cId="1785173472" sldId="277"/>
            <ac:picMk id="20" creationId="{2484158B-E596-8CBB-BEEA-4497B2DB0942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9BF203-B089-4118-AE69-4AFAD7AA711B}" type="datetimeFigureOut">
              <a:rPr lang="sv-SE" smtClean="0"/>
              <a:t>2026-03-15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08685B-B622-4117-98E9-4132B8AD39D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995326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49F06F-F26F-44EF-BE58-97F125A980F0}" type="datetimeFigureOut">
              <a:rPr lang="en-GB" smtClean="0"/>
              <a:t>15/03/2026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D0FE51-FA31-4C8F-B965-A036CF9848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44062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07D938-127B-B7AA-C7AD-0D08D403C7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23CBE8E-1B90-F74B-B271-4C1709D64A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518A940-D98A-CB0B-5A4C-75C2D5EFB6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342AFC-B7B6-C1C1-03BB-86829D109D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0FE51-FA31-4C8F-B965-A036CF98484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6065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153C7C-D143-7EFA-226E-84D16F892A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7D47463-802C-35EC-25FF-1B74955BDA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8392067-AA0E-41E9-3AED-9E843911F0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FFE570-EDAD-F6E4-EF27-AC3E0292B2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0FE51-FA31-4C8F-B965-A036CF98484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5533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0EE622-A38B-AAB8-FF22-BD36426CA5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2098D9D-AB1E-0F4C-DF4D-21ED33D2D0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96A2F41-DCEA-B518-5E64-6255259812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C65C53-6463-1B61-C5F5-07F25EBCF97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0FE51-FA31-4C8F-B965-A036CF98484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9197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CCE263-B610-B9EE-AC63-53E7CBAD2B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FB4681E-BA01-6ABA-CBE7-599A6FEED8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802532B-E094-A68E-C89B-E10995CD5D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35CA8C-F88A-795D-819C-4F2B0E0CF9B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0FE51-FA31-4C8F-B965-A036CF98484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7134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C5FC44-6882-DDCF-D10F-7FF9B7460D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39395A1-CDC1-AACA-FBFC-CEEE2CBBB6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CC967B7-F1BF-1020-4CB1-89F2F25EE0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1A39EC-7B76-D0A2-2487-6DC066EAEA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0FE51-FA31-4C8F-B965-A036CF98484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9709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D3E705-7D64-DC4E-3D62-CF6D37B4AD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3E5AF0A-057B-E571-D9B1-C98C15060F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7E1020-03B6-FF43-27E0-DAAB2A88AF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6A977A-0A81-9512-161B-B839F63DB0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0FE51-FA31-4C8F-B965-A036CF98484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7421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4E95BB-1CE5-1614-09E5-A81E2F6BE8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8CA0C69-8280-1E85-5F28-3946B1D55A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CE6211B-CFCC-3F7E-42EC-1B25FACCE6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B22C81-B74B-7092-25AB-AA9C3E91DEA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0FE51-FA31-4C8F-B965-A036CF98484C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9109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636E23-4C75-9CC6-757D-E666DDE0BC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441D854-E433-0342-E541-7299FCADC5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95C41AF-22AE-A486-B088-356675652F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B3D9EC-F329-C509-653F-98E5D8B19EF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0FE51-FA31-4C8F-B965-A036CF98484C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7291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195F10-2887-BB35-3885-072DF3F43E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6723E13-BAD3-DF8C-13B6-5617BE82E1F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ECB56B9-9E27-4EB7-0CC5-1CB3673018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EA9379-EEEB-FB7A-1BC4-63B59D72C3A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D0FE51-FA31-4C8F-B965-A036CF98484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2837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AB3E3-872C-48A5-81FE-003565D1DBBA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A0F1-921F-4C9C-95E2-EE41FC377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905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AB3E3-872C-48A5-81FE-003565D1DBBA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A0F1-921F-4C9C-95E2-EE41FC377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48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AB3E3-872C-48A5-81FE-003565D1DBBA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A0F1-921F-4C9C-95E2-EE41FC377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671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AB3E3-872C-48A5-81FE-003565D1DBBA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A0F1-921F-4C9C-95E2-EE41FC377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23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AB3E3-872C-48A5-81FE-003565D1DBBA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A0F1-921F-4C9C-95E2-EE41FC377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816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AB3E3-872C-48A5-81FE-003565D1DBBA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A0F1-921F-4C9C-95E2-EE41FC377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456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AB3E3-872C-48A5-81FE-003565D1DBBA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A0F1-921F-4C9C-95E2-EE41FC377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372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AB3E3-872C-48A5-81FE-003565D1DBBA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A0F1-921F-4C9C-95E2-EE41FC377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602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AB3E3-872C-48A5-81FE-003565D1DBBA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A0F1-921F-4C9C-95E2-EE41FC377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507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AB3E3-872C-48A5-81FE-003565D1DBBA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A0F1-921F-4C9C-95E2-EE41FC377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68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AB3E3-872C-48A5-81FE-003565D1DBBA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A1A0F1-921F-4C9C-95E2-EE41FC377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540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7AB3E3-872C-48A5-81FE-003565D1DBBA}" type="datetimeFigureOut">
              <a:rPr lang="en-US" smtClean="0"/>
              <a:t>3/15/2026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1A0F1-921F-4C9C-95E2-EE41FC3775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925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213FB6-C21D-0A5A-A0D7-D20381E2F9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6893AF9A-1E11-8C3C-F0C7-54E365C1D3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4760" y="105277"/>
            <a:ext cx="2171700" cy="2476500"/>
          </a:xfrm>
          <a:prstGeom prst="rect">
            <a:avLst/>
          </a:prstGeom>
        </p:spPr>
      </p:pic>
      <p:sp>
        <p:nvSpPr>
          <p:cNvPr id="3" name="textruta 2">
            <a:extLst>
              <a:ext uri="{FF2B5EF4-FFF2-40B4-BE49-F238E27FC236}">
                <a16:creationId xmlns:a16="http://schemas.microsoft.com/office/drawing/2014/main" id="{97D4496B-6C42-CBE2-FA89-A095EE376A8E}"/>
              </a:ext>
            </a:extLst>
          </p:cNvPr>
          <p:cNvSpPr txBox="1"/>
          <p:nvPr/>
        </p:nvSpPr>
        <p:spPr>
          <a:xfrm>
            <a:off x="954258" y="1343527"/>
            <a:ext cx="5371983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rgbClr val="002060"/>
                </a:solidFill>
              </a:rPr>
              <a:t>Ledare/tränare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rgbClr val="002060"/>
                </a:solidFill>
              </a:rPr>
              <a:t>Ansvar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rgbClr val="002060"/>
                </a:solidFill>
              </a:rPr>
              <a:t>Spelare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rgbClr val="002060"/>
                </a:solidFill>
              </a:rPr>
              <a:t>Föräldrar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rgbClr val="002060"/>
                </a:solidFill>
              </a:rPr>
              <a:t>Säsongen 2026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rgbClr val="002060"/>
                </a:solidFill>
              </a:rPr>
              <a:t>Träningar och seriespel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rgbClr val="002060"/>
                </a:solidFill>
              </a:rPr>
              <a:t>Cuper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rgbClr val="002060"/>
                </a:solidFill>
              </a:rPr>
              <a:t>Föräldragrupp/försäljningsaktiviteter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400" dirty="0">
                <a:solidFill>
                  <a:srgbClr val="002060"/>
                </a:solidFill>
              </a:rPr>
              <a:t>Övriga frågor</a:t>
            </a:r>
          </a:p>
        </p:txBody>
      </p:sp>
      <p:sp>
        <p:nvSpPr>
          <p:cNvPr id="4" name="textruta 3">
            <a:extLst>
              <a:ext uri="{FF2B5EF4-FFF2-40B4-BE49-F238E27FC236}">
                <a16:creationId xmlns:a16="http://schemas.microsoft.com/office/drawing/2014/main" id="{68756164-171A-BD8B-0897-E347DD35F9BB}"/>
              </a:ext>
            </a:extLst>
          </p:cNvPr>
          <p:cNvSpPr txBox="1"/>
          <p:nvPr/>
        </p:nvSpPr>
        <p:spPr>
          <a:xfrm>
            <a:off x="5297544" y="434619"/>
            <a:ext cx="159691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4218664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5573F-8D0F-3040-63A6-C384ED8A79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1E8746DD-EA32-61AB-746B-346CE2E5F9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4760" y="105277"/>
            <a:ext cx="2171700" cy="2476500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47018E73-8D28-D2C7-D043-684E7EB42D30}"/>
              </a:ext>
            </a:extLst>
          </p:cNvPr>
          <p:cNvSpPr txBox="1"/>
          <p:nvPr/>
        </p:nvSpPr>
        <p:spPr>
          <a:xfrm>
            <a:off x="4661152" y="434619"/>
            <a:ext cx="28696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Ledare/tränare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B1D515DF-DA51-9094-D7A7-334622D2952C}"/>
              </a:ext>
            </a:extLst>
          </p:cNvPr>
          <p:cNvSpPr txBox="1"/>
          <p:nvPr/>
        </p:nvSpPr>
        <p:spPr>
          <a:xfrm>
            <a:off x="1106658" y="5162018"/>
            <a:ext cx="59139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rgbClr val="002060"/>
                </a:solidFill>
              </a:rPr>
              <a:t>Kassör/försäljningsansvarig: Victoria Johansson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9721DCB-F65D-F6C2-DC7C-BE04791DE1FE}"/>
              </a:ext>
            </a:extLst>
          </p:cNvPr>
          <p:cNvSpPr txBox="1"/>
          <p:nvPr/>
        </p:nvSpPr>
        <p:spPr>
          <a:xfrm>
            <a:off x="1106658" y="1495927"/>
            <a:ext cx="3453189" cy="38472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rgbClr val="002060"/>
                </a:solidFill>
              </a:rPr>
              <a:t>Håkan Sjölinder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rgbClr val="002060"/>
                </a:solidFill>
              </a:rPr>
              <a:t>Henrik Larsson-Fogelqvist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rgbClr val="002060"/>
                </a:solidFill>
              </a:rPr>
              <a:t>Niklas Fornbrandt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rgbClr val="002060"/>
                </a:solidFill>
              </a:rPr>
              <a:t>Sebastian Olsson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rgbClr val="002060"/>
                </a:solidFill>
              </a:rPr>
              <a:t>Fabian Reijer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rgbClr val="002060"/>
                </a:solidFill>
              </a:rPr>
              <a:t>Daniel Samuelsson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rgbClr val="002060"/>
                </a:solidFill>
              </a:rPr>
              <a:t>Patrik Jovander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rgbClr val="002060"/>
                </a:solidFill>
              </a:rPr>
              <a:t>Robin Nilsson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000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rgbClr val="92D050"/>
                </a:solidFill>
              </a:rPr>
              <a:t>Patrik Ljunglöv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rgbClr val="92D050"/>
                </a:solidFill>
              </a:rPr>
              <a:t>Jonathan Hammander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5223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2D68C8-D43C-3E4F-74EC-FEF394610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2526C54F-94F9-44A9-14C2-3D24590598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4760" y="105277"/>
            <a:ext cx="2171700" cy="2476500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CFC1F92D-3A20-0F95-BC1E-C3CBF70F741E}"/>
              </a:ext>
            </a:extLst>
          </p:cNvPr>
          <p:cNvSpPr txBox="1"/>
          <p:nvPr/>
        </p:nvSpPr>
        <p:spPr>
          <a:xfrm>
            <a:off x="4637107" y="449108"/>
            <a:ext cx="29177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Ansvar spelare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5C49159A-BB57-A384-EFFE-7351D0C95313}"/>
              </a:ext>
            </a:extLst>
          </p:cNvPr>
          <p:cNvSpPr txBox="1"/>
          <p:nvPr/>
        </p:nvSpPr>
        <p:spPr>
          <a:xfrm>
            <a:off x="768324" y="1232627"/>
            <a:ext cx="868459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rgbClr val="002060"/>
                </a:solidFill>
              </a:rPr>
              <a:t>Komma i tid och vara förberedda för träning, med rätt utrustning och inställning.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rgbClr val="002060"/>
                </a:solidFill>
              </a:rPr>
              <a:t>Att visa god attityd och kamratskap mot medspelare, motståndare och ledare.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rgbClr val="002060"/>
                </a:solidFill>
              </a:rPr>
              <a:t>Att hjälpa till att plocka in material efter träning och match.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000" dirty="0">
              <a:solidFill>
                <a:srgbClr val="00206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sv-SE" sz="2000">
              <a:solidFill>
                <a:srgbClr val="00206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sv-SE" sz="2000">
                <a:solidFill>
                  <a:srgbClr val="002060"/>
                </a:solidFill>
              </a:rPr>
              <a:t>Spelarmöte </a:t>
            </a:r>
            <a:r>
              <a:rPr lang="sv-SE" sz="2000" dirty="0">
                <a:solidFill>
                  <a:srgbClr val="002060"/>
                </a:solidFill>
              </a:rPr>
              <a:t>kommer att genomföras senare i vår.</a:t>
            </a:r>
          </a:p>
        </p:txBody>
      </p:sp>
    </p:spTree>
    <p:extLst>
      <p:ext uri="{BB962C8B-B14F-4D97-AF65-F5344CB8AC3E}">
        <p14:creationId xmlns:p14="http://schemas.microsoft.com/office/powerpoint/2010/main" val="3597538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2C794D-8303-FFA1-F9F3-E6F400C959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55EE0084-B061-83BC-E881-C444B16F3F7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4760" y="105277"/>
            <a:ext cx="2171700" cy="2476500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D3D3663B-D8F7-FD18-1DEC-12E1DDD8E008}"/>
              </a:ext>
            </a:extLst>
          </p:cNvPr>
          <p:cNvSpPr txBox="1"/>
          <p:nvPr/>
        </p:nvSpPr>
        <p:spPr>
          <a:xfrm>
            <a:off x="4546537" y="311578"/>
            <a:ext cx="30989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Ansvar föräldrar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6B335AB6-BEFB-AD7E-3866-A355F93A51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38407" y="1031684"/>
            <a:ext cx="5515186" cy="3100186"/>
          </a:xfrm>
          <a:prstGeom prst="rect">
            <a:avLst/>
          </a:prstGeom>
        </p:spPr>
      </p:pic>
      <p:sp>
        <p:nvSpPr>
          <p:cNvPr id="9" name="textruta 8">
            <a:extLst>
              <a:ext uri="{FF2B5EF4-FFF2-40B4-BE49-F238E27FC236}">
                <a16:creationId xmlns:a16="http://schemas.microsoft.com/office/drawing/2014/main" id="{03A6DDAA-02A3-2CDD-DB3B-BE8539699248}"/>
              </a:ext>
            </a:extLst>
          </p:cNvPr>
          <p:cNvSpPr txBox="1"/>
          <p:nvPr/>
        </p:nvSpPr>
        <p:spPr>
          <a:xfrm>
            <a:off x="768324" y="4511002"/>
            <a:ext cx="1121813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rgbClr val="002060"/>
                </a:solidFill>
              </a:rPr>
              <a:t>Svara på kallelser till samtliga aktiviteter.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rgbClr val="002060"/>
                </a:solidFill>
              </a:rPr>
              <a:t>Ge sitt barn förutsättningar för att komma i tid och förberedda för träning/match.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rgbClr val="002060"/>
                </a:solidFill>
              </a:rPr>
              <a:t>Se till att barnet har rätt utrustning till träning/match.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rgbClr val="002060"/>
                </a:solidFill>
              </a:rPr>
              <a:t>Hjälpa till med bemanning av kiosk och eventuella andra evenemang som föreningen anordnar.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rgbClr val="002060"/>
                </a:solidFill>
              </a:rPr>
              <a:t>Vara behjälpliga vid försäljningsaktiviteter.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dirty="0">
                <a:solidFill>
                  <a:srgbClr val="002060"/>
                </a:solidFill>
              </a:rPr>
              <a:t>Heja och stötta alla i laget.</a:t>
            </a:r>
          </a:p>
        </p:txBody>
      </p:sp>
    </p:spTree>
    <p:extLst>
      <p:ext uri="{BB962C8B-B14F-4D97-AF65-F5344CB8AC3E}">
        <p14:creationId xmlns:p14="http://schemas.microsoft.com/office/powerpoint/2010/main" val="1377427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5C75BF-C14C-3893-8A03-59734C3DE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E40536A5-97E7-B56B-CEA1-BFF29E6739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4760" y="105277"/>
            <a:ext cx="2171700" cy="2476500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3F15EC30-3188-E878-6DD2-2C17EBA8B526}"/>
              </a:ext>
            </a:extLst>
          </p:cNvPr>
          <p:cNvSpPr txBox="1"/>
          <p:nvPr/>
        </p:nvSpPr>
        <p:spPr>
          <a:xfrm>
            <a:off x="1579864" y="434619"/>
            <a:ext cx="75616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Säsongen 2026 - träningar och seriespel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60FA11C1-D141-0612-E9E5-2CED7804EBC6}"/>
              </a:ext>
            </a:extLst>
          </p:cNvPr>
          <p:cNvSpPr txBox="1"/>
          <p:nvPr/>
        </p:nvSpPr>
        <p:spPr>
          <a:xfrm>
            <a:off x="1106658" y="1495927"/>
            <a:ext cx="47320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sz="2400" b="1" u="sng" dirty="0">
              <a:solidFill>
                <a:srgbClr val="92D05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>
              <a:solidFill>
                <a:srgbClr val="002060"/>
              </a:solidFill>
            </a:endParaRP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F7A23388-F3EF-BC6F-12CE-C92188003E6D}"/>
              </a:ext>
            </a:extLst>
          </p:cNvPr>
          <p:cNvSpPr txBox="1"/>
          <p:nvPr/>
        </p:nvSpPr>
        <p:spPr>
          <a:xfrm>
            <a:off x="430502" y="1063164"/>
            <a:ext cx="66906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>
                <a:solidFill>
                  <a:srgbClr val="002060"/>
                </a:solidFill>
              </a:rPr>
              <a:t>Träningar vår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2060"/>
                </a:solidFill>
              </a:rPr>
              <a:t>Tre gånger i veckan generellt från vecka 13 till och med april.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2060"/>
                </a:solidFill>
              </a:rPr>
              <a:t>2 på konstgräs och en löpning/fys.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F67723E4-49DF-B738-CF2D-B0547435AD7C}"/>
              </a:ext>
            </a:extLst>
          </p:cNvPr>
          <p:cNvSpPr txBox="1"/>
          <p:nvPr/>
        </p:nvSpPr>
        <p:spPr>
          <a:xfrm>
            <a:off x="430502" y="2078827"/>
            <a:ext cx="79432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>
                <a:solidFill>
                  <a:srgbClr val="002060"/>
                </a:solidFill>
              </a:rPr>
              <a:t>Träningar sommar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2060"/>
                </a:solidFill>
              </a:rPr>
              <a:t>Två eller tre gånger i veckan (veckodagar) - förhoppningsvis på stor plan.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2060"/>
                </a:solidFill>
              </a:rPr>
              <a:t>Fokus 9 mot 9 när det är möjligt.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F4205B36-CD86-ECFB-3DC7-40C935D04B34}"/>
              </a:ext>
            </a:extLst>
          </p:cNvPr>
          <p:cNvSpPr txBox="1"/>
          <p:nvPr/>
        </p:nvSpPr>
        <p:spPr>
          <a:xfrm>
            <a:off x="430502" y="3186823"/>
            <a:ext cx="1155595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>
                <a:solidFill>
                  <a:srgbClr val="002060"/>
                </a:solidFill>
              </a:rPr>
              <a:t>Seriespel vår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2060"/>
                </a:solidFill>
              </a:rPr>
              <a:t>4 lag anmälda i nivåerna 2, 3, 4 och 4. Finns fyra nivåer totalt under hösten.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2060"/>
                </a:solidFill>
              </a:rPr>
              <a:t>Närvaro över 60% senaste 6 veckorna gäller som riktmärke.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2060"/>
                </a:solidFill>
              </a:rPr>
              <a:t>Fler matcher för varje enskild spelare, flera som spelar 2 matcher i veckan.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2060"/>
                </a:solidFill>
              </a:rPr>
              <a:t>Spelare spelar majoriteten av sina matcher i en specifik nivå utifrån vart man befinner sig fysiskt och utvecklingsmässigt. Men kommer även matcha i nivåer över eller under.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2060"/>
                </a:solidFill>
                <a:highlight>
                  <a:srgbClr val="FFFF00"/>
                </a:highlight>
              </a:rPr>
              <a:t>Varje spelare måste registreras hos förbundet för att få spela (lapp finns att fylla i och lämna in).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E2355980-E3C5-388C-A830-D77FF84E6D09}"/>
              </a:ext>
            </a:extLst>
          </p:cNvPr>
          <p:cNvSpPr txBox="1"/>
          <p:nvPr/>
        </p:nvSpPr>
        <p:spPr>
          <a:xfrm>
            <a:off x="430502" y="5402814"/>
            <a:ext cx="685957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>
                <a:solidFill>
                  <a:srgbClr val="002060"/>
                </a:solidFill>
              </a:rPr>
              <a:t>Träningsmatcher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2060"/>
                </a:solidFill>
              </a:rPr>
              <a:t>Bokas löpande inför säsong när tillfälle ges.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2060"/>
                </a:solidFill>
              </a:rPr>
              <a:t>Ambition att under året börja boka in träningsmatcher i 9 mot 9.</a:t>
            </a:r>
          </a:p>
        </p:txBody>
      </p:sp>
    </p:spTree>
    <p:extLst>
      <p:ext uri="{BB962C8B-B14F-4D97-AF65-F5344CB8AC3E}">
        <p14:creationId xmlns:p14="http://schemas.microsoft.com/office/powerpoint/2010/main" val="3246863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C815DB-CD66-044F-384E-819DC5D856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49B3222C-93E5-1518-C9C3-5FC9E1ADE7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4760" y="105277"/>
            <a:ext cx="2171700" cy="2476500"/>
          </a:xfrm>
          <a:prstGeom prst="rect">
            <a:avLst/>
          </a:prstGeom>
        </p:spPr>
      </p:pic>
      <p:sp>
        <p:nvSpPr>
          <p:cNvPr id="6" name="textruta 5">
            <a:extLst>
              <a:ext uri="{FF2B5EF4-FFF2-40B4-BE49-F238E27FC236}">
                <a16:creationId xmlns:a16="http://schemas.microsoft.com/office/drawing/2014/main" id="{B10CAD3E-3606-5C46-B8FC-67A1C5ABA3B6}"/>
              </a:ext>
            </a:extLst>
          </p:cNvPr>
          <p:cNvSpPr txBox="1"/>
          <p:nvPr/>
        </p:nvSpPr>
        <p:spPr>
          <a:xfrm>
            <a:off x="1106658" y="1495927"/>
            <a:ext cx="47320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sz="2400" b="1" u="sng" dirty="0">
              <a:solidFill>
                <a:srgbClr val="92D05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>
              <a:solidFill>
                <a:srgbClr val="002060"/>
              </a:solidFill>
            </a:endParaRP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E7FE01B8-B2FA-E935-276E-CA599CE241D6}"/>
              </a:ext>
            </a:extLst>
          </p:cNvPr>
          <p:cNvSpPr/>
          <p:nvPr/>
        </p:nvSpPr>
        <p:spPr>
          <a:xfrm>
            <a:off x="571257" y="1789539"/>
            <a:ext cx="2171700" cy="444137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55E23795-06DF-8787-1770-A2A3289BBE8A}"/>
              </a:ext>
            </a:extLst>
          </p:cNvPr>
          <p:cNvSpPr/>
          <p:nvPr/>
        </p:nvSpPr>
        <p:spPr>
          <a:xfrm>
            <a:off x="4318007" y="1789539"/>
            <a:ext cx="2171700" cy="444137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5E8014B2-41F6-CA42-DEA7-684453D5B7B8}"/>
              </a:ext>
            </a:extLst>
          </p:cNvPr>
          <p:cNvSpPr/>
          <p:nvPr/>
        </p:nvSpPr>
        <p:spPr>
          <a:xfrm>
            <a:off x="7932385" y="1789539"/>
            <a:ext cx="2171700" cy="444137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72B027C5-8007-7588-03FE-A2C3B2D1A6D0}"/>
              </a:ext>
            </a:extLst>
          </p:cNvPr>
          <p:cNvSpPr txBox="1"/>
          <p:nvPr/>
        </p:nvSpPr>
        <p:spPr>
          <a:xfrm>
            <a:off x="1033881" y="1171010"/>
            <a:ext cx="10919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b="1" dirty="0"/>
              <a:t>Nivå 2</a:t>
            </a:r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4391449E-28A2-844C-202D-B1C08242319F}"/>
              </a:ext>
            </a:extLst>
          </p:cNvPr>
          <p:cNvSpPr txBox="1"/>
          <p:nvPr/>
        </p:nvSpPr>
        <p:spPr>
          <a:xfrm>
            <a:off x="4857873" y="1171009"/>
            <a:ext cx="10919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b="1" dirty="0"/>
              <a:t>Nivå 3</a:t>
            </a:r>
          </a:p>
        </p:txBody>
      </p:sp>
      <p:sp>
        <p:nvSpPr>
          <p:cNvPr id="14" name="textruta 13">
            <a:extLst>
              <a:ext uri="{FF2B5EF4-FFF2-40B4-BE49-F238E27FC236}">
                <a16:creationId xmlns:a16="http://schemas.microsoft.com/office/drawing/2014/main" id="{F6BA76C1-46D6-BB86-92F3-84999F7B4247}"/>
              </a:ext>
            </a:extLst>
          </p:cNvPr>
          <p:cNvSpPr txBox="1"/>
          <p:nvPr/>
        </p:nvSpPr>
        <p:spPr>
          <a:xfrm>
            <a:off x="8483712" y="1171008"/>
            <a:ext cx="10919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2400" b="1" dirty="0"/>
              <a:t>Nivå 4</a:t>
            </a:r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934DC022-AEF6-3A14-F77F-D23AEE55B81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0152" y="3673108"/>
            <a:ext cx="1033909" cy="634001"/>
          </a:xfrm>
          <a:prstGeom prst="rect">
            <a:avLst/>
          </a:prstGeom>
        </p:spPr>
      </p:pic>
      <p:pic>
        <p:nvPicPr>
          <p:cNvPr id="17" name="Bildobjekt 16">
            <a:extLst>
              <a:ext uri="{FF2B5EF4-FFF2-40B4-BE49-F238E27FC236}">
                <a16:creationId xmlns:a16="http://schemas.microsoft.com/office/drawing/2014/main" id="{345C0545-D184-B432-D3D2-0FC849B931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12092" y="3693225"/>
            <a:ext cx="1033909" cy="634001"/>
          </a:xfrm>
          <a:prstGeom prst="rect">
            <a:avLst/>
          </a:prstGeom>
        </p:spPr>
      </p:pic>
      <p:pic>
        <p:nvPicPr>
          <p:cNvPr id="18" name="Bildobjekt 17">
            <a:extLst>
              <a:ext uri="{FF2B5EF4-FFF2-40B4-BE49-F238E27FC236}">
                <a16:creationId xmlns:a16="http://schemas.microsoft.com/office/drawing/2014/main" id="{6A94351C-B13A-6759-B7AD-B62B9492F9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6902" y="3693225"/>
            <a:ext cx="1033909" cy="634001"/>
          </a:xfrm>
          <a:prstGeom prst="rect">
            <a:avLst/>
          </a:prstGeom>
        </p:spPr>
      </p:pic>
      <p:pic>
        <p:nvPicPr>
          <p:cNvPr id="19" name="Bildobjekt 18">
            <a:extLst>
              <a:ext uri="{FF2B5EF4-FFF2-40B4-BE49-F238E27FC236}">
                <a16:creationId xmlns:a16="http://schemas.microsoft.com/office/drawing/2014/main" id="{6B2194AD-1200-5ADE-4589-9FE9E947045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94091" y="3693225"/>
            <a:ext cx="1033909" cy="634001"/>
          </a:xfrm>
          <a:prstGeom prst="rect">
            <a:avLst/>
          </a:prstGeom>
        </p:spPr>
      </p:pic>
      <p:pic>
        <p:nvPicPr>
          <p:cNvPr id="20" name="Bildobjekt 19">
            <a:extLst>
              <a:ext uri="{FF2B5EF4-FFF2-40B4-BE49-F238E27FC236}">
                <a16:creationId xmlns:a16="http://schemas.microsoft.com/office/drawing/2014/main" id="{2484158B-E596-8CBB-BEEA-4497B2DB094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01280" y="3673107"/>
            <a:ext cx="1033909" cy="634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5173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D88761-90F2-71B6-1328-370D8BECA8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FDFCD0D9-AEDE-3DF0-4FD3-22D727CCC59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4760" y="105277"/>
            <a:ext cx="2171700" cy="2476500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2222670A-0180-5E0D-4182-6E9609FC81E6}"/>
              </a:ext>
            </a:extLst>
          </p:cNvPr>
          <p:cNvSpPr txBox="1"/>
          <p:nvPr/>
        </p:nvSpPr>
        <p:spPr>
          <a:xfrm>
            <a:off x="3941674" y="239468"/>
            <a:ext cx="45336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Säsongen 2026 - Cuper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E9EAB87-2ABF-EE26-0CA0-0F87D1AE3255}"/>
              </a:ext>
            </a:extLst>
          </p:cNvPr>
          <p:cNvSpPr txBox="1"/>
          <p:nvPr/>
        </p:nvSpPr>
        <p:spPr>
          <a:xfrm>
            <a:off x="1106658" y="1495927"/>
            <a:ext cx="47320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sz="2400" b="1" u="sng" dirty="0">
              <a:solidFill>
                <a:srgbClr val="92D05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>
              <a:solidFill>
                <a:srgbClr val="002060"/>
              </a:solidFill>
            </a:endParaRP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8E293E3A-403F-C523-EEF2-A98BC6A54C5E}"/>
              </a:ext>
            </a:extLst>
          </p:cNvPr>
          <p:cNvSpPr txBox="1"/>
          <p:nvPr/>
        </p:nvSpPr>
        <p:spPr>
          <a:xfrm>
            <a:off x="430502" y="1063164"/>
            <a:ext cx="475001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b="1" dirty="0">
                <a:solidFill>
                  <a:srgbClr val="002060"/>
                </a:solidFill>
              </a:rPr>
              <a:t>Närliggande cuper (bokade)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2060"/>
                </a:solidFill>
              </a:rPr>
              <a:t>17/5 Lilla </a:t>
            </a:r>
            <a:r>
              <a:rPr lang="sv-SE" dirty="0" err="1">
                <a:solidFill>
                  <a:srgbClr val="002060"/>
                </a:solidFill>
              </a:rPr>
              <a:t>lithellscupen</a:t>
            </a:r>
            <a:r>
              <a:rPr lang="sv-SE" dirty="0">
                <a:solidFill>
                  <a:srgbClr val="002060"/>
                </a:solidFill>
              </a:rPr>
              <a:t> - 2 lag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2060"/>
                </a:solidFill>
              </a:rPr>
              <a:t>27-28/6 KB Karlskoga </a:t>
            </a:r>
            <a:r>
              <a:rPr lang="sv-SE" dirty="0" err="1">
                <a:solidFill>
                  <a:srgbClr val="002060"/>
                </a:solidFill>
              </a:rPr>
              <a:t>sommarcup</a:t>
            </a:r>
            <a:r>
              <a:rPr lang="sv-SE" dirty="0">
                <a:solidFill>
                  <a:srgbClr val="002060"/>
                </a:solidFill>
              </a:rPr>
              <a:t> - 2 lag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2060"/>
                </a:solidFill>
              </a:rPr>
              <a:t>8/8 Hovet cup - 2 lag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dirty="0">
              <a:solidFill>
                <a:srgbClr val="002060"/>
              </a:solidFill>
            </a:endParaRPr>
          </a:p>
          <a:p>
            <a:r>
              <a:rPr lang="sv-SE" i="1" dirty="0">
                <a:solidFill>
                  <a:srgbClr val="002060"/>
                </a:solidFill>
              </a:rPr>
              <a:t>Kostnad: 10 000 kr</a:t>
            </a:r>
          </a:p>
        </p:txBody>
      </p:sp>
      <p:sp>
        <p:nvSpPr>
          <p:cNvPr id="2" name="textruta 1">
            <a:extLst>
              <a:ext uri="{FF2B5EF4-FFF2-40B4-BE49-F238E27FC236}">
                <a16:creationId xmlns:a16="http://schemas.microsoft.com/office/drawing/2014/main" id="{F2505CD5-10F2-E6ED-5CFC-677449982563}"/>
              </a:ext>
            </a:extLst>
          </p:cNvPr>
          <p:cNvSpPr txBox="1"/>
          <p:nvPr/>
        </p:nvSpPr>
        <p:spPr>
          <a:xfrm>
            <a:off x="430502" y="3599992"/>
            <a:ext cx="1140727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>
                <a:solidFill>
                  <a:srgbClr val="002060"/>
                </a:solidFill>
              </a:rPr>
              <a:t>Förslag om övernattnings-cup ca 30/7-2/8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2060"/>
                </a:solidFill>
              </a:rPr>
              <a:t>Vill erbjuda för alla men omöjligt för oss att bekosta genom lagkassa.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2060"/>
                </a:solidFill>
              </a:rPr>
              <a:t>Utöver </a:t>
            </a:r>
            <a:r>
              <a:rPr lang="sv-SE" dirty="0" err="1">
                <a:solidFill>
                  <a:srgbClr val="002060"/>
                </a:solidFill>
              </a:rPr>
              <a:t>lagkostnad</a:t>
            </a:r>
            <a:r>
              <a:rPr lang="sv-SE" dirty="0">
                <a:solidFill>
                  <a:srgbClr val="002060"/>
                </a:solidFill>
              </a:rPr>
              <a:t> nedan är kostnaden runt 1 700 kr per spelare. För 40 spelare är det nästan 70 000 kr.</a:t>
            </a:r>
          </a:p>
          <a:p>
            <a:endParaRPr lang="sv-SE" dirty="0">
              <a:solidFill>
                <a:srgbClr val="002060"/>
              </a:solidFill>
            </a:endParaRPr>
          </a:p>
          <a:p>
            <a:r>
              <a:rPr lang="sv-SE" i="1" dirty="0">
                <a:solidFill>
                  <a:srgbClr val="002060"/>
                </a:solidFill>
              </a:rPr>
              <a:t>Kostnad: ca 2 000 kr per lag</a:t>
            </a:r>
          </a:p>
          <a:p>
            <a:endParaRPr lang="sv-SE" i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v-SE" dirty="0">
                <a:solidFill>
                  <a:srgbClr val="002060"/>
                </a:solidFill>
              </a:rPr>
              <a:t>Förslag: För dem som vill och kan behöver föräldrar stå för 1 500 kr per barn. Lagkassan står för lagavgifterna och överskjutande belopp utöver 1 500 kr per spelare. Vad är era tankar kring det? </a:t>
            </a:r>
          </a:p>
          <a:p>
            <a:endParaRPr lang="sv-SE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05284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E31E7C-6A6D-B14E-01A4-615EE5CFDE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A3F6FB7A-9D8B-1051-11E0-1F304E283C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4760" y="105277"/>
            <a:ext cx="2171700" cy="2476500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BD21A0A5-3A3C-EC40-E7DD-6C94A0B4A45A}"/>
              </a:ext>
            </a:extLst>
          </p:cNvPr>
          <p:cNvSpPr txBox="1"/>
          <p:nvPr/>
        </p:nvSpPr>
        <p:spPr>
          <a:xfrm>
            <a:off x="2747968" y="171750"/>
            <a:ext cx="66960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Föräldragrupp/försäljningsaktiviteter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D8AE971A-3F2A-7A48-4447-C6CD75464759}"/>
              </a:ext>
            </a:extLst>
          </p:cNvPr>
          <p:cNvSpPr txBox="1"/>
          <p:nvPr/>
        </p:nvSpPr>
        <p:spPr>
          <a:xfrm>
            <a:off x="1106658" y="1495927"/>
            <a:ext cx="47320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sz="2400" b="1" u="sng" dirty="0">
              <a:solidFill>
                <a:srgbClr val="92D05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>
              <a:solidFill>
                <a:srgbClr val="002060"/>
              </a:solidFill>
            </a:endParaRP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6BF69182-BB6D-EAA1-3138-467AF3F844E4}"/>
              </a:ext>
            </a:extLst>
          </p:cNvPr>
          <p:cNvSpPr txBox="1"/>
          <p:nvPr/>
        </p:nvSpPr>
        <p:spPr>
          <a:xfrm>
            <a:off x="430502" y="1063164"/>
            <a:ext cx="882470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>
                <a:solidFill>
                  <a:srgbClr val="002060"/>
                </a:solidFill>
              </a:rPr>
              <a:t>Nytt upplägg kring föreningsförsäljning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2060"/>
                </a:solidFill>
              </a:rPr>
              <a:t>Föreningsförsäljning i form av Dreamstar uppstod främst med anledning av anställande av kanslist inom föreningen.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2060"/>
                </a:solidFill>
              </a:rPr>
              <a:t>Dreamstar var inte uppskattat de sista 2 åren och har därmed tagits bort - men föreningsförsäljning kvarstår i annan form.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2060"/>
                </a:solidFill>
              </a:rPr>
              <a:t>Varje lag väljer nu själva vad som ska säljas och för vår ålderskull ska 8 000 kr jobbas in till föreningen. En summa som motsvarar det vi drog in till föreningen via Dreamstar. Ytterligare överskott från försäljning behåller lagkassan.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C797B218-AE93-6A07-6F67-DA8C1F8E2354}"/>
              </a:ext>
            </a:extLst>
          </p:cNvPr>
          <p:cNvSpPr txBox="1"/>
          <p:nvPr/>
        </p:nvSpPr>
        <p:spPr>
          <a:xfrm>
            <a:off x="430501" y="3678127"/>
            <a:ext cx="882470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dirty="0">
                <a:solidFill>
                  <a:srgbClr val="002060"/>
                </a:solidFill>
              </a:rPr>
              <a:t>Föräldragrupp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2060"/>
                </a:solidFill>
              </a:rPr>
              <a:t>Om övernattnings-cup blir av kommer årets kostnad för cuper vara ungefär 15 000 kr.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2060"/>
                </a:solidFill>
              </a:rPr>
              <a:t>Victoria är ensam i arbetet, vem kan tänka sig ingå i en grupp kring dessa frågor med mandat att besluta om upplägg?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2060"/>
                </a:solidFill>
              </a:rPr>
              <a:t>Hur många försäljningar?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2060"/>
                </a:solidFill>
              </a:rPr>
              <a:t>Vad ska säljas?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2060"/>
                </a:solidFill>
              </a:rPr>
              <a:t>När ska det säljas?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002060"/>
                </a:solidFill>
              </a:rPr>
              <a:t>Eller finns det andra sätt att generera pengar till lagkassan?</a:t>
            </a:r>
          </a:p>
        </p:txBody>
      </p:sp>
    </p:spTree>
    <p:extLst>
      <p:ext uri="{BB962C8B-B14F-4D97-AF65-F5344CB8AC3E}">
        <p14:creationId xmlns:p14="http://schemas.microsoft.com/office/powerpoint/2010/main" val="2803232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671A63-0B90-B0E0-F8BB-D206695DCA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>
            <a:extLst>
              <a:ext uri="{FF2B5EF4-FFF2-40B4-BE49-F238E27FC236}">
                <a16:creationId xmlns:a16="http://schemas.microsoft.com/office/drawing/2014/main" id="{41999B63-8A42-15EB-E9F8-78DD922873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4760" y="105277"/>
            <a:ext cx="2171700" cy="2476500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B77C4A69-6B6E-636F-4F29-7C41D59BE59A}"/>
              </a:ext>
            </a:extLst>
          </p:cNvPr>
          <p:cNvSpPr txBox="1"/>
          <p:nvPr/>
        </p:nvSpPr>
        <p:spPr>
          <a:xfrm>
            <a:off x="4694815" y="195219"/>
            <a:ext cx="280237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sz="3200" dirty="0">
                <a:solidFill>
                  <a:srgbClr val="002060"/>
                </a:solidFill>
              </a:rPr>
              <a:t>Övriga frågor?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DE615E39-7DE8-5ECA-C646-EFDDA7237F07}"/>
              </a:ext>
            </a:extLst>
          </p:cNvPr>
          <p:cNvSpPr txBox="1"/>
          <p:nvPr/>
        </p:nvSpPr>
        <p:spPr>
          <a:xfrm>
            <a:off x="1106658" y="1495927"/>
            <a:ext cx="47320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v-SE" sz="2400" b="1" u="sng" dirty="0">
              <a:solidFill>
                <a:srgbClr val="92D05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74706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Svea skogs färger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4655"/>
      </a:accent1>
      <a:accent2>
        <a:srgbClr val="A5C83D"/>
      </a:accent2>
      <a:accent3>
        <a:srgbClr val="698E14"/>
      </a:accent3>
      <a:accent4>
        <a:srgbClr val="88D7F0"/>
      </a:accent4>
      <a:accent5>
        <a:srgbClr val="58BCD9"/>
      </a:accent5>
      <a:accent6>
        <a:srgbClr val="FF5722"/>
      </a:accent6>
      <a:hlink>
        <a:srgbClr val="0000FF"/>
      </a:hlink>
      <a:folHlink>
        <a:srgbClr val="800080"/>
      </a:folHlink>
    </a:clrScheme>
    <a:fontScheme name="Svea Sko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 Standard.potx" id="{456E92C8-73B4-42A0-B21B-6E753855DD8E}" vid="{57BC4D9B-333E-4738-9683-B0AD3BDD1404}"/>
    </a:ext>
  </a:extLst>
</a:theme>
</file>

<file path=ppt/theme/theme2.xml><?xml version="1.0" encoding="utf-8"?>
<a:theme xmlns:a="http://schemas.openxmlformats.org/drawingml/2006/main" name="Office Theme">
  <a:themeElements>
    <a:clrScheme name="Svea skogs färger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4655"/>
      </a:accent1>
      <a:accent2>
        <a:srgbClr val="A5C83D"/>
      </a:accent2>
      <a:accent3>
        <a:srgbClr val="698E14"/>
      </a:accent3>
      <a:accent4>
        <a:srgbClr val="88D7F0"/>
      </a:accent4>
      <a:accent5>
        <a:srgbClr val="58BCD9"/>
      </a:accent5>
      <a:accent6>
        <a:srgbClr val="FF5722"/>
      </a:accent6>
      <a:hlink>
        <a:srgbClr val="0000FF"/>
      </a:hlink>
      <a:folHlink>
        <a:srgbClr val="800080"/>
      </a:folHlink>
    </a:clrScheme>
    <a:fontScheme name="Svea Sko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Svea skogs färger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4655"/>
      </a:accent1>
      <a:accent2>
        <a:srgbClr val="A5C83D"/>
      </a:accent2>
      <a:accent3>
        <a:srgbClr val="698E14"/>
      </a:accent3>
      <a:accent4>
        <a:srgbClr val="88D7F0"/>
      </a:accent4>
      <a:accent5>
        <a:srgbClr val="58BCD9"/>
      </a:accent5>
      <a:accent6>
        <a:srgbClr val="FF5722"/>
      </a:accent6>
      <a:hlink>
        <a:srgbClr val="0000FF"/>
      </a:hlink>
      <a:folHlink>
        <a:srgbClr val="800080"/>
      </a:folHlink>
    </a:clrScheme>
    <a:fontScheme name="Svea Sko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Standard 16.9</Template>
  <TotalTime>264</TotalTime>
  <Words>623</Words>
  <Application>Microsoft Office PowerPoint</Application>
  <PresentationFormat>Bredbild</PresentationFormat>
  <Paragraphs>92</Paragraphs>
  <Slides>9</Slides>
  <Notes>9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2" baseType="lpstr">
      <vt:lpstr>Arial</vt:lpstr>
      <vt:lpstr>Wingdings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/>
  <cp:lastModifiedBy>Håkan Sjölinder</cp:lastModifiedBy>
  <cp:revision>9</cp:revision>
  <dcterms:created xsi:type="dcterms:W3CDTF">2022-05-17T18:02:58Z</dcterms:created>
  <dcterms:modified xsi:type="dcterms:W3CDTF">2026-03-15T10:30:51Z</dcterms:modified>
</cp:coreProperties>
</file>