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9" r:id="rId6"/>
    <p:sldId id="262" r:id="rId7"/>
    <p:sldId id="257" r:id="rId8"/>
    <p:sldId id="265" r:id="rId9"/>
    <p:sldId id="258" r:id="rId10"/>
    <p:sldId id="264" r:id="rId11"/>
    <p:sldId id="261" r:id="rId12"/>
    <p:sldId id="263" r:id="rId13"/>
    <p:sldId id="260" r:id="rId14"/>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1" autoAdjust="0"/>
    <p:restoredTop sz="94660"/>
  </p:normalViewPr>
  <p:slideViewPr>
    <p:cSldViewPr snapToGrid="0">
      <p:cViewPr varScale="1">
        <p:scale>
          <a:sx n="112" d="100"/>
          <a:sy n="112" d="100"/>
        </p:scale>
        <p:origin x="26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an Ornell, PostNord" userId="9787ae92-1da0-4608-a96f-226a79684c71" providerId="ADAL" clId="{2D27AD86-9A7C-48D0-B3D2-E1FCBC05A58E}"/>
    <pc:docChg chg="custSel addSld modSld sldOrd">
      <pc:chgData name="Johan Ornell, PostNord" userId="9787ae92-1da0-4608-a96f-226a79684c71" providerId="ADAL" clId="{2D27AD86-9A7C-48D0-B3D2-E1FCBC05A58E}" dt="2025-03-25T11:20:42.449" v="2292"/>
      <pc:docMkLst>
        <pc:docMk/>
      </pc:docMkLst>
      <pc:sldChg chg="modSp mod">
        <pc:chgData name="Johan Ornell, PostNord" userId="9787ae92-1da0-4608-a96f-226a79684c71" providerId="ADAL" clId="{2D27AD86-9A7C-48D0-B3D2-E1FCBC05A58E}" dt="2025-03-21T07:20:27.731" v="5" actId="20577"/>
        <pc:sldMkLst>
          <pc:docMk/>
          <pc:sldMk cId="2386292316" sldId="256"/>
        </pc:sldMkLst>
        <pc:spChg chg="mod">
          <ac:chgData name="Johan Ornell, PostNord" userId="9787ae92-1da0-4608-a96f-226a79684c71" providerId="ADAL" clId="{2D27AD86-9A7C-48D0-B3D2-E1FCBC05A58E}" dt="2025-03-21T07:20:27.731" v="5" actId="20577"/>
          <ac:spMkLst>
            <pc:docMk/>
            <pc:sldMk cId="2386292316" sldId="256"/>
            <ac:spMk id="3" creationId="{C6D38CBE-3AA7-4E23-9A1A-BD81ED559D5B}"/>
          </ac:spMkLst>
        </pc:spChg>
      </pc:sldChg>
      <pc:sldChg chg="modSp mod">
        <pc:chgData name="Johan Ornell, PostNord" userId="9787ae92-1da0-4608-a96f-226a79684c71" providerId="ADAL" clId="{2D27AD86-9A7C-48D0-B3D2-E1FCBC05A58E}" dt="2025-03-21T07:23:02.440" v="216" actId="20577"/>
        <pc:sldMkLst>
          <pc:docMk/>
          <pc:sldMk cId="2741963807" sldId="257"/>
        </pc:sldMkLst>
        <pc:spChg chg="mod">
          <ac:chgData name="Johan Ornell, PostNord" userId="9787ae92-1da0-4608-a96f-226a79684c71" providerId="ADAL" clId="{2D27AD86-9A7C-48D0-B3D2-E1FCBC05A58E}" dt="2025-03-21T07:21:59.777" v="30" actId="20577"/>
          <ac:spMkLst>
            <pc:docMk/>
            <pc:sldMk cId="2741963807" sldId="257"/>
            <ac:spMk id="2" creationId="{861554BD-4249-40E0-B5DA-61B4AFEA78F8}"/>
          </ac:spMkLst>
        </pc:spChg>
        <pc:spChg chg="mod">
          <ac:chgData name="Johan Ornell, PostNord" userId="9787ae92-1da0-4608-a96f-226a79684c71" providerId="ADAL" clId="{2D27AD86-9A7C-48D0-B3D2-E1FCBC05A58E}" dt="2025-03-21T07:23:02.440" v="216" actId="20577"/>
          <ac:spMkLst>
            <pc:docMk/>
            <pc:sldMk cId="2741963807" sldId="257"/>
            <ac:spMk id="3" creationId="{8807AC0A-02AD-4DFF-9C6E-54FC8113CD1B}"/>
          </ac:spMkLst>
        </pc:spChg>
      </pc:sldChg>
      <pc:sldChg chg="modSp mod ord">
        <pc:chgData name="Johan Ornell, PostNord" userId="9787ae92-1da0-4608-a96f-226a79684c71" providerId="ADAL" clId="{2D27AD86-9A7C-48D0-B3D2-E1FCBC05A58E}" dt="2025-03-21T07:39:40.526" v="2218" actId="20577"/>
        <pc:sldMkLst>
          <pc:docMk/>
          <pc:sldMk cId="3543118104" sldId="258"/>
        </pc:sldMkLst>
        <pc:spChg chg="mod">
          <ac:chgData name="Johan Ornell, PostNord" userId="9787ae92-1da0-4608-a96f-226a79684c71" providerId="ADAL" clId="{2D27AD86-9A7C-48D0-B3D2-E1FCBC05A58E}" dt="2025-03-21T07:39:40.526" v="2218" actId="20577"/>
          <ac:spMkLst>
            <pc:docMk/>
            <pc:sldMk cId="3543118104" sldId="258"/>
            <ac:spMk id="3" creationId="{62518B7F-1E36-42DA-B4A0-2A4E804FA02C}"/>
          </ac:spMkLst>
        </pc:spChg>
      </pc:sldChg>
      <pc:sldChg chg="modSp mod">
        <pc:chgData name="Johan Ornell, PostNord" userId="9787ae92-1da0-4608-a96f-226a79684c71" providerId="ADAL" clId="{2D27AD86-9A7C-48D0-B3D2-E1FCBC05A58E}" dt="2025-03-21T07:21:54.722" v="26" actId="20577"/>
        <pc:sldMkLst>
          <pc:docMk/>
          <pc:sldMk cId="3164654728" sldId="259"/>
        </pc:sldMkLst>
        <pc:spChg chg="mod">
          <ac:chgData name="Johan Ornell, PostNord" userId="9787ae92-1da0-4608-a96f-226a79684c71" providerId="ADAL" clId="{2D27AD86-9A7C-48D0-B3D2-E1FCBC05A58E}" dt="2025-03-21T07:21:54.722" v="26" actId="20577"/>
          <ac:spMkLst>
            <pc:docMk/>
            <pc:sldMk cId="3164654728" sldId="259"/>
            <ac:spMk id="5" creationId="{DD69E68E-0108-4256-B8F0-5EA78E5F9A8B}"/>
          </ac:spMkLst>
        </pc:spChg>
      </pc:sldChg>
      <pc:sldChg chg="modSp mod">
        <pc:chgData name="Johan Ornell, PostNord" userId="9787ae92-1da0-4608-a96f-226a79684c71" providerId="ADAL" clId="{2D27AD86-9A7C-48D0-B3D2-E1FCBC05A58E}" dt="2025-03-21T11:08:08.603" v="2280" actId="20577"/>
        <pc:sldMkLst>
          <pc:docMk/>
          <pc:sldMk cId="4129268899" sldId="260"/>
        </pc:sldMkLst>
        <pc:spChg chg="mod">
          <ac:chgData name="Johan Ornell, PostNord" userId="9787ae92-1da0-4608-a96f-226a79684c71" providerId="ADAL" clId="{2D27AD86-9A7C-48D0-B3D2-E1FCBC05A58E}" dt="2025-03-21T11:08:08.603" v="2280" actId="20577"/>
          <ac:spMkLst>
            <pc:docMk/>
            <pc:sldMk cId="4129268899" sldId="260"/>
            <ac:spMk id="5" creationId="{45BAF69D-09F2-C5C9-3C6F-C8E60005E960}"/>
          </ac:spMkLst>
        </pc:spChg>
      </pc:sldChg>
      <pc:sldChg chg="delSp modSp mod">
        <pc:chgData name="Johan Ornell, PostNord" userId="9787ae92-1da0-4608-a96f-226a79684c71" providerId="ADAL" clId="{2D27AD86-9A7C-48D0-B3D2-E1FCBC05A58E}" dt="2025-03-21T07:43:33.664" v="2236" actId="14100"/>
        <pc:sldMkLst>
          <pc:docMk/>
          <pc:sldMk cId="3268254544" sldId="261"/>
        </pc:sldMkLst>
        <pc:spChg chg="mod">
          <ac:chgData name="Johan Ornell, PostNord" userId="9787ae92-1da0-4608-a96f-226a79684c71" providerId="ADAL" clId="{2D27AD86-9A7C-48D0-B3D2-E1FCBC05A58E}" dt="2025-03-21T07:43:33.664" v="2236" actId="14100"/>
          <ac:spMkLst>
            <pc:docMk/>
            <pc:sldMk cId="3268254544" sldId="261"/>
            <ac:spMk id="3" creationId="{4AF75DF2-F70A-8B7D-3E6A-CFD6BC563966}"/>
          </ac:spMkLst>
        </pc:spChg>
      </pc:sldChg>
      <pc:sldChg chg="modSp mod ord">
        <pc:chgData name="Johan Ornell, PostNord" userId="9787ae92-1da0-4608-a96f-226a79684c71" providerId="ADAL" clId="{2D27AD86-9A7C-48D0-B3D2-E1FCBC05A58E}" dt="2025-03-25T11:20:42.449" v="2292"/>
        <pc:sldMkLst>
          <pc:docMk/>
          <pc:sldMk cId="4028476078" sldId="262"/>
        </pc:sldMkLst>
        <pc:spChg chg="mod">
          <ac:chgData name="Johan Ornell, PostNord" userId="9787ae92-1da0-4608-a96f-226a79684c71" providerId="ADAL" clId="{2D27AD86-9A7C-48D0-B3D2-E1FCBC05A58E}" dt="2025-03-21T07:25:06.146" v="681" actId="20577"/>
          <ac:spMkLst>
            <pc:docMk/>
            <pc:sldMk cId="4028476078" sldId="262"/>
            <ac:spMk id="2" creationId="{132B97B3-7CF7-0BA8-BE2C-6BBAA4DFAF68}"/>
          </ac:spMkLst>
        </pc:spChg>
        <pc:spChg chg="mod">
          <ac:chgData name="Johan Ornell, PostNord" userId="9787ae92-1da0-4608-a96f-226a79684c71" providerId="ADAL" clId="{2D27AD86-9A7C-48D0-B3D2-E1FCBC05A58E}" dt="2025-03-21T11:44:12.458" v="2290" actId="20577"/>
          <ac:spMkLst>
            <pc:docMk/>
            <pc:sldMk cId="4028476078" sldId="262"/>
            <ac:spMk id="3" creationId="{B4F60639-5E17-DE10-BF85-44A9D699542B}"/>
          </ac:spMkLst>
        </pc:spChg>
      </pc:sldChg>
      <pc:sldChg chg="addSp delSp modSp mod">
        <pc:chgData name="Johan Ornell, PostNord" userId="9787ae92-1da0-4608-a96f-226a79684c71" providerId="ADAL" clId="{2D27AD86-9A7C-48D0-B3D2-E1FCBC05A58E}" dt="2025-03-21T07:36:20.197" v="2026" actId="20577"/>
        <pc:sldMkLst>
          <pc:docMk/>
          <pc:sldMk cId="3182716535" sldId="263"/>
        </pc:sldMkLst>
        <pc:spChg chg="mod">
          <ac:chgData name="Johan Ornell, PostNord" userId="9787ae92-1da0-4608-a96f-226a79684c71" providerId="ADAL" clId="{2D27AD86-9A7C-48D0-B3D2-E1FCBC05A58E}" dt="2025-03-21T07:36:20.197" v="2026" actId="20577"/>
          <ac:spMkLst>
            <pc:docMk/>
            <pc:sldMk cId="3182716535" sldId="263"/>
            <ac:spMk id="2" creationId="{D451FC59-AACF-1450-B467-498964526013}"/>
          </ac:spMkLst>
        </pc:spChg>
        <pc:picChg chg="add mod">
          <ac:chgData name="Johan Ornell, PostNord" userId="9787ae92-1da0-4608-a96f-226a79684c71" providerId="ADAL" clId="{2D27AD86-9A7C-48D0-B3D2-E1FCBC05A58E}" dt="2025-03-21T07:36:17.975" v="2024" actId="14100"/>
          <ac:picMkLst>
            <pc:docMk/>
            <pc:sldMk cId="3182716535" sldId="263"/>
            <ac:picMk id="6" creationId="{8DC91D21-BDD8-B961-DCCA-8787BD8EEC91}"/>
          </ac:picMkLst>
        </pc:picChg>
      </pc:sldChg>
      <pc:sldChg chg="modSp mod">
        <pc:chgData name="Johan Ornell, PostNord" userId="9787ae92-1da0-4608-a96f-226a79684c71" providerId="ADAL" clId="{2D27AD86-9A7C-48D0-B3D2-E1FCBC05A58E}" dt="2025-03-21T07:34:13.867" v="2019" actId="20577"/>
        <pc:sldMkLst>
          <pc:docMk/>
          <pc:sldMk cId="452942069" sldId="264"/>
        </pc:sldMkLst>
        <pc:spChg chg="mod">
          <ac:chgData name="Johan Ornell, PostNord" userId="9787ae92-1da0-4608-a96f-226a79684c71" providerId="ADAL" clId="{2D27AD86-9A7C-48D0-B3D2-E1FCBC05A58E}" dt="2025-03-21T07:34:13.867" v="2019" actId="20577"/>
          <ac:spMkLst>
            <pc:docMk/>
            <pc:sldMk cId="452942069" sldId="264"/>
            <ac:spMk id="3" creationId="{F51AC34C-B4CF-2FE8-38B0-75C4CE298744}"/>
          </ac:spMkLst>
        </pc:spChg>
      </pc:sldChg>
      <pc:sldChg chg="modSp add mod">
        <pc:chgData name="Johan Ornell, PostNord" userId="9787ae92-1da0-4608-a96f-226a79684c71" providerId="ADAL" clId="{2D27AD86-9A7C-48D0-B3D2-E1FCBC05A58E}" dt="2025-03-21T07:24:57.270" v="661" actId="20577"/>
        <pc:sldMkLst>
          <pc:docMk/>
          <pc:sldMk cId="1113169745" sldId="265"/>
        </pc:sldMkLst>
        <pc:spChg chg="mod">
          <ac:chgData name="Johan Ornell, PostNord" userId="9787ae92-1da0-4608-a96f-226a79684c71" providerId="ADAL" clId="{2D27AD86-9A7C-48D0-B3D2-E1FCBC05A58E}" dt="2025-03-21T07:23:09.222" v="227" actId="20577"/>
          <ac:spMkLst>
            <pc:docMk/>
            <pc:sldMk cId="1113169745" sldId="265"/>
            <ac:spMk id="2" creationId="{A4AC7932-70A6-B8D2-3B78-063303E801B5}"/>
          </ac:spMkLst>
        </pc:spChg>
        <pc:spChg chg="mod">
          <ac:chgData name="Johan Ornell, PostNord" userId="9787ae92-1da0-4608-a96f-226a79684c71" providerId="ADAL" clId="{2D27AD86-9A7C-48D0-B3D2-E1FCBC05A58E}" dt="2025-03-21T07:24:57.270" v="661" actId="20577"/>
          <ac:spMkLst>
            <pc:docMk/>
            <pc:sldMk cId="1113169745" sldId="265"/>
            <ac:spMk id="3" creationId="{C1F25B08-B4BB-35FC-8CFA-8C342AC9687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F150B80-E3EA-4487-AB60-103E5E4062CD}"/>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6404D030-2B3B-49D4-B053-72EA9718CCE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4BA36A31-B0CE-4081-B146-EF2EA8989B99}"/>
              </a:ext>
            </a:extLst>
          </p:cNvPr>
          <p:cNvSpPr>
            <a:spLocks noGrp="1"/>
          </p:cNvSpPr>
          <p:nvPr>
            <p:ph type="dt" sz="half" idx="10"/>
          </p:nvPr>
        </p:nvSpPr>
        <p:spPr/>
        <p:txBody>
          <a:bodyPr/>
          <a:lstStyle/>
          <a:p>
            <a:fld id="{E582A2D4-6019-4D72-A14F-97E20D242757}" type="datetimeFigureOut">
              <a:rPr lang="sv-SE" smtClean="0"/>
              <a:t>2025-03-25</a:t>
            </a:fld>
            <a:endParaRPr lang="sv-SE"/>
          </a:p>
        </p:txBody>
      </p:sp>
      <p:sp>
        <p:nvSpPr>
          <p:cNvPr id="5" name="Platshållare för sidfot 4">
            <a:extLst>
              <a:ext uri="{FF2B5EF4-FFF2-40B4-BE49-F238E27FC236}">
                <a16:creationId xmlns:a16="http://schemas.microsoft.com/office/drawing/2014/main" id="{5E8E0AEC-7177-4A46-B6CA-CD1766D22DEA}"/>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7C8CFE80-40A3-4598-B976-853B38813F80}"/>
              </a:ext>
            </a:extLst>
          </p:cNvPr>
          <p:cNvSpPr>
            <a:spLocks noGrp="1"/>
          </p:cNvSpPr>
          <p:nvPr>
            <p:ph type="sldNum" sz="quarter" idx="12"/>
          </p:nvPr>
        </p:nvSpPr>
        <p:spPr/>
        <p:txBody>
          <a:bodyPr/>
          <a:lstStyle/>
          <a:p>
            <a:fld id="{378D9C2B-FE16-47B7-BFB3-9C7595DA64D4}" type="slidenum">
              <a:rPr lang="sv-SE" smtClean="0"/>
              <a:t>‹#›</a:t>
            </a:fld>
            <a:endParaRPr lang="sv-SE"/>
          </a:p>
        </p:txBody>
      </p:sp>
    </p:spTree>
    <p:extLst>
      <p:ext uri="{BB962C8B-B14F-4D97-AF65-F5344CB8AC3E}">
        <p14:creationId xmlns:p14="http://schemas.microsoft.com/office/powerpoint/2010/main" val="19393342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9545EBC-1AC1-4378-9352-12D107ADA651}"/>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46EC53A8-367F-416F-A844-161461797492}"/>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9B414D38-37EB-498C-A1E9-38FF6ADFBADD}"/>
              </a:ext>
            </a:extLst>
          </p:cNvPr>
          <p:cNvSpPr>
            <a:spLocks noGrp="1"/>
          </p:cNvSpPr>
          <p:nvPr>
            <p:ph type="dt" sz="half" idx="10"/>
          </p:nvPr>
        </p:nvSpPr>
        <p:spPr/>
        <p:txBody>
          <a:bodyPr/>
          <a:lstStyle/>
          <a:p>
            <a:fld id="{E582A2D4-6019-4D72-A14F-97E20D242757}" type="datetimeFigureOut">
              <a:rPr lang="sv-SE" smtClean="0"/>
              <a:t>2025-03-25</a:t>
            </a:fld>
            <a:endParaRPr lang="sv-SE"/>
          </a:p>
        </p:txBody>
      </p:sp>
      <p:sp>
        <p:nvSpPr>
          <p:cNvPr id="5" name="Platshållare för sidfot 4">
            <a:extLst>
              <a:ext uri="{FF2B5EF4-FFF2-40B4-BE49-F238E27FC236}">
                <a16:creationId xmlns:a16="http://schemas.microsoft.com/office/drawing/2014/main" id="{0AA073E2-C8A6-4B86-B8AB-F7E46F904810}"/>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B557B97E-9903-48DA-A36F-801E76F83504}"/>
              </a:ext>
            </a:extLst>
          </p:cNvPr>
          <p:cNvSpPr>
            <a:spLocks noGrp="1"/>
          </p:cNvSpPr>
          <p:nvPr>
            <p:ph type="sldNum" sz="quarter" idx="12"/>
          </p:nvPr>
        </p:nvSpPr>
        <p:spPr/>
        <p:txBody>
          <a:bodyPr/>
          <a:lstStyle/>
          <a:p>
            <a:fld id="{378D9C2B-FE16-47B7-BFB3-9C7595DA64D4}" type="slidenum">
              <a:rPr lang="sv-SE" smtClean="0"/>
              <a:t>‹#›</a:t>
            </a:fld>
            <a:endParaRPr lang="sv-SE"/>
          </a:p>
        </p:txBody>
      </p:sp>
    </p:spTree>
    <p:extLst>
      <p:ext uri="{BB962C8B-B14F-4D97-AF65-F5344CB8AC3E}">
        <p14:creationId xmlns:p14="http://schemas.microsoft.com/office/powerpoint/2010/main" val="5189617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FF78BCC8-3745-4751-BBA3-BA2B5B243180}"/>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9656F86B-97E7-463C-9DE4-2DB88BAFA409}"/>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2D4BEC55-C87C-4431-98DB-09519CC4BDF5}"/>
              </a:ext>
            </a:extLst>
          </p:cNvPr>
          <p:cNvSpPr>
            <a:spLocks noGrp="1"/>
          </p:cNvSpPr>
          <p:nvPr>
            <p:ph type="dt" sz="half" idx="10"/>
          </p:nvPr>
        </p:nvSpPr>
        <p:spPr/>
        <p:txBody>
          <a:bodyPr/>
          <a:lstStyle/>
          <a:p>
            <a:fld id="{E582A2D4-6019-4D72-A14F-97E20D242757}" type="datetimeFigureOut">
              <a:rPr lang="sv-SE" smtClean="0"/>
              <a:t>2025-03-25</a:t>
            </a:fld>
            <a:endParaRPr lang="sv-SE"/>
          </a:p>
        </p:txBody>
      </p:sp>
      <p:sp>
        <p:nvSpPr>
          <p:cNvPr id="5" name="Platshållare för sidfot 4">
            <a:extLst>
              <a:ext uri="{FF2B5EF4-FFF2-40B4-BE49-F238E27FC236}">
                <a16:creationId xmlns:a16="http://schemas.microsoft.com/office/drawing/2014/main" id="{E2593252-B728-4176-BEAC-014C001ABC61}"/>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D2C47B79-6BAF-4143-B6B4-CD742A9EE9F7}"/>
              </a:ext>
            </a:extLst>
          </p:cNvPr>
          <p:cNvSpPr>
            <a:spLocks noGrp="1"/>
          </p:cNvSpPr>
          <p:nvPr>
            <p:ph type="sldNum" sz="quarter" idx="12"/>
          </p:nvPr>
        </p:nvSpPr>
        <p:spPr/>
        <p:txBody>
          <a:bodyPr/>
          <a:lstStyle/>
          <a:p>
            <a:fld id="{378D9C2B-FE16-47B7-BFB3-9C7595DA64D4}" type="slidenum">
              <a:rPr lang="sv-SE" smtClean="0"/>
              <a:t>‹#›</a:t>
            </a:fld>
            <a:endParaRPr lang="sv-SE"/>
          </a:p>
        </p:txBody>
      </p:sp>
    </p:spTree>
    <p:extLst>
      <p:ext uri="{BB962C8B-B14F-4D97-AF65-F5344CB8AC3E}">
        <p14:creationId xmlns:p14="http://schemas.microsoft.com/office/powerpoint/2010/main" val="27364919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5F60EC1-7213-4736-BDF5-D5700BF2FCE7}"/>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6B52C72A-DCD0-42A3-B7B7-61392D3FE0FC}"/>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44E2F5EA-1B88-4D67-8316-CD18FBE1A2AF}"/>
              </a:ext>
            </a:extLst>
          </p:cNvPr>
          <p:cNvSpPr>
            <a:spLocks noGrp="1"/>
          </p:cNvSpPr>
          <p:nvPr>
            <p:ph type="dt" sz="half" idx="10"/>
          </p:nvPr>
        </p:nvSpPr>
        <p:spPr/>
        <p:txBody>
          <a:bodyPr/>
          <a:lstStyle/>
          <a:p>
            <a:fld id="{E582A2D4-6019-4D72-A14F-97E20D242757}" type="datetimeFigureOut">
              <a:rPr lang="sv-SE" smtClean="0"/>
              <a:t>2025-03-25</a:t>
            </a:fld>
            <a:endParaRPr lang="sv-SE"/>
          </a:p>
        </p:txBody>
      </p:sp>
      <p:sp>
        <p:nvSpPr>
          <p:cNvPr id="5" name="Platshållare för sidfot 4">
            <a:extLst>
              <a:ext uri="{FF2B5EF4-FFF2-40B4-BE49-F238E27FC236}">
                <a16:creationId xmlns:a16="http://schemas.microsoft.com/office/drawing/2014/main" id="{91E56FC9-0636-4D9D-A848-51E708B6BCF8}"/>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1423ADA1-3F00-4D64-B15A-3D3DA23D64D2}"/>
              </a:ext>
            </a:extLst>
          </p:cNvPr>
          <p:cNvSpPr>
            <a:spLocks noGrp="1"/>
          </p:cNvSpPr>
          <p:nvPr>
            <p:ph type="sldNum" sz="quarter" idx="12"/>
          </p:nvPr>
        </p:nvSpPr>
        <p:spPr/>
        <p:txBody>
          <a:bodyPr/>
          <a:lstStyle/>
          <a:p>
            <a:fld id="{378D9C2B-FE16-47B7-BFB3-9C7595DA64D4}" type="slidenum">
              <a:rPr lang="sv-SE" smtClean="0"/>
              <a:t>‹#›</a:t>
            </a:fld>
            <a:endParaRPr lang="sv-SE"/>
          </a:p>
        </p:txBody>
      </p:sp>
    </p:spTree>
    <p:extLst>
      <p:ext uri="{BB962C8B-B14F-4D97-AF65-F5344CB8AC3E}">
        <p14:creationId xmlns:p14="http://schemas.microsoft.com/office/powerpoint/2010/main" val="2395650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12FEE51-85E4-44F9-A50B-4611EC5243FF}"/>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295AA4F7-F946-41C9-A880-90F6D4F78C6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86579E0A-30CB-4784-9ABB-01E5186DB4FE}"/>
              </a:ext>
            </a:extLst>
          </p:cNvPr>
          <p:cNvSpPr>
            <a:spLocks noGrp="1"/>
          </p:cNvSpPr>
          <p:nvPr>
            <p:ph type="dt" sz="half" idx="10"/>
          </p:nvPr>
        </p:nvSpPr>
        <p:spPr/>
        <p:txBody>
          <a:bodyPr/>
          <a:lstStyle/>
          <a:p>
            <a:fld id="{E582A2D4-6019-4D72-A14F-97E20D242757}" type="datetimeFigureOut">
              <a:rPr lang="sv-SE" smtClean="0"/>
              <a:t>2025-03-25</a:t>
            </a:fld>
            <a:endParaRPr lang="sv-SE"/>
          </a:p>
        </p:txBody>
      </p:sp>
      <p:sp>
        <p:nvSpPr>
          <p:cNvPr id="5" name="Platshållare för sidfot 4">
            <a:extLst>
              <a:ext uri="{FF2B5EF4-FFF2-40B4-BE49-F238E27FC236}">
                <a16:creationId xmlns:a16="http://schemas.microsoft.com/office/drawing/2014/main" id="{373726C6-DF8F-4500-A25E-9FA5A7B7003F}"/>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D0AACEF0-A213-4413-8C0A-9044A13F102F}"/>
              </a:ext>
            </a:extLst>
          </p:cNvPr>
          <p:cNvSpPr>
            <a:spLocks noGrp="1"/>
          </p:cNvSpPr>
          <p:nvPr>
            <p:ph type="sldNum" sz="quarter" idx="12"/>
          </p:nvPr>
        </p:nvSpPr>
        <p:spPr/>
        <p:txBody>
          <a:bodyPr/>
          <a:lstStyle/>
          <a:p>
            <a:fld id="{378D9C2B-FE16-47B7-BFB3-9C7595DA64D4}" type="slidenum">
              <a:rPr lang="sv-SE" smtClean="0"/>
              <a:t>‹#›</a:t>
            </a:fld>
            <a:endParaRPr lang="sv-SE"/>
          </a:p>
        </p:txBody>
      </p:sp>
    </p:spTree>
    <p:extLst>
      <p:ext uri="{BB962C8B-B14F-4D97-AF65-F5344CB8AC3E}">
        <p14:creationId xmlns:p14="http://schemas.microsoft.com/office/powerpoint/2010/main" val="42523454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CCE001F-CE3C-48DF-96E5-9035254F872E}"/>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E648528B-3919-45EB-9B62-45D05A084F13}"/>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87427DC3-5DD8-45C8-BE15-194B5662A2F0}"/>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FF02BE47-76AC-4547-BE0D-3729EF9B3B8D}"/>
              </a:ext>
            </a:extLst>
          </p:cNvPr>
          <p:cNvSpPr>
            <a:spLocks noGrp="1"/>
          </p:cNvSpPr>
          <p:nvPr>
            <p:ph type="dt" sz="half" idx="10"/>
          </p:nvPr>
        </p:nvSpPr>
        <p:spPr/>
        <p:txBody>
          <a:bodyPr/>
          <a:lstStyle/>
          <a:p>
            <a:fld id="{E582A2D4-6019-4D72-A14F-97E20D242757}" type="datetimeFigureOut">
              <a:rPr lang="sv-SE" smtClean="0"/>
              <a:t>2025-03-25</a:t>
            </a:fld>
            <a:endParaRPr lang="sv-SE"/>
          </a:p>
        </p:txBody>
      </p:sp>
      <p:sp>
        <p:nvSpPr>
          <p:cNvPr id="6" name="Platshållare för sidfot 5">
            <a:extLst>
              <a:ext uri="{FF2B5EF4-FFF2-40B4-BE49-F238E27FC236}">
                <a16:creationId xmlns:a16="http://schemas.microsoft.com/office/drawing/2014/main" id="{F82A9395-E43B-46AD-A1EA-2095F313D763}"/>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B8B2C85B-AB47-4F4D-9D72-D65FB4090C85}"/>
              </a:ext>
            </a:extLst>
          </p:cNvPr>
          <p:cNvSpPr>
            <a:spLocks noGrp="1"/>
          </p:cNvSpPr>
          <p:nvPr>
            <p:ph type="sldNum" sz="quarter" idx="12"/>
          </p:nvPr>
        </p:nvSpPr>
        <p:spPr/>
        <p:txBody>
          <a:bodyPr/>
          <a:lstStyle/>
          <a:p>
            <a:fld id="{378D9C2B-FE16-47B7-BFB3-9C7595DA64D4}" type="slidenum">
              <a:rPr lang="sv-SE" smtClean="0"/>
              <a:t>‹#›</a:t>
            </a:fld>
            <a:endParaRPr lang="sv-SE"/>
          </a:p>
        </p:txBody>
      </p:sp>
    </p:spTree>
    <p:extLst>
      <p:ext uri="{BB962C8B-B14F-4D97-AF65-F5344CB8AC3E}">
        <p14:creationId xmlns:p14="http://schemas.microsoft.com/office/powerpoint/2010/main" val="20714075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7A9533F-8575-4718-8DE9-7DCEFB231CED}"/>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26C1763C-0EB8-4604-978B-DFDDFFB6B83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0E124789-B82F-4D96-B462-7F537A025201}"/>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07444812-BA61-4A3E-BB50-998F017BED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23D048FE-C00B-43F7-BAFE-0FDE3549114C}"/>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5A2B5B6E-D502-42E7-A752-D323FAFF4EA5}"/>
              </a:ext>
            </a:extLst>
          </p:cNvPr>
          <p:cNvSpPr>
            <a:spLocks noGrp="1"/>
          </p:cNvSpPr>
          <p:nvPr>
            <p:ph type="dt" sz="half" idx="10"/>
          </p:nvPr>
        </p:nvSpPr>
        <p:spPr/>
        <p:txBody>
          <a:bodyPr/>
          <a:lstStyle/>
          <a:p>
            <a:fld id="{E582A2D4-6019-4D72-A14F-97E20D242757}" type="datetimeFigureOut">
              <a:rPr lang="sv-SE" smtClean="0"/>
              <a:t>2025-03-25</a:t>
            </a:fld>
            <a:endParaRPr lang="sv-SE"/>
          </a:p>
        </p:txBody>
      </p:sp>
      <p:sp>
        <p:nvSpPr>
          <p:cNvPr id="8" name="Platshållare för sidfot 7">
            <a:extLst>
              <a:ext uri="{FF2B5EF4-FFF2-40B4-BE49-F238E27FC236}">
                <a16:creationId xmlns:a16="http://schemas.microsoft.com/office/drawing/2014/main" id="{522BDBFD-D78C-4CA7-A618-D4C7AD6E5899}"/>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F5E9974A-2F32-4F3C-9FEA-8D6B95C29C88}"/>
              </a:ext>
            </a:extLst>
          </p:cNvPr>
          <p:cNvSpPr>
            <a:spLocks noGrp="1"/>
          </p:cNvSpPr>
          <p:nvPr>
            <p:ph type="sldNum" sz="quarter" idx="12"/>
          </p:nvPr>
        </p:nvSpPr>
        <p:spPr/>
        <p:txBody>
          <a:bodyPr/>
          <a:lstStyle/>
          <a:p>
            <a:fld id="{378D9C2B-FE16-47B7-BFB3-9C7595DA64D4}" type="slidenum">
              <a:rPr lang="sv-SE" smtClean="0"/>
              <a:t>‹#›</a:t>
            </a:fld>
            <a:endParaRPr lang="sv-SE"/>
          </a:p>
        </p:txBody>
      </p:sp>
    </p:spTree>
    <p:extLst>
      <p:ext uri="{BB962C8B-B14F-4D97-AF65-F5344CB8AC3E}">
        <p14:creationId xmlns:p14="http://schemas.microsoft.com/office/powerpoint/2010/main" val="17190855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D0BD648-ADB8-44E0-8552-D9D209C09131}"/>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0CC56643-866D-4857-9965-2907733E18C0}"/>
              </a:ext>
            </a:extLst>
          </p:cNvPr>
          <p:cNvSpPr>
            <a:spLocks noGrp="1"/>
          </p:cNvSpPr>
          <p:nvPr>
            <p:ph type="dt" sz="half" idx="10"/>
          </p:nvPr>
        </p:nvSpPr>
        <p:spPr/>
        <p:txBody>
          <a:bodyPr/>
          <a:lstStyle/>
          <a:p>
            <a:fld id="{E582A2D4-6019-4D72-A14F-97E20D242757}" type="datetimeFigureOut">
              <a:rPr lang="sv-SE" smtClean="0"/>
              <a:t>2025-03-25</a:t>
            </a:fld>
            <a:endParaRPr lang="sv-SE"/>
          </a:p>
        </p:txBody>
      </p:sp>
      <p:sp>
        <p:nvSpPr>
          <p:cNvPr id="4" name="Platshållare för sidfot 3">
            <a:extLst>
              <a:ext uri="{FF2B5EF4-FFF2-40B4-BE49-F238E27FC236}">
                <a16:creationId xmlns:a16="http://schemas.microsoft.com/office/drawing/2014/main" id="{C3FCDC80-D7C3-48FB-A6AD-78C63FA3852D}"/>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1D94B51D-FF7F-49C5-AFF0-A0CDF650ECC0}"/>
              </a:ext>
            </a:extLst>
          </p:cNvPr>
          <p:cNvSpPr>
            <a:spLocks noGrp="1"/>
          </p:cNvSpPr>
          <p:nvPr>
            <p:ph type="sldNum" sz="quarter" idx="12"/>
          </p:nvPr>
        </p:nvSpPr>
        <p:spPr/>
        <p:txBody>
          <a:bodyPr/>
          <a:lstStyle/>
          <a:p>
            <a:fld id="{378D9C2B-FE16-47B7-BFB3-9C7595DA64D4}" type="slidenum">
              <a:rPr lang="sv-SE" smtClean="0"/>
              <a:t>‹#›</a:t>
            </a:fld>
            <a:endParaRPr lang="sv-SE"/>
          </a:p>
        </p:txBody>
      </p:sp>
    </p:spTree>
    <p:extLst>
      <p:ext uri="{BB962C8B-B14F-4D97-AF65-F5344CB8AC3E}">
        <p14:creationId xmlns:p14="http://schemas.microsoft.com/office/powerpoint/2010/main" val="34485004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06863F2B-BDAB-4AFE-9C09-810292A1D9D4}"/>
              </a:ext>
            </a:extLst>
          </p:cNvPr>
          <p:cNvSpPr>
            <a:spLocks noGrp="1"/>
          </p:cNvSpPr>
          <p:nvPr>
            <p:ph type="dt" sz="half" idx="10"/>
          </p:nvPr>
        </p:nvSpPr>
        <p:spPr/>
        <p:txBody>
          <a:bodyPr/>
          <a:lstStyle/>
          <a:p>
            <a:fld id="{E582A2D4-6019-4D72-A14F-97E20D242757}" type="datetimeFigureOut">
              <a:rPr lang="sv-SE" smtClean="0"/>
              <a:t>2025-03-25</a:t>
            </a:fld>
            <a:endParaRPr lang="sv-SE"/>
          </a:p>
        </p:txBody>
      </p:sp>
      <p:sp>
        <p:nvSpPr>
          <p:cNvPr id="3" name="Platshållare för sidfot 2">
            <a:extLst>
              <a:ext uri="{FF2B5EF4-FFF2-40B4-BE49-F238E27FC236}">
                <a16:creationId xmlns:a16="http://schemas.microsoft.com/office/drawing/2014/main" id="{A4925598-856E-42EC-A4D9-BDAF907F84E1}"/>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16B011F6-BE5D-4736-9DC4-A01852E66FC6}"/>
              </a:ext>
            </a:extLst>
          </p:cNvPr>
          <p:cNvSpPr>
            <a:spLocks noGrp="1"/>
          </p:cNvSpPr>
          <p:nvPr>
            <p:ph type="sldNum" sz="quarter" idx="12"/>
          </p:nvPr>
        </p:nvSpPr>
        <p:spPr/>
        <p:txBody>
          <a:bodyPr/>
          <a:lstStyle/>
          <a:p>
            <a:fld id="{378D9C2B-FE16-47B7-BFB3-9C7595DA64D4}" type="slidenum">
              <a:rPr lang="sv-SE" smtClean="0"/>
              <a:t>‹#›</a:t>
            </a:fld>
            <a:endParaRPr lang="sv-SE"/>
          </a:p>
        </p:txBody>
      </p:sp>
    </p:spTree>
    <p:extLst>
      <p:ext uri="{BB962C8B-B14F-4D97-AF65-F5344CB8AC3E}">
        <p14:creationId xmlns:p14="http://schemas.microsoft.com/office/powerpoint/2010/main" val="23472427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507A965-73A7-4E12-ADB6-D876576839ED}"/>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AEADE080-257C-4A88-83BB-66AF8A4A765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44D2F82E-4B70-4DBA-9D6F-E462FADE68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91CDAD7D-9D9A-4F38-A62E-74E485179E76}"/>
              </a:ext>
            </a:extLst>
          </p:cNvPr>
          <p:cNvSpPr>
            <a:spLocks noGrp="1"/>
          </p:cNvSpPr>
          <p:nvPr>
            <p:ph type="dt" sz="half" idx="10"/>
          </p:nvPr>
        </p:nvSpPr>
        <p:spPr/>
        <p:txBody>
          <a:bodyPr/>
          <a:lstStyle/>
          <a:p>
            <a:fld id="{E582A2D4-6019-4D72-A14F-97E20D242757}" type="datetimeFigureOut">
              <a:rPr lang="sv-SE" smtClean="0"/>
              <a:t>2025-03-25</a:t>
            </a:fld>
            <a:endParaRPr lang="sv-SE"/>
          </a:p>
        </p:txBody>
      </p:sp>
      <p:sp>
        <p:nvSpPr>
          <p:cNvPr id="6" name="Platshållare för sidfot 5">
            <a:extLst>
              <a:ext uri="{FF2B5EF4-FFF2-40B4-BE49-F238E27FC236}">
                <a16:creationId xmlns:a16="http://schemas.microsoft.com/office/drawing/2014/main" id="{B5327DC8-5AE5-4052-8202-D27262EEF069}"/>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C01EC6BC-5262-4001-91C0-222428FEED33}"/>
              </a:ext>
            </a:extLst>
          </p:cNvPr>
          <p:cNvSpPr>
            <a:spLocks noGrp="1"/>
          </p:cNvSpPr>
          <p:nvPr>
            <p:ph type="sldNum" sz="quarter" idx="12"/>
          </p:nvPr>
        </p:nvSpPr>
        <p:spPr/>
        <p:txBody>
          <a:bodyPr/>
          <a:lstStyle/>
          <a:p>
            <a:fld id="{378D9C2B-FE16-47B7-BFB3-9C7595DA64D4}" type="slidenum">
              <a:rPr lang="sv-SE" smtClean="0"/>
              <a:t>‹#›</a:t>
            </a:fld>
            <a:endParaRPr lang="sv-SE"/>
          </a:p>
        </p:txBody>
      </p:sp>
    </p:spTree>
    <p:extLst>
      <p:ext uri="{BB962C8B-B14F-4D97-AF65-F5344CB8AC3E}">
        <p14:creationId xmlns:p14="http://schemas.microsoft.com/office/powerpoint/2010/main" val="26420183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673CB6F-8170-4449-A5E1-EC1E3D15936C}"/>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73E4B250-955D-45A6-9908-AFEF91AAD79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491EFC15-C177-44A7-8726-7976CDF7FBF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4B21D877-91BB-4B46-9AA2-66B65EC9B167}"/>
              </a:ext>
            </a:extLst>
          </p:cNvPr>
          <p:cNvSpPr>
            <a:spLocks noGrp="1"/>
          </p:cNvSpPr>
          <p:nvPr>
            <p:ph type="dt" sz="half" idx="10"/>
          </p:nvPr>
        </p:nvSpPr>
        <p:spPr/>
        <p:txBody>
          <a:bodyPr/>
          <a:lstStyle/>
          <a:p>
            <a:fld id="{E582A2D4-6019-4D72-A14F-97E20D242757}" type="datetimeFigureOut">
              <a:rPr lang="sv-SE" smtClean="0"/>
              <a:t>2025-03-25</a:t>
            </a:fld>
            <a:endParaRPr lang="sv-SE"/>
          </a:p>
        </p:txBody>
      </p:sp>
      <p:sp>
        <p:nvSpPr>
          <p:cNvPr id="6" name="Platshållare för sidfot 5">
            <a:extLst>
              <a:ext uri="{FF2B5EF4-FFF2-40B4-BE49-F238E27FC236}">
                <a16:creationId xmlns:a16="http://schemas.microsoft.com/office/drawing/2014/main" id="{AA099A84-A886-4CDE-8F62-18FBB17A7B25}"/>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5D52879D-69FE-4842-B62B-C7C997FC746B}"/>
              </a:ext>
            </a:extLst>
          </p:cNvPr>
          <p:cNvSpPr>
            <a:spLocks noGrp="1"/>
          </p:cNvSpPr>
          <p:nvPr>
            <p:ph type="sldNum" sz="quarter" idx="12"/>
          </p:nvPr>
        </p:nvSpPr>
        <p:spPr/>
        <p:txBody>
          <a:bodyPr/>
          <a:lstStyle/>
          <a:p>
            <a:fld id="{378D9C2B-FE16-47B7-BFB3-9C7595DA64D4}" type="slidenum">
              <a:rPr lang="sv-SE" smtClean="0"/>
              <a:t>‹#›</a:t>
            </a:fld>
            <a:endParaRPr lang="sv-SE"/>
          </a:p>
        </p:txBody>
      </p:sp>
    </p:spTree>
    <p:extLst>
      <p:ext uri="{BB962C8B-B14F-4D97-AF65-F5344CB8AC3E}">
        <p14:creationId xmlns:p14="http://schemas.microsoft.com/office/powerpoint/2010/main" val="16628914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0AAF86A7-ADB9-479E-935F-F4C77423F9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F8C8E9E9-131F-4645-8A7E-DDB887477A2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9D888F19-983D-4A22-9EE0-5D97D9773F7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82A2D4-6019-4D72-A14F-97E20D242757}" type="datetimeFigureOut">
              <a:rPr lang="sv-SE" smtClean="0"/>
              <a:t>2025-03-25</a:t>
            </a:fld>
            <a:endParaRPr lang="sv-SE"/>
          </a:p>
        </p:txBody>
      </p:sp>
      <p:sp>
        <p:nvSpPr>
          <p:cNvPr id="5" name="Platshållare för sidfot 4">
            <a:extLst>
              <a:ext uri="{FF2B5EF4-FFF2-40B4-BE49-F238E27FC236}">
                <a16:creationId xmlns:a16="http://schemas.microsoft.com/office/drawing/2014/main" id="{1A4F1157-CD05-416C-A5D4-18463EF094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81507BAB-E465-41C8-929E-F5AEFC35E85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8D9C2B-FE16-47B7-BFB3-9C7595DA64D4}" type="slidenum">
              <a:rPr lang="sv-SE" smtClean="0"/>
              <a:t>‹#›</a:t>
            </a:fld>
            <a:endParaRPr lang="sv-SE"/>
          </a:p>
        </p:txBody>
      </p:sp>
    </p:spTree>
    <p:extLst>
      <p:ext uri="{BB962C8B-B14F-4D97-AF65-F5344CB8AC3E}">
        <p14:creationId xmlns:p14="http://schemas.microsoft.com/office/powerpoint/2010/main" val="21090180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hyperlink" Target="https://team.intersport.se/team/ifk-kumla-fotboll/"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1" name="Rectangle 9">
            <a:extLst>
              <a:ext uri="{FF2B5EF4-FFF2-40B4-BE49-F238E27FC236}">
                <a16:creationId xmlns:a16="http://schemas.microsoft.com/office/drawing/2014/main" id="{19D32F93-50AC-4C46-A5DB-291C60DDB7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ight Triangle 11">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Rectangle 13">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677207E6-A1DA-4152-9510-3597C7FD09AE}"/>
              </a:ext>
            </a:extLst>
          </p:cNvPr>
          <p:cNvSpPr>
            <a:spLocks noGrp="1"/>
          </p:cNvSpPr>
          <p:nvPr>
            <p:ph type="ctrTitle"/>
          </p:nvPr>
        </p:nvSpPr>
        <p:spPr>
          <a:xfrm>
            <a:off x="965200" y="1383528"/>
            <a:ext cx="5925989" cy="3167510"/>
          </a:xfrm>
        </p:spPr>
        <p:txBody>
          <a:bodyPr anchor="b">
            <a:normAutofit/>
          </a:bodyPr>
          <a:lstStyle/>
          <a:p>
            <a:pPr algn="r"/>
            <a:r>
              <a:rPr lang="sv-SE" sz="9600"/>
              <a:t>IFK Kumla P-013</a:t>
            </a:r>
          </a:p>
        </p:txBody>
      </p:sp>
      <p:sp>
        <p:nvSpPr>
          <p:cNvPr id="3" name="Underrubrik 2">
            <a:extLst>
              <a:ext uri="{FF2B5EF4-FFF2-40B4-BE49-F238E27FC236}">
                <a16:creationId xmlns:a16="http://schemas.microsoft.com/office/drawing/2014/main" id="{C6D38CBE-3AA7-4E23-9A1A-BD81ED559D5B}"/>
              </a:ext>
            </a:extLst>
          </p:cNvPr>
          <p:cNvSpPr>
            <a:spLocks noGrp="1"/>
          </p:cNvSpPr>
          <p:nvPr>
            <p:ph type="subTitle" idx="1"/>
          </p:nvPr>
        </p:nvSpPr>
        <p:spPr>
          <a:xfrm>
            <a:off x="965201" y="4582814"/>
            <a:ext cx="5925987" cy="1312657"/>
          </a:xfrm>
        </p:spPr>
        <p:txBody>
          <a:bodyPr anchor="t">
            <a:normAutofit/>
          </a:bodyPr>
          <a:lstStyle/>
          <a:p>
            <a:pPr algn="r"/>
            <a:r>
              <a:rPr lang="sv-SE" dirty="0"/>
              <a:t>Föräldramöte 2025-03-24</a:t>
            </a:r>
          </a:p>
        </p:txBody>
      </p:sp>
      <p:pic>
        <p:nvPicPr>
          <p:cNvPr id="5" name="Picture 4">
            <a:extLst>
              <a:ext uri="{FF2B5EF4-FFF2-40B4-BE49-F238E27FC236}">
                <a16:creationId xmlns:a16="http://schemas.microsoft.com/office/drawing/2014/main" id="{6B131BD6-4646-F651-ECF9-3FCC2FCD46D0}"/>
              </a:ext>
            </a:extLst>
          </p:cNvPr>
          <p:cNvPicPr>
            <a:picLocks noChangeAspect="1"/>
          </p:cNvPicPr>
          <p:nvPr/>
        </p:nvPicPr>
        <p:blipFill>
          <a:blip r:embed="rId2"/>
          <a:stretch>
            <a:fillRect/>
          </a:stretch>
        </p:blipFill>
        <p:spPr>
          <a:xfrm>
            <a:off x="7588027" y="2209474"/>
            <a:ext cx="2511642" cy="2489416"/>
          </a:xfrm>
          <a:prstGeom prst="rect">
            <a:avLst/>
          </a:prstGeom>
        </p:spPr>
      </p:pic>
      <p:pic>
        <p:nvPicPr>
          <p:cNvPr id="7" name="Picture 6">
            <a:extLst>
              <a:ext uri="{FF2B5EF4-FFF2-40B4-BE49-F238E27FC236}">
                <a16:creationId xmlns:a16="http://schemas.microsoft.com/office/drawing/2014/main" id="{E8A20985-3187-9B8E-4C83-3C9BD8E3B46E}"/>
              </a:ext>
            </a:extLst>
          </p:cNvPr>
          <p:cNvPicPr>
            <a:picLocks noChangeAspect="1"/>
          </p:cNvPicPr>
          <p:nvPr/>
        </p:nvPicPr>
        <p:blipFill>
          <a:blip r:embed="rId2"/>
          <a:stretch>
            <a:fillRect/>
          </a:stretch>
        </p:blipFill>
        <p:spPr>
          <a:xfrm>
            <a:off x="11008589" y="192082"/>
            <a:ext cx="1076475" cy="1066949"/>
          </a:xfrm>
          <a:prstGeom prst="rect">
            <a:avLst/>
          </a:prstGeom>
        </p:spPr>
      </p:pic>
    </p:spTree>
    <p:extLst>
      <p:ext uri="{BB962C8B-B14F-4D97-AF65-F5344CB8AC3E}">
        <p14:creationId xmlns:p14="http://schemas.microsoft.com/office/powerpoint/2010/main" val="23862923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3B51282-0A11-4264-A475-336440CC02E6}"/>
              </a:ext>
            </a:extLst>
          </p:cNvPr>
          <p:cNvSpPr>
            <a:spLocks noGrp="1"/>
          </p:cNvSpPr>
          <p:nvPr>
            <p:ph type="title"/>
          </p:nvPr>
        </p:nvSpPr>
        <p:spPr/>
        <p:txBody>
          <a:bodyPr/>
          <a:lstStyle/>
          <a:p>
            <a:r>
              <a:rPr lang="sv-SE" dirty="0"/>
              <a:t>Övrigt</a:t>
            </a:r>
          </a:p>
        </p:txBody>
      </p:sp>
      <p:pic>
        <p:nvPicPr>
          <p:cNvPr id="3" name="Picture 2">
            <a:extLst>
              <a:ext uri="{FF2B5EF4-FFF2-40B4-BE49-F238E27FC236}">
                <a16:creationId xmlns:a16="http://schemas.microsoft.com/office/drawing/2014/main" id="{EE53650C-2BCD-5A0F-3FA3-F07E45A2DE1C}"/>
              </a:ext>
            </a:extLst>
          </p:cNvPr>
          <p:cNvPicPr>
            <a:picLocks noChangeAspect="1"/>
          </p:cNvPicPr>
          <p:nvPr/>
        </p:nvPicPr>
        <p:blipFill>
          <a:blip r:embed="rId2"/>
          <a:stretch>
            <a:fillRect/>
          </a:stretch>
        </p:blipFill>
        <p:spPr>
          <a:xfrm>
            <a:off x="10815562" y="230188"/>
            <a:ext cx="1076475" cy="1066949"/>
          </a:xfrm>
          <a:prstGeom prst="rect">
            <a:avLst/>
          </a:prstGeom>
        </p:spPr>
      </p:pic>
      <p:sp>
        <p:nvSpPr>
          <p:cNvPr id="5" name="TextBox 4">
            <a:extLst>
              <a:ext uri="{FF2B5EF4-FFF2-40B4-BE49-F238E27FC236}">
                <a16:creationId xmlns:a16="http://schemas.microsoft.com/office/drawing/2014/main" id="{45BAF69D-09F2-C5C9-3C6F-C8E60005E960}"/>
              </a:ext>
            </a:extLst>
          </p:cNvPr>
          <p:cNvSpPr txBox="1"/>
          <p:nvPr/>
        </p:nvSpPr>
        <p:spPr>
          <a:xfrm>
            <a:off x="601362" y="1622854"/>
            <a:ext cx="10618573" cy="4247317"/>
          </a:xfrm>
          <a:prstGeom prst="rect">
            <a:avLst/>
          </a:prstGeom>
          <a:noFill/>
        </p:spPr>
        <p:txBody>
          <a:bodyPr wrap="square">
            <a:spAutoFit/>
          </a:bodyPr>
          <a:lstStyle/>
          <a:p>
            <a:pPr marL="457200" indent="-457200">
              <a:buFont typeface="Arial" panose="020B0604020202020204" pitchFamily="34" charset="0"/>
              <a:buChar char="•"/>
            </a:pPr>
            <a:r>
              <a:rPr lang="sv-SE" sz="2800" dirty="0"/>
              <a:t>Sponsring?</a:t>
            </a:r>
          </a:p>
          <a:p>
            <a:pPr marL="457200" indent="-457200">
              <a:buFont typeface="Arial" panose="020B0604020202020204" pitchFamily="34" charset="0"/>
              <a:buChar char="•"/>
            </a:pPr>
            <a:endParaRPr lang="sv-SE" sz="2800" dirty="0"/>
          </a:p>
          <a:p>
            <a:pPr marL="457200" indent="-457200">
              <a:buFont typeface="Arial" panose="020B0604020202020204" pitchFamily="34" charset="0"/>
              <a:buChar char="•"/>
            </a:pPr>
            <a:r>
              <a:rPr lang="sv-SE" sz="2800" dirty="0"/>
              <a:t>Fler ledare? </a:t>
            </a:r>
          </a:p>
          <a:p>
            <a:pPr marL="457200" indent="-457200">
              <a:buFont typeface="Arial" panose="020B0604020202020204" pitchFamily="34" charset="0"/>
              <a:buChar char="•"/>
            </a:pPr>
            <a:endParaRPr lang="sv-SE" sz="2800" dirty="0"/>
          </a:p>
          <a:p>
            <a:pPr marL="457200" indent="-457200">
              <a:buFont typeface="Arial" panose="020B0604020202020204" pitchFamily="34" charset="0"/>
              <a:buChar char="•"/>
            </a:pPr>
            <a:r>
              <a:rPr lang="sv-SE" sz="2800" dirty="0"/>
              <a:t>Dreamstar-häftet</a:t>
            </a:r>
          </a:p>
          <a:p>
            <a:pPr marL="457200" indent="-457200">
              <a:buFont typeface="Arial" panose="020B0604020202020204" pitchFamily="34" charset="0"/>
              <a:buChar char="•"/>
            </a:pPr>
            <a:endParaRPr lang="sv-SE" sz="2800" dirty="0"/>
          </a:p>
          <a:p>
            <a:pPr marL="457200" indent="-457200">
              <a:buFont typeface="Arial" panose="020B0604020202020204" pitchFamily="34" charset="0"/>
              <a:buChar char="•"/>
            </a:pPr>
            <a:r>
              <a:rPr lang="sv-SE" sz="2800" dirty="0"/>
              <a:t>Spelarlicens</a:t>
            </a:r>
          </a:p>
          <a:p>
            <a:pPr marL="457200" indent="-457200">
              <a:buFont typeface="Arial" panose="020B0604020202020204" pitchFamily="34" charset="0"/>
              <a:buChar char="•"/>
            </a:pPr>
            <a:endParaRPr lang="sv-SE" sz="2800" dirty="0"/>
          </a:p>
          <a:p>
            <a:pPr marL="457200" indent="-457200">
              <a:buFont typeface="Arial" panose="020B0604020202020204" pitchFamily="34" charset="0"/>
              <a:buChar char="•"/>
            </a:pPr>
            <a:r>
              <a:rPr lang="sv-SE" sz="2800" dirty="0"/>
              <a:t>Frågor/funderingar?</a:t>
            </a:r>
          </a:p>
          <a:p>
            <a:endParaRPr lang="sv-SE" dirty="0"/>
          </a:p>
        </p:txBody>
      </p:sp>
    </p:spTree>
    <p:extLst>
      <p:ext uri="{BB962C8B-B14F-4D97-AF65-F5344CB8AC3E}">
        <p14:creationId xmlns:p14="http://schemas.microsoft.com/office/powerpoint/2010/main" val="41292688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6731D25-5360-4B90-A20D-E952DF11D78E}"/>
              </a:ext>
            </a:extLst>
          </p:cNvPr>
          <p:cNvSpPr>
            <a:spLocks noGrp="1"/>
          </p:cNvSpPr>
          <p:nvPr>
            <p:ph type="title"/>
          </p:nvPr>
        </p:nvSpPr>
        <p:spPr/>
        <p:txBody>
          <a:bodyPr/>
          <a:lstStyle/>
          <a:p>
            <a:r>
              <a:rPr lang="sv-SE" dirty="0"/>
              <a:t>Presentation av ledare och föräldrar</a:t>
            </a:r>
          </a:p>
        </p:txBody>
      </p:sp>
      <p:sp>
        <p:nvSpPr>
          <p:cNvPr id="5" name="Platshållare för innehåll 4">
            <a:extLst>
              <a:ext uri="{FF2B5EF4-FFF2-40B4-BE49-F238E27FC236}">
                <a16:creationId xmlns:a16="http://schemas.microsoft.com/office/drawing/2014/main" id="{DD69E68E-0108-4256-B8F0-5EA78E5F9A8B}"/>
              </a:ext>
            </a:extLst>
          </p:cNvPr>
          <p:cNvSpPr>
            <a:spLocks noGrp="1"/>
          </p:cNvSpPr>
          <p:nvPr>
            <p:ph idx="1"/>
          </p:nvPr>
        </p:nvSpPr>
        <p:spPr/>
        <p:txBody>
          <a:bodyPr/>
          <a:lstStyle/>
          <a:p>
            <a:r>
              <a:rPr lang="sv-SE" dirty="0"/>
              <a:t>Laget - 42st registrerade barn (48 tidigare) </a:t>
            </a:r>
          </a:p>
          <a:p>
            <a:r>
              <a:rPr lang="sv-SE" dirty="0"/>
              <a:t>4 </a:t>
            </a:r>
            <a:r>
              <a:rPr lang="sv-SE" dirty="0" err="1"/>
              <a:t>st</a:t>
            </a:r>
            <a:r>
              <a:rPr lang="sv-SE" dirty="0"/>
              <a:t> ledare</a:t>
            </a:r>
          </a:p>
          <a:p>
            <a:r>
              <a:rPr lang="sv-SE" dirty="0"/>
              <a:t>Föräldrar</a:t>
            </a:r>
          </a:p>
        </p:txBody>
      </p:sp>
      <p:pic>
        <p:nvPicPr>
          <p:cNvPr id="4" name="Picture 3">
            <a:extLst>
              <a:ext uri="{FF2B5EF4-FFF2-40B4-BE49-F238E27FC236}">
                <a16:creationId xmlns:a16="http://schemas.microsoft.com/office/drawing/2014/main" id="{C83A36B2-AD23-C645-6F15-379814FE3DFC}"/>
              </a:ext>
            </a:extLst>
          </p:cNvPr>
          <p:cNvPicPr>
            <a:picLocks noChangeAspect="1"/>
          </p:cNvPicPr>
          <p:nvPr/>
        </p:nvPicPr>
        <p:blipFill>
          <a:blip r:embed="rId2"/>
          <a:stretch>
            <a:fillRect/>
          </a:stretch>
        </p:blipFill>
        <p:spPr>
          <a:xfrm>
            <a:off x="10723150" y="147562"/>
            <a:ext cx="1076475" cy="1066949"/>
          </a:xfrm>
          <a:prstGeom prst="rect">
            <a:avLst/>
          </a:prstGeom>
        </p:spPr>
      </p:pic>
    </p:spTree>
    <p:extLst>
      <p:ext uri="{BB962C8B-B14F-4D97-AF65-F5344CB8AC3E}">
        <p14:creationId xmlns:p14="http://schemas.microsoft.com/office/powerpoint/2010/main" val="316465472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2B97B3-7CF7-0BA8-BE2C-6BBAA4DFAF68}"/>
              </a:ext>
            </a:extLst>
          </p:cNvPr>
          <p:cNvSpPr>
            <a:spLocks noGrp="1"/>
          </p:cNvSpPr>
          <p:nvPr>
            <p:ph type="title"/>
          </p:nvPr>
        </p:nvSpPr>
        <p:spPr/>
        <p:txBody>
          <a:bodyPr/>
          <a:lstStyle/>
          <a:p>
            <a:r>
              <a:rPr lang="en-US" dirty="0" err="1"/>
              <a:t>Träningsupplägg</a:t>
            </a:r>
            <a:r>
              <a:rPr lang="en-US" dirty="0"/>
              <a:t> 2025</a:t>
            </a:r>
          </a:p>
        </p:txBody>
      </p:sp>
      <p:sp>
        <p:nvSpPr>
          <p:cNvPr id="3" name="Content Placeholder 2">
            <a:extLst>
              <a:ext uri="{FF2B5EF4-FFF2-40B4-BE49-F238E27FC236}">
                <a16:creationId xmlns:a16="http://schemas.microsoft.com/office/drawing/2014/main" id="{B4F60639-5E17-DE10-BF85-44A9D699542B}"/>
              </a:ext>
            </a:extLst>
          </p:cNvPr>
          <p:cNvSpPr>
            <a:spLocks noGrp="1"/>
          </p:cNvSpPr>
          <p:nvPr>
            <p:ph idx="1"/>
          </p:nvPr>
        </p:nvSpPr>
        <p:spPr/>
        <p:txBody>
          <a:bodyPr>
            <a:normAutofit/>
          </a:bodyPr>
          <a:lstStyle/>
          <a:p>
            <a:endParaRPr lang="sv-SE" dirty="0"/>
          </a:p>
          <a:p>
            <a:pPr marL="0" indent="0">
              <a:buNone/>
            </a:pPr>
            <a:r>
              <a:rPr lang="sv-SE" sz="2200" dirty="0"/>
              <a:t>- Vi har som ambition i år att erbjuda tre träningar/vecka från april till september (förutom sommaruppehåll i juli).</a:t>
            </a:r>
          </a:p>
          <a:p>
            <a:pPr marL="0" indent="0">
              <a:buNone/>
            </a:pPr>
            <a:r>
              <a:rPr lang="sv-SE" sz="2200" dirty="0"/>
              <a:t>- Vi är dock i dagsläget lite för få ledare och är väldigt sårbara, vi har stort behov av hjälp på lite mer återkommande basis. Vi försöker även få in ungdomstränare men vi har inte lyckats få till det än.</a:t>
            </a:r>
          </a:p>
          <a:p>
            <a:pPr marL="0" indent="0">
              <a:buNone/>
            </a:pPr>
            <a:r>
              <a:rPr lang="sv-SE" sz="2200" dirty="0"/>
              <a:t>- Tanken i år är att växla upp lite med en bättre struktur och tanke med träningar och matcher.</a:t>
            </a:r>
          </a:p>
          <a:p>
            <a:pPr marL="0" indent="0">
              <a:buNone/>
            </a:pPr>
            <a:r>
              <a:rPr lang="sv-SE" sz="2200" dirty="0"/>
              <a:t>- Vi kommer i år lägga mer vikt vid intresse och attityd vid uttagning till matcher.</a:t>
            </a:r>
          </a:p>
          <a:p>
            <a:pPr marL="0" indent="0">
              <a:buNone/>
            </a:pPr>
            <a:r>
              <a:rPr lang="sv-SE" sz="2200"/>
              <a:t>- Träningsdagar </a:t>
            </a:r>
            <a:r>
              <a:rPr lang="sv-SE" sz="2200" dirty="0"/>
              <a:t>är inte klara än. Under april innan B-planen öppnar blir det troligtvis varierande dagar, sedan är ambitionen att träna måndag, onsdag och fredag.</a:t>
            </a:r>
          </a:p>
          <a:p>
            <a:pPr marL="0" indent="0">
              <a:buNone/>
            </a:pPr>
            <a:endParaRPr lang="sv-SE" dirty="0"/>
          </a:p>
        </p:txBody>
      </p:sp>
      <p:pic>
        <p:nvPicPr>
          <p:cNvPr id="4" name="Picture 3">
            <a:extLst>
              <a:ext uri="{FF2B5EF4-FFF2-40B4-BE49-F238E27FC236}">
                <a16:creationId xmlns:a16="http://schemas.microsoft.com/office/drawing/2014/main" id="{C888CE29-1B8D-845B-6520-CCDE694917EE}"/>
              </a:ext>
            </a:extLst>
          </p:cNvPr>
          <p:cNvPicPr>
            <a:picLocks noChangeAspect="1"/>
          </p:cNvPicPr>
          <p:nvPr/>
        </p:nvPicPr>
        <p:blipFill>
          <a:blip r:embed="rId2"/>
          <a:stretch>
            <a:fillRect/>
          </a:stretch>
        </p:blipFill>
        <p:spPr>
          <a:xfrm>
            <a:off x="10815562" y="230188"/>
            <a:ext cx="1076475" cy="1066949"/>
          </a:xfrm>
          <a:prstGeom prst="rect">
            <a:avLst/>
          </a:prstGeom>
        </p:spPr>
      </p:pic>
    </p:spTree>
    <p:extLst>
      <p:ext uri="{BB962C8B-B14F-4D97-AF65-F5344CB8AC3E}">
        <p14:creationId xmlns:p14="http://schemas.microsoft.com/office/powerpoint/2010/main" val="40284760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61554BD-4249-40E0-B5DA-61B4AFEA78F8}"/>
              </a:ext>
            </a:extLst>
          </p:cNvPr>
          <p:cNvSpPr>
            <a:spLocks noGrp="1"/>
          </p:cNvSpPr>
          <p:nvPr>
            <p:ph type="title"/>
          </p:nvPr>
        </p:nvSpPr>
        <p:spPr/>
        <p:txBody>
          <a:bodyPr/>
          <a:lstStyle/>
          <a:p>
            <a:r>
              <a:rPr lang="sv-SE" dirty="0"/>
              <a:t>Säsongen 2025</a:t>
            </a:r>
          </a:p>
        </p:txBody>
      </p:sp>
      <p:sp>
        <p:nvSpPr>
          <p:cNvPr id="3" name="Platshållare för innehåll 2">
            <a:extLst>
              <a:ext uri="{FF2B5EF4-FFF2-40B4-BE49-F238E27FC236}">
                <a16:creationId xmlns:a16="http://schemas.microsoft.com/office/drawing/2014/main" id="{8807AC0A-02AD-4DFF-9C6E-54FC8113CD1B}"/>
              </a:ext>
            </a:extLst>
          </p:cNvPr>
          <p:cNvSpPr>
            <a:spLocks noGrp="1"/>
          </p:cNvSpPr>
          <p:nvPr>
            <p:ph idx="1"/>
          </p:nvPr>
        </p:nvSpPr>
        <p:spPr/>
        <p:txBody>
          <a:bodyPr>
            <a:normAutofit/>
          </a:bodyPr>
          <a:lstStyle/>
          <a:p>
            <a:pPr marL="0" indent="0">
              <a:buNone/>
            </a:pPr>
            <a:r>
              <a:rPr lang="sv-SE" dirty="0"/>
              <a:t>3 lag i seriespel</a:t>
            </a:r>
          </a:p>
          <a:p>
            <a:pPr marL="0" indent="0">
              <a:buNone/>
            </a:pPr>
            <a:r>
              <a:rPr lang="sv-SE" dirty="0"/>
              <a:t>Fördelat på: </a:t>
            </a:r>
          </a:p>
          <a:p>
            <a:pPr marL="0" indent="0">
              <a:buNone/>
            </a:pPr>
            <a:r>
              <a:rPr lang="sv-SE" dirty="0"/>
              <a:t>1 lag i nivå 3</a:t>
            </a:r>
          </a:p>
          <a:p>
            <a:pPr marL="0" indent="0">
              <a:buNone/>
            </a:pPr>
            <a:r>
              <a:rPr lang="sv-SE" dirty="0"/>
              <a:t>2 lag i nivå 4</a:t>
            </a:r>
          </a:p>
          <a:p>
            <a:pPr marL="0" indent="0">
              <a:buNone/>
            </a:pPr>
            <a:endParaRPr lang="sv-SE" dirty="0"/>
          </a:p>
          <a:p>
            <a:pPr marL="0" indent="0">
              <a:buNone/>
            </a:pPr>
            <a:r>
              <a:rPr lang="sv-SE" dirty="0"/>
              <a:t>Hösten –  Troligtvis 3 lag, vi får se vilken nivå vi hamnar i beroende på hur det går under våren.</a:t>
            </a:r>
          </a:p>
          <a:p>
            <a:pPr marL="0" indent="0">
              <a:buNone/>
            </a:pPr>
            <a:endParaRPr lang="sv-SE" dirty="0"/>
          </a:p>
          <a:p>
            <a:pPr marL="0" indent="0">
              <a:buNone/>
            </a:pPr>
            <a:endParaRPr lang="sv-SE" dirty="0"/>
          </a:p>
        </p:txBody>
      </p:sp>
      <p:pic>
        <p:nvPicPr>
          <p:cNvPr id="5" name="Picture 4">
            <a:extLst>
              <a:ext uri="{FF2B5EF4-FFF2-40B4-BE49-F238E27FC236}">
                <a16:creationId xmlns:a16="http://schemas.microsoft.com/office/drawing/2014/main" id="{8DC174F4-AD35-28D5-FE3C-6D2A4DC7320B}"/>
              </a:ext>
            </a:extLst>
          </p:cNvPr>
          <p:cNvPicPr>
            <a:picLocks noChangeAspect="1"/>
          </p:cNvPicPr>
          <p:nvPr/>
        </p:nvPicPr>
        <p:blipFill>
          <a:blip r:embed="rId2"/>
          <a:stretch>
            <a:fillRect/>
          </a:stretch>
        </p:blipFill>
        <p:spPr>
          <a:xfrm>
            <a:off x="10815562" y="230188"/>
            <a:ext cx="1076475" cy="1066949"/>
          </a:xfrm>
          <a:prstGeom prst="rect">
            <a:avLst/>
          </a:prstGeom>
        </p:spPr>
      </p:pic>
    </p:spTree>
    <p:extLst>
      <p:ext uri="{BB962C8B-B14F-4D97-AF65-F5344CB8AC3E}">
        <p14:creationId xmlns:p14="http://schemas.microsoft.com/office/powerpoint/2010/main" val="27419638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653803-3779-F7B5-E548-01A5C5E83181}"/>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A4AC7932-70A6-B8D2-3B78-063303E801B5}"/>
              </a:ext>
            </a:extLst>
          </p:cNvPr>
          <p:cNvSpPr>
            <a:spLocks noGrp="1"/>
          </p:cNvSpPr>
          <p:nvPr>
            <p:ph type="title"/>
          </p:nvPr>
        </p:nvSpPr>
        <p:spPr/>
        <p:txBody>
          <a:bodyPr/>
          <a:lstStyle/>
          <a:p>
            <a:r>
              <a:rPr lang="sv-SE" dirty="0"/>
              <a:t>Cuper 2025</a:t>
            </a:r>
          </a:p>
        </p:txBody>
      </p:sp>
      <p:sp>
        <p:nvSpPr>
          <p:cNvPr id="3" name="Platshållare för innehåll 2">
            <a:extLst>
              <a:ext uri="{FF2B5EF4-FFF2-40B4-BE49-F238E27FC236}">
                <a16:creationId xmlns:a16="http://schemas.microsoft.com/office/drawing/2014/main" id="{C1F25B08-B4BB-35FC-8CFA-8C342AC96877}"/>
              </a:ext>
            </a:extLst>
          </p:cNvPr>
          <p:cNvSpPr>
            <a:spLocks noGrp="1"/>
          </p:cNvSpPr>
          <p:nvPr>
            <p:ph idx="1"/>
          </p:nvPr>
        </p:nvSpPr>
        <p:spPr/>
        <p:txBody>
          <a:bodyPr>
            <a:normAutofit/>
          </a:bodyPr>
          <a:lstStyle/>
          <a:p>
            <a:pPr marL="0" indent="0">
              <a:buNone/>
            </a:pPr>
            <a:r>
              <a:rPr lang="sv-SE" sz="2000" dirty="0"/>
              <a:t>Vi har i år anmält oss till ett par cuper.</a:t>
            </a:r>
          </a:p>
          <a:p>
            <a:pPr marL="0" indent="0">
              <a:buNone/>
            </a:pPr>
            <a:endParaRPr lang="sv-SE" sz="2000" dirty="0"/>
          </a:p>
          <a:p>
            <a:pPr marL="0" indent="0">
              <a:buNone/>
            </a:pPr>
            <a:r>
              <a:rPr lang="sv-SE" sz="2000" dirty="0"/>
              <a:t>Örebrocupen – 2 lag anmälda.</a:t>
            </a:r>
          </a:p>
          <a:p>
            <a:pPr marL="0" indent="0">
              <a:buNone/>
            </a:pPr>
            <a:r>
              <a:rPr lang="sv-SE" sz="2000" dirty="0"/>
              <a:t>Egenkostnad 200 kr/spelare.</a:t>
            </a:r>
          </a:p>
          <a:p>
            <a:pPr marL="0" indent="0">
              <a:buNone/>
            </a:pPr>
            <a:endParaRPr lang="sv-SE" sz="2000" dirty="0"/>
          </a:p>
          <a:p>
            <a:pPr marL="0" indent="0">
              <a:buNone/>
            </a:pPr>
            <a:r>
              <a:rPr lang="sv-SE" sz="2000" dirty="0"/>
              <a:t>Kolmården Cup – 2 lag anmälda.</a:t>
            </a:r>
          </a:p>
          <a:p>
            <a:pPr marL="0" indent="0">
              <a:buNone/>
            </a:pPr>
            <a:r>
              <a:rPr lang="sv-SE" sz="2000" dirty="0" err="1"/>
              <a:t>Övernattningscup</a:t>
            </a:r>
            <a:r>
              <a:rPr lang="sv-SE" sz="2000" dirty="0"/>
              <a:t> med en övernattning.</a:t>
            </a:r>
          </a:p>
          <a:p>
            <a:pPr marL="0" indent="0">
              <a:buNone/>
            </a:pPr>
            <a:r>
              <a:rPr lang="sv-SE" sz="2000" dirty="0"/>
              <a:t>Vi kommer subventionera denna cup med lagkassan så mycket som möjligt men det kommer bli c:a 400-450 kr/spelare i egenkostnad.</a:t>
            </a:r>
          </a:p>
          <a:p>
            <a:pPr marL="0" indent="0">
              <a:buNone/>
            </a:pPr>
            <a:endParaRPr lang="sv-SE" sz="2000" dirty="0"/>
          </a:p>
          <a:p>
            <a:pPr marL="0" indent="0">
              <a:buNone/>
            </a:pPr>
            <a:r>
              <a:rPr lang="sv-SE" sz="2000" dirty="0"/>
              <a:t>Eventuellt </a:t>
            </a:r>
            <a:r>
              <a:rPr lang="sv-SE" sz="2000" dirty="0" err="1"/>
              <a:t>Select</a:t>
            </a:r>
            <a:r>
              <a:rPr lang="sv-SE" sz="2000" dirty="0"/>
              <a:t> Cup i höst – 1 eller 2 lag (9 mot 9) egenkostnad.</a:t>
            </a:r>
          </a:p>
          <a:p>
            <a:pPr marL="0" indent="0">
              <a:buNone/>
            </a:pPr>
            <a:endParaRPr lang="sv-SE" dirty="0"/>
          </a:p>
          <a:p>
            <a:pPr marL="0" indent="0">
              <a:buNone/>
            </a:pPr>
            <a:endParaRPr lang="sv-SE" dirty="0"/>
          </a:p>
        </p:txBody>
      </p:sp>
      <p:pic>
        <p:nvPicPr>
          <p:cNvPr id="5" name="Picture 4">
            <a:extLst>
              <a:ext uri="{FF2B5EF4-FFF2-40B4-BE49-F238E27FC236}">
                <a16:creationId xmlns:a16="http://schemas.microsoft.com/office/drawing/2014/main" id="{B7B5AA5F-7C8C-1F87-8E3B-C595565E957C}"/>
              </a:ext>
            </a:extLst>
          </p:cNvPr>
          <p:cNvPicPr>
            <a:picLocks noChangeAspect="1"/>
          </p:cNvPicPr>
          <p:nvPr/>
        </p:nvPicPr>
        <p:blipFill>
          <a:blip r:embed="rId2"/>
          <a:stretch>
            <a:fillRect/>
          </a:stretch>
        </p:blipFill>
        <p:spPr>
          <a:xfrm>
            <a:off x="10815562" y="230188"/>
            <a:ext cx="1076475" cy="1066949"/>
          </a:xfrm>
          <a:prstGeom prst="rect">
            <a:avLst/>
          </a:prstGeom>
        </p:spPr>
      </p:pic>
    </p:spTree>
    <p:extLst>
      <p:ext uri="{BB962C8B-B14F-4D97-AF65-F5344CB8AC3E}">
        <p14:creationId xmlns:p14="http://schemas.microsoft.com/office/powerpoint/2010/main" val="11131697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A8ED57A-152D-4CB1-831B-DFD851B4C74D}"/>
              </a:ext>
            </a:extLst>
          </p:cNvPr>
          <p:cNvSpPr>
            <a:spLocks noGrp="1"/>
          </p:cNvSpPr>
          <p:nvPr>
            <p:ph type="title"/>
          </p:nvPr>
        </p:nvSpPr>
        <p:spPr/>
        <p:txBody>
          <a:bodyPr/>
          <a:lstStyle/>
          <a:p>
            <a:r>
              <a:rPr lang="sv-SE" dirty="0"/>
              <a:t>Ekonomi</a:t>
            </a:r>
          </a:p>
        </p:txBody>
      </p:sp>
      <p:sp>
        <p:nvSpPr>
          <p:cNvPr id="3" name="Platshållare för innehåll 2">
            <a:extLst>
              <a:ext uri="{FF2B5EF4-FFF2-40B4-BE49-F238E27FC236}">
                <a16:creationId xmlns:a16="http://schemas.microsoft.com/office/drawing/2014/main" id="{62518B7F-1E36-42DA-B4A0-2A4E804FA02C}"/>
              </a:ext>
            </a:extLst>
          </p:cNvPr>
          <p:cNvSpPr>
            <a:spLocks noGrp="1"/>
          </p:cNvSpPr>
          <p:nvPr>
            <p:ph idx="1"/>
          </p:nvPr>
        </p:nvSpPr>
        <p:spPr/>
        <p:txBody>
          <a:bodyPr>
            <a:normAutofit/>
          </a:bodyPr>
          <a:lstStyle/>
          <a:p>
            <a:r>
              <a:rPr lang="sv-SE" dirty="0"/>
              <a:t>Hur mycket pengar har laget i kassan?</a:t>
            </a:r>
          </a:p>
          <a:p>
            <a:pPr marL="0" indent="0">
              <a:buNone/>
            </a:pPr>
            <a:r>
              <a:rPr lang="sv-SE" dirty="0"/>
              <a:t> - 7 350 kr just nu. När alla betalat sin egenkostnad till Örebrocupen kommer vi ha ytterligare c:a 5 200 kr = 12 550 kr.</a:t>
            </a:r>
          </a:p>
          <a:p>
            <a:endParaRPr lang="sv-SE" dirty="0"/>
          </a:p>
          <a:p>
            <a:r>
              <a:rPr lang="sv-SE" dirty="0"/>
              <a:t>Örebrocupen och ev. </a:t>
            </a:r>
            <a:r>
              <a:rPr lang="sv-SE" dirty="0" err="1"/>
              <a:t>Select</a:t>
            </a:r>
            <a:r>
              <a:rPr lang="sv-SE" dirty="0"/>
              <a:t> Cup till egenkostnad.</a:t>
            </a:r>
          </a:p>
          <a:p>
            <a:r>
              <a:rPr lang="sv-SE" dirty="0"/>
              <a:t>Kolmården Cup med övernattning, subventioneras av lagkassan.</a:t>
            </a:r>
          </a:p>
        </p:txBody>
      </p:sp>
      <p:pic>
        <p:nvPicPr>
          <p:cNvPr id="4" name="Picture 3">
            <a:extLst>
              <a:ext uri="{FF2B5EF4-FFF2-40B4-BE49-F238E27FC236}">
                <a16:creationId xmlns:a16="http://schemas.microsoft.com/office/drawing/2014/main" id="{FF35213F-B5CB-D91E-F166-E51CBCF1D4E6}"/>
              </a:ext>
            </a:extLst>
          </p:cNvPr>
          <p:cNvPicPr>
            <a:picLocks noChangeAspect="1"/>
          </p:cNvPicPr>
          <p:nvPr/>
        </p:nvPicPr>
        <p:blipFill>
          <a:blip r:embed="rId2"/>
          <a:stretch>
            <a:fillRect/>
          </a:stretch>
        </p:blipFill>
        <p:spPr>
          <a:xfrm>
            <a:off x="10815562" y="230188"/>
            <a:ext cx="1076475" cy="1066949"/>
          </a:xfrm>
          <a:prstGeom prst="rect">
            <a:avLst/>
          </a:prstGeom>
        </p:spPr>
      </p:pic>
    </p:spTree>
    <p:extLst>
      <p:ext uri="{BB962C8B-B14F-4D97-AF65-F5344CB8AC3E}">
        <p14:creationId xmlns:p14="http://schemas.microsoft.com/office/powerpoint/2010/main" val="35431181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E4D3C7-D078-D0D1-5803-0D84B8FB45E5}"/>
              </a:ext>
            </a:extLst>
          </p:cNvPr>
          <p:cNvSpPr>
            <a:spLocks noGrp="1"/>
          </p:cNvSpPr>
          <p:nvPr>
            <p:ph type="title"/>
          </p:nvPr>
        </p:nvSpPr>
        <p:spPr/>
        <p:txBody>
          <a:bodyPr/>
          <a:lstStyle/>
          <a:p>
            <a:r>
              <a:rPr lang="sv-SE" dirty="0"/>
              <a:t>Allmänt</a:t>
            </a:r>
            <a:endParaRPr lang="en-US" dirty="0"/>
          </a:p>
        </p:txBody>
      </p:sp>
      <p:sp>
        <p:nvSpPr>
          <p:cNvPr id="3" name="Content Placeholder 2">
            <a:extLst>
              <a:ext uri="{FF2B5EF4-FFF2-40B4-BE49-F238E27FC236}">
                <a16:creationId xmlns:a16="http://schemas.microsoft.com/office/drawing/2014/main" id="{F51AC34C-B4CF-2FE8-38B0-75C4CE298744}"/>
              </a:ext>
            </a:extLst>
          </p:cNvPr>
          <p:cNvSpPr>
            <a:spLocks noGrp="1"/>
          </p:cNvSpPr>
          <p:nvPr>
            <p:ph idx="1"/>
          </p:nvPr>
        </p:nvSpPr>
        <p:spPr>
          <a:xfrm>
            <a:off x="838200" y="1825624"/>
            <a:ext cx="10515600" cy="4831549"/>
          </a:xfrm>
        </p:spPr>
        <p:txBody>
          <a:bodyPr>
            <a:normAutofit/>
          </a:bodyPr>
          <a:lstStyle/>
          <a:p>
            <a:r>
              <a:rPr lang="sv-SE" dirty="0"/>
              <a:t>Laget.se – försök svara, framförallt matcher men även träningar då vi kan behöva hjälp om det är jättemånga barn och få ledare.</a:t>
            </a:r>
          </a:p>
          <a:p>
            <a:r>
              <a:rPr lang="sv-SE" dirty="0"/>
              <a:t>Matcher – viktigt att hålla tiden till samling, alt meddela om ni åker direkt. I år kommer vi införa karantän på en match om man uteblir från match utan att meddela sig.</a:t>
            </a:r>
          </a:p>
          <a:p>
            <a:r>
              <a:rPr lang="sv-SE" dirty="0"/>
              <a:t>Åtagande för föräldrar : Kiosk (max 1ggr/år), Bollkallar, Entrévärdar</a:t>
            </a:r>
          </a:p>
          <a:p>
            <a:r>
              <a:rPr lang="sv-SE" dirty="0"/>
              <a:t>Kiosk v14, v33 (Enbart två veckor i år)</a:t>
            </a:r>
          </a:p>
          <a:p>
            <a:r>
              <a:rPr lang="sv-SE" dirty="0"/>
              <a:t>Bollkallar &amp; Entrévärdar: 6st bollkallar samt 2 entrévärdar.</a:t>
            </a:r>
          </a:p>
          <a:p>
            <a:r>
              <a:rPr lang="sv-SE" dirty="0"/>
              <a:t>IFK Kumla – Ahlafors 5/4 </a:t>
            </a:r>
            <a:r>
              <a:rPr lang="sv-SE" dirty="0" err="1"/>
              <a:t>kl</a:t>
            </a:r>
            <a:r>
              <a:rPr lang="sv-SE" dirty="0"/>
              <a:t> 16:00</a:t>
            </a:r>
          </a:p>
          <a:p>
            <a:r>
              <a:rPr lang="en-US" dirty="0"/>
              <a:t>IFK </a:t>
            </a:r>
            <a:r>
              <a:rPr lang="en-US" dirty="0" err="1"/>
              <a:t>Kumla</a:t>
            </a:r>
            <a:r>
              <a:rPr lang="en-US" dirty="0"/>
              <a:t> – Lidköping 15/8 kl 19:30</a:t>
            </a:r>
          </a:p>
        </p:txBody>
      </p:sp>
    </p:spTree>
    <p:extLst>
      <p:ext uri="{BB962C8B-B14F-4D97-AF65-F5344CB8AC3E}">
        <p14:creationId xmlns:p14="http://schemas.microsoft.com/office/powerpoint/2010/main" val="4529420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AF75DF2-F70A-8B7D-3E6A-CFD6BC563966}"/>
              </a:ext>
            </a:extLst>
          </p:cNvPr>
          <p:cNvSpPr>
            <a:spLocks noGrp="1"/>
          </p:cNvSpPr>
          <p:nvPr>
            <p:ph idx="1"/>
          </p:nvPr>
        </p:nvSpPr>
        <p:spPr>
          <a:xfrm>
            <a:off x="838200" y="990746"/>
            <a:ext cx="10515600" cy="5379574"/>
          </a:xfrm>
        </p:spPr>
        <p:txBody>
          <a:bodyPr>
            <a:normAutofit fontScale="25000" lnSpcReduction="20000"/>
          </a:bodyPr>
          <a:lstStyle/>
          <a:p>
            <a:pPr marL="0" indent="0" algn="ctr">
              <a:lnSpc>
                <a:spcPct val="115000"/>
              </a:lnSpc>
              <a:buNone/>
            </a:pPr>
            <a:endParaRPr lang="en-US" sz="1800" dirty="0">
              <a:effectLst/>
              <a:latin typeface="Cambria" panose="02040503050406030204" pitchFamily="18" charset="0"/>
              <a:ea typeface="Cambria" panose="02040503050406030204" pitchFamily="18" charset="0"/>
              <a:cs typeface="Times New Roman" panose="02020603050405020304" pitchFamily="18" charset="0"/>
            </a:endParaRPr>
          </a:p>
          <a:p>
            <a:pPr algn="ctr">
              <a:lnSpc>
                <a:spcPct val="115000"/>
              </a:lnSpc>
            </a:pPr>
            <a:r>
              <a:rPr lang="en-US" sz="1800" b="1" dirty="0">
                <a:effectLst/>
                <a:latin typeface="Calibri" panose="020F0502020204030204" pitchFamily="34" charset="0"/>
                <a:ea typeface="Cambria" panose="02040503050406030204" pitchFamily="18" charset="0"/>
                <a:cs typeface="Times New Roman" panose="02020603050405020304" pitchFamily="18" charset="0"/>
              </a:rPr>
              <a:t>   </a:t>
            </a:r>
            <a:r>
              <a:rPr lang="en-US" sz="1800" b="1" dirty="0">
                <a:solidFill>
                  <a:srgbClr val="A6A6A6"/>
                </a:solidFill>
                <a:effectLst/>
                <a:latin typeface="Calibri" panose="020F0502020204030204" pitchFamily="34" charset="0"/>
                <a:ea typeface="Cambria" panose="02040503050406030204" pitchFamily="18" charset="0"/>
                <a:cs typeface="Times New Roman" panose="02020603050405020304" pitchFamily="18" charset="0"/>
              </a:rPr>
              <a:t>INFO TILL MEDLEMMAR I IFK KUMLA</a:t>
            </a:r>
            <a:endParaRPr lang="en-US" sz="1800" dirty="0">
              <a:effectLst/>
              <a:latin typeface="Cambria" panose="02040503050406030204" pitchFamily="18" charset="0"/>
              <a:ea typeface="Cambria" panose="02040503050406030204" pitchFamily="18" charset="0"/>
              <a:cs typeface="Times New Roman" panose="02020603050405020304" pitchFamily="18" charset="0"/>
            </a:endParaRPr>
          </a:p>
          <a:p>
            <a:r>
              <a:rPr lang="en-US" sz="1800" dirty="0">
                <a:effectLst/>
                <a:latin typeface="Calibri" panose="020F0502020204030204" pitchFamily="34" charset="0"/>
                <a:ea typeface="Cambria" panose="02040503050406030204" pitchFamily="18" charset="0"/>
                <a:cs typeface="Times New Roman" panose="02020603050405020304" pitchFamily="18" charset="0"/>
              </a:rPr>
              <a:t> </a:t>
            </a:r>
            <a:endParaRPr lang="en-US" sz="1800" dirty="0">
              <a:effectLst/>
              <a:latin typeface="Cambria" panose="02040503050406030204" pitchFamily="18" charset="0"/>
              <a:ea typeface="Cambria" panose="02040503050406030204" pitchFamily="18" charset="0"/>
              <a:cs typeface="Times New Roman" panose="02020603050405020304" pitchFamily="18" charset="0"/>
            </a:endParaRPr>
          </a:p>
          <a:p>
            <a:r>
              <a:rPr lang="en-US" sz="1800" dirty="0">
                <a:effectLst/>
                <a:latin typeface="Calibri" panose="020F0502020204030204" pitchFamily="34" charset="0"/>
                <a:ea typeface="Cambria" panose="02040503050406030204" pitchFamily="18" charset="0"/>
                <a:cs typeface="Times New Roman" panose="02020603050405020304" pitchFamily="18" charset="0"/>
              </a:rPr>
              <a:t> </a:t>
            </a:r>
            <a:endParaRPr lang="en-US" sz="1800" dirty="0">
              <a:effectLst/>
              <a:latin typeface="Cambria" panose="02040503050406030204" pitchFamily="18" charset="0"/>
              <a:ea typeface="Cambria" panose="02040503050406030204" pitchFamily="18" charset="0"/>
              <a:cs typeface="Times New Roman" panose="02020603050405020304" pitchFamily="18" charset="0"/>
            </a:endParaRPr>
          </a:p>
          <a:p>
            <a:r>
              <a:rPr lang="en-US" sz="8000" dirty="0">
                <a:effectLst/>
                <a:latin typeface="Calibri" panose="020F0502020204030204" pitchFamily="34" charset="0"/>
                <a:ea typeface="Cambria" panose="02040503050406030204" pitchFamily="18" charset="0"/>
                <a:cs typeface="Times New Roman" panose="02020603050405020304" pitchFamily="18" charset="0"/>
              </a:rPr>
              <a:t>INTERSPORT tar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emot</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beställningar</a:t>
            </a:r>
            <a:r>
              <a:rPr lang="en-US" sz="8000" dirty="0">
                <a:effectLst/>
                <a:latin typeface="Calibri" panose="020F0502020204030204" pitchFamily="34" charset="0"/>
                <a:ea typeface="Cambria" panose="02040503050406030204" pitchFamily="18" charset="0"/>
                <a:cs typeface="Times New Roman" panose="02020603050405020304" pitchFamily="18" charset="0"/>
              </a:rPr>
              <a:t> av IFK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Kumlas</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medlemsprofil</a:t>
            </a:r>
            <a:r>
              <a:rPr lang="en-US" sz="8000" dirty="0">
                <a:effectLst/>
                <a:latin typeface="Calibri" panose="020F0502020204030204" pitchFamily="34" charset="0"/>
                <a:ea typeface="Cambria" panose="02040503050406030204" pitchFamily="18" charset="0"/>
                <a:cs typeface="Times New Roman" panose="02020603050405020304" pitchFamily="18" charset="0"/>
              </a:rPr>
              <a:t> via intersport.se. </a:t>
            </a:r>
            <a:endParaRPr lang="en-US" sz="8000" dirty="0">
              <a:effectLst/>
              <a:latin typeface="Cambria" panose="02040503050406030204" pitchFamily="18" charset="0"/>
              <a:ea typeface="Cambria" panose="02040503050406030204" pitchFamily="18" charset="0"/>
              <a:cs typeface="Times New Roman" panose="02020603050405020304" pitchFamily="18" charset="0"/>
            </a:endParaRPr>
          </a:p>
          <a:p>
            <a:r>
              <a:rPr lang="en-US" sz="8000" dirty="0">
                <a:effectLst/>
                <a:latin typeface="Calibri" panose="020F0502020204030204" pitchFamily="34" charset="0"/>
                <a:ea typeface="Cambria" panose="02040503050406030204" pitchFamily="18" charset="0"/>
                <a:cs typeface="Times New Roman" panose="02020603050405020304" pitchFamily="18" charset="0"/>
              </a:rPr>
              <a:t>Nu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kan</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ni</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alltså</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göra</a:t>
            </a:r>
            <a:r>
              <a:rPr lang="en-US" sz="8000" dirty="0">
                <a:effectLst/>
                <a:latin typeface="Calibri" panose="020F0502020204030204" pitchFamily="34" charset="0"/>
                <a:ea typeface="Cambria" panose="02040503050406030204" pitchFamily="18" charset="0"/>
                <a:cs typeface="Times New Roman" panose="02020603050405020304" pitchFamily="18" charset="0"/>
              </a:rPr>
              <a:t> er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beställning</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närsomhelst</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endParaRPr lang="en-US" sz="8000" dirty="0">
              <a:effectLst/>
              <a:latin typeface="Cambria" panose="02040503050406030204" pitchFamily="18" charset="0"/>
              <a:ea typeface="Cambria" panose="02040503050406030204" pitchFamily="18" charset="0"/>
              <a:cs typeface="Times New Roman" panose="02020603050405020304" pitchFamily="18" charset="0"/>
            </a:endParaRPr>
          </a:p>
          <a:p>
            <a:r>
              <a:rPr lang="en-US" sz="8000" b="1" dirty="0">
                <a:effectLst/>
                <a:latin typeface="Calibri" panose="020F0502020204030204" pitchFamily="34" charset="0"/>
                <a:ea typeface="Cambria" panose="02040503050406030204" pitchFamily="18" charset="0"/>
                <a:cs typeface="Times New Roman" panose="02020603050405020304" pitchFamily="18" charset="0"/>
              </a:rPr>
              <a:t>Ni </a:t>
            </a:r>
            <a:r>
              <a:rPr lang="en-US" sz="8000" b="1" dirty="0" err="1">
                <a:effectLst/>
                <a:latin typeface="Calibri" panose="020F0502020204030204" pitchFamily="34" charset="0"/>
                <a:ea typeface="Cambria" panose="02040503050406030204" pitchFamily="18" charset="0"/>
                <a:cs typeface="Times New Roman" panose="02020603050405020304" pitchFamily="18" charset="0"/>
              </a:rPr>
              <a:t>hittar</a:t>
            </a:r>
            <a:r>
              <a:rPr lang="en-US" sz="8000" b="1" dirty="0">
                <a:effectLst/>
                <a:latin typeface="Calibri" panose="020F0502020204030204" pitchFamily="34" charset="0"/>
                <a:ea typeface="Cambria" panose="02040503050406030204" pitchFamily="18" charset="0"/>
                <a:cs typeface="Times New Roman" panose="02020603050405020304" pitchFamily="18" charset="0"/>
              </a:rPr>
              <a:t> </a:t>
            </a:r>
            <a:r>
              <a:rPr lang="en-US" sz="8000" b="1" dirty="0" err="1">
                <a:effectLst/>
                <a:latin typeface="Calibri" panose="020F0502020204030204" pitchFamily="34" charset="0"/>
                <a:ea typeface="Cambria" panose="02040503050406030204" pitchFamily="18" charset="0"/>
                <a:cs typeface="Times New Roman" panose="02020603050405020304" pitchFamily="18" charset="0"/>
              </a:rPr>
              <a:t>sortimentet</a:t>
            </a:r>
            <a:r>
              <a:rPr lang="en-US" sz="8000" b="1" dirty="0">
                <a:effectLst/>
                <a:latin typeface="Calibri" panose="020F0502020204030204" pitchFamily="34" charset="0"/>
                <a:ea typeface="Cambria" panose="02040503050406030204" pitchFamily="18" charset="0"/>
                <a:cs typeface="Times New Roman" panose="02020603050405020304" pitchFamily="18" charset="0"/>
              </a:rPr>
              <a:t> </a:t>
            </a:r>
            <a:r>
              <a:rPr lang="en-US" sz="8000" b="1" dirty="0" err="1">
                <a:effectLst/>
                <a:latin typeface="Calibri" panose="020F0502020204030204" pitchFamily="34" charset="0"/>
                <a:ea typeface="Cambria" panose="02040503050406030204" pitchFamily="18" charset="0"/>
                <a:cs typeface="Times New Roman" panose="02020603050405020304" pitchFamily="18" charset="0"/>
              </a:rPr>
              <a:t>på</a:t>
            </a:r>
            <a:r>
              <a:rPr lang="en-US" sz="8000" b="1" dirty="0">
                <a:effectLst/>
                <a:latin typeface="Calibri" panose="020F0502020204030204" pitchFamily="34" charset="0"/>
                <a:ea typeface="Cambria" panose="02040503050406030204" pitchFamily="18" charset="0"/>
                <a:cs typeface="Times New Roman" panose="02020603050405020304" pitchFamily="18" charset="0"/>
              </a:rPr>
              <a:t>: </a:t>
            </a:r>
            <a:endParaRPr lang="en-US" sz="8000" dirty="0">
              <a:effectLst/>
              <a:latin typeface="Cambria" panose="02040503050406030204" pitchFamily="18" charset="0"/>
              <a:ea typeface="Cambria" panose="02040503050406030204" pitchFamily="18" charset="0"/>
              <a:cs typeface="Times New Roman" panose="02020603050405020304" pitchFamily="18" charset="0"/>
            </a:endParaRPr>
          </a:p>
          <a:p>
            <a:r>
              <a:rPr lang="en-US" sz="8000" u="sng" dirty="0">
                <a:solidFill>
                  <a:srgbClr val="1155CC"/>
                </a:solidFill>
                <a:effectLst/>
                <a:latin typeface="Arial" panose="020B0604020202020204" pitchFamily="34" charset="0"/>
                <a:ea typeface="Cambria" panose="02040503050406030204" pitchFamily="18" charset="0"/>
                <a:cs typeface="Times New Roman" panose="02020603050405020304" pitchFamily="18" charset="0"/>
                <a:hlinkClick r:id="rId2"/>
              </a:rPr>
              <a:t>https://team.intersport.se/team/ifk-kumla-fotboll</a:t>
            </a:r>
            <a:endParaRPr lang="en-US" sz="8000" dirty="0">
              <a:effectLst/>
              <a:latin typeface="Cambria" panose="02040503050406030204" pitchFamily="18" charset="0"/>
              <a:ea typeface="Cambria" panose="02040503050406030204" pitchFamily="18" charset="0"/>
              <a:cs typeface="Times New Roman" panose="02020603050405020304" pitchFamily="18" charset="0"/>
            </a:endParaRPr>
          </a:p>
          <a:p>
            <a:r>
              <a:rPr lang="en-US" sz="8000" dirty="0" err="1">
                <a:effectLst/>
                <a:latin typeface="Calibri" panose="020F0502020204030204" pitchFamily="34" charset="0"/>
                <a:ea typeface="Cambria" panose="02040503050406030204" pitchFamily="18" charset="0"/>
                <a:cs typeface="Times New Roman" panose="02020603050405020304" pitchFamily="18" charset="0"/>
              </a:rPr>
              <a:t>Gör</a:t>
            </a:r>
            <a:r>
              <a:rPr lang="en-US" sz="8000" dirty="0">
                <a:effectLst/>
                <a:latin typeface="Calibri" panose="020F0502020204030204" pitchFamily="34" charset="0"/>
                <a:ea typeface="Cambria" panose="02040503050406030204" pitchFamily="18" charset="0"/>
                <a:cs typeface="Times New Roman" panose="02020603050405020304" pitchFamily="18" charset="0"/>
              </a:rPr>
              <a:t> er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beställning</a:t>
            </a:r>
            <a:r>
              <a:rPr lang="en-US" sz="8000" dirty="0">
                <a:effectLst/>
                <a:latin typeface="Calibri" panose="020F0502020204030204" pitchFamily="34" charset="0"/>
                <a:ea typeface="Cambria" panose="02040503050406030204" pitchFamily="18" charset="0"/>
                <a:cs typeface="Times New Roman" panose="02020603050405020304" pitchFamily="18" charset="0"/>
              </a:rPr>
              <a:t> av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kläder</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samt</a:t>
            </a:r>
            <a:r>
              <a:rPr lang="en-US" sz="8000" dirty="0">
                <a:effectLst/>
                <a:latin typeface="Calibri" panose="020F0502020204030204" pitchFamily="34" charset="0"/>
                <a:ea typeface="Cambria" panose="02040503050406030204" pitchFamily="18" charset="0"/>
                <a:cs typeface="Times New Roman" panose="02020603050405020304" pitchFamily="18" charset="0"/>
              </a:rPr>
              <a:t> era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tillval</a:t>
            </a:r>
            <a:r>
              <a:rPr lang="en-US" sz="8000" dirty="0">
                <a:effectLst/>
                <a:latin typeface="Calibri" panose="020F0502020204030204" pitchFamily="34" charset="0"/>
                <a:ea typeface="Cambria" panose="02040503050406030204" pitchFamily="18" charset="0"/>
                <a:cs typeface="Times New Roman" panose="02020603050405020304" pitchFamily="18" charset="0"/>
              </a:rPr>
              <a:t>,</a:t>
            </a:r>
            <a:endParaRPr lang="en-US" sz="8000" dirty="0">
              <a:effectLst/>
              <a:latin typeface="Cambria" panose="02040503050406030204" pitchFamily="18" charset="0"/>
              <a:ea typeface="Cambria" panose="02040503050406030204" pitchFamily="18" charset="0"/>
              <a:cs typeface="Times New Roman" panose="02020603050405020304" pitchFamily="18" charset="0"/>
            </a:endParaRPr>
          </a:p>
          <a:p>
            <a:r>
              <a:rPr lang="en-US" sz="8000" dirty="0" err="1">
                <a:effectLst/>
                <a:latin typeface="Calibri" panose="020F0502020204030204" pitchFamily="34" charset="0"/>
                <a:ea typeface="Cambria" panose="02040503050406030204" pitchFamily="18" charset="0"/>
                <a:cs typeface="Times New Roman" panose="02020603050405020304" pitchFamily="18" charset="0"/>
              </a:rPr>
              <a:t>Klubbmärket</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ingår</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som</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vanligt</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i</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priset</a:t>
            </a:r>
            <a:r>
              <a:rPr lang="en-US" sz="8000" dirty="0">
                <a:effectLst/>
                <a:latin typeface="Calibri" panose="020F0502020204030204" pitchFamily="34" charset="0"/>
                <a:ea typeface="Cambria" panose="02040503050406030204" pitchFamily="18" charset="0"/>
                <a:cs typeface="Times New Roman" panose="02020603050405020304" pitchFamily="18" charset="0"/>
              </a:rPr>
              <a:t>.</a:t>
            </a:r>
            <a:endParaRPr lang="en-US" sz="8000" dirty="0">
              <a:effectLst/>
              <a:latin typeface="Cambria" panose="02040503050406030204" pitchFamily="18" charset="0"/>
              <a:ea typeface="Cambria" panose="02040503050406030204" pitchFamily="18" charset="0"/>
              <a:cs typeface="Times New Roman" panose="02020603050405020304" pitchFamily="18" charset="0"/>
            </a:endParaRPr>
          </a:p>
          <a:p>
            <a:r>
              <a:rPr lang="en-US" sz="8000" dirty="0" err="1">
                <a:effectLst/>
                <a:latin typeface="Calibri" panose="020F0502020204030204" pitchFamily="34" charset="0"/>
                <a:ea typeface="Cambria" panose="02040503050406030204" pitchFamily="18" charset="0"/>
                <a:cs typeface="Times New Roman" panose="02020603050405020304" pitchFamily="18" charset="0"/>
              </a:rPr>
              <a:t>Gör</a:t>
            </a:r>
            <a:r>
              <a:rPr lang="en-US" sz="8000" dirty="0">
                <a:effectLst/>
                <a:latin typeface="Calibri" panose="020F0502020204030204" pitchFamily="34" charset="0"/>
                <a:ea typeface="Cambria" panose="02040503050406030204" pitchFamily="18" charset="0"/>
                <a:cs typeface="Times New Roman" panose="02020603050405020304" pitchFamily="18" charset="0"/>
              </a:rPr>
              <a:t> er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beställning</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genom</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att</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klicka</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på</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plaggen</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välj</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storlek</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i</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rullistan</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Välj</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därefter</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namn</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och</a:t>
            </a:r>
            <a:r>
              <a:rPr lang="en-US" sz="8000" dirty="0">
                <a:effectLst/>
                <a:latin typeface="Calibri" panose="020F0502020204030204" pitchFamily="34" charset="0"/>
                <a:ea typeface="Cambria" panose="02040503050406030204" pitchFamily="18" charset="0"/>
                <a:cs typeface="Times New Roman" panose="02020603050405020304" pitchFamily="18" charset="0"/>
              </a:rPr>
              <a:t> initialer om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så</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önskas</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Gå</a:t>
            </a:r>
            <a:r>
              <a:rPr lang="en-US" sz="8000" dirty="0">
                <a:effectLst/>
                <a:latin typeface="Calibri" panose="020F0502020204030204" pitchFamily="34" charset="0"/>
                <a:ea typeface="Cambria" panose="02040503050406030204" pitchFamily="18" charset="0"/>
                <a:cs typeface="Times New Roman" panose="02020603050405020304" pitchFamily="18" charset="0"/>
              </a:rPr>
              <a:t> till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kassan</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och</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gör</a:t>
            </a:r>
            <a:r>
              <a:rPr lang="en-US" sz="8000" dirty="0">
                <a:effectLst/>
                <a:latin typeface="Calibri" panose="020F0502020204030204" pitchFamily="34" charset="0"/>
                <a:ea typeface="Cambria" panose="02040503050406030204" pitchFamily="18" charset="0"/>
                <a:cs typeface="Times New Roman" panose="02020603050405020304" pitchFamily="18" charset="0"/>
              </a:rPr>
              <a:t> er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betalning</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endParaRPr lang="en-US" sz="8000" dirty="0">
              <a:effectLst/>
              <a:latin typeface="Cambria" panose="02040503050406030204" pitchFamily="18" charset="0"/>
              <a:ea typeface="Cambria" panose="02040503050406030204" pitchFamily="18" charset="0"/>
              <a:cs typeface="Times New Roman" panose="02020603050405020304" pitchFamily="18" charset="0"/>
            </a:endParaRPr>
          </a:p>
          <a:p>
            <a:r>
              <a:rPr lang="en-US" sz="8000" dirty="0" err="1">
                <a:effectLst/>
                <a:latin typeface="Calibri" panose="020F0502020204030204" pitchFamily="34" charset="0"/>
                <a:ea typeface="Cambria" panose="02040503050406030204" pitchFamily="18" charset="0"/>
                <a:cs typeface="Times New Roman" panose="02020603050405020304" pitchFamily="18" charset="0"/>
              </a:rPr>
              <a:t>Givetvis</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så</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kan</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ni</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prova</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kläderna</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innan</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beställning</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u="sng" dirty="0">
                <a:effectLst/>
                <a:latin typeface="Calibri" panose="020F0502020204030204" pitchFamily="34" charset="0"/>
                <a:ea typeface="Cambria" panose="02040503050406030204" pitchFamily="18" charset="0"/>
                <a:cs typeface="Times New Roman" panose="02020603050405020304" pitchFamily="18" charset="0"/>
              </a:rPr>
              <a:t>OBS! </a:t>
            </a:r>
            <a:r>
              <a:rPr lang="en-US" sz="8000" u="sng" dirty="0" err="1">
                <a:effectLst/>
                <a:latin typeface="Calibri" panose="020F0502020204030204" pitchFamily="34" charset="0"/>
                <a:ea typeface="Cambria" panose="02040503050406030204" pitchFamily="18" charset="0"/>
                <a:cs typeface="Times New Roman" panose="02020603050405020304" pitchFamily="18" charset="0"/>
              </a:rPr>
              <a:t>Tryckta</a:t>
            </a:r>
            <a:r>
              <a:rPr lang="en-US" sz="8000" u="sng" dirty="0">
                <a:effectLst/>
                <a:latin typeface="Calibri" panose="020F0502020204030204" pitchFamily="34" charset="0"/>
                <a:ea typeface="Cambria" panose="02040503050406030204" pitchFamily="18" charset="0"/>
                <a:cs typeface="Times New Roman" panose="02020603050405020304" pitchFamily="18" charset="0"/>
              </a:rPr>
              <a:t> </a:t>
            </a:r>
            <a:r>
              <a:rPr lang="en-US" sz="8000" u="sng" dirty="0" err="1">
                <a:effectLst/>
                <a:latin typeface="Calibri" panose="020F0502020204030204" pitchFamily="34" charset="0"/>
                <a:ea typeface="Cambria" panose="02040503050406030204" pitchFamily="18" charset="0"/>
                <a:cs typeface="Times New Roman" panose="02020603050405020304" pitchFamily="18" charset="0"/>
              </a:rPr>
              <a:t>kläder</a:t>
            </a:r>
            <a:r>
              <a:rPr lang="en-US" sz="8000" u="sng" dirty="0">
                <a:effectLst/>
                <a:latin typeface="Calibri" panose="020F0502020204030204" pitchFamily="34" charset="0"/>
                <a:ea typeface="Cambria" panose="02040503050406030204" pitchFamily="18" charset="0"/>
                <a:cs typeface="Times New Roman" panose="02020603050405020304" pitchFamily="18" charset="0"/>
              </a:rPr>
              <a:t> </a:t>
            </a:r>
            <a:r>
              <a:rPr lang="en-US" sz="8000" u="sng" dirty="0" err="1">
                <a:effectLst/>
                <a:latin typeface="Calibri" panose="020F0502020204030204" pitchFamily="34" charset="0"/>
                <a:ea typeface="Cambria" panose="02040503050406030204" pitchFamily="18" charset="0"/>
                <a:cs typeface="Times New Roman" panose="02020603050405020304" pitchFamily="18" charset="0"/>
              </a:rPr>
              <a:t>går</a:t>
            </a:r>
            <a:r>
              <a:rPr lang="en-US" sz="8000" u="sng" dirty="0">
                <a:effectLst/>
                <a:latin typeface="Calibri" panose="020F0502020204030204" pitchFamily="34" charset="0"/>
                <a:ea typeface="Cambria" panose="02040503050406030204" pitchFamily="18" charset="0"/>
                <a:cs typeface="Times New Roman" panose="02020603050405020304" pitchFamily="18" charset="0"/>
              </a:rPr>
              <a:t> INTE </a:t>
            </a:r>
            <a:r>
              <a:rPr lang="en-US" sz="8000" u="sng" dirty="0" err="1">
                <a:effectLst/>
                <a:latin typeface="Calibri" panose="020F0502020204030204" pitchFamily="34" charset="0"/>
                <a:ea typeface="Cambria" panose="02040503050406030204" pitchFamily="18" charset="0"/>
                <a:cs typeface="Times New Roman" panose="02020603050405020304" pitchFamily="18" charset="0"/>
              </a:rPr>
              <a:t>att</a:t>
            </a:r>
            <a:r>
              <a:rPr lang="en-US" sz="8000" u="sng" dirty="0">
                <a:effectLst/>
                <a:latin typeface="Calibri" panose="020F0502020204030204" pitchFamily="34" charset="0"/>
                <a:ea typeface="Cambria" panose="02040503050406030204" pitchFamily="18" charset="0"/>
                <a:cs typeface="Times New Roman" panose="02020603050405020304" pitchFamily="18" charset="0"/>
              </a:rPr>
              <a:t> </a:t>
            </a:r>
            <a:r>
              <a:rPr lang="en-US" sz="8000" u="sng" dirty="0" err="1">
                <a:effectLst/>
                <a:latin typeface="Calibri" panose="020F0502020204030204" pitchFamily="34" charset="0"/>
                <a:ea typeface="Cambria" panose="02040503050406030204" pitchFamily="18" charset="0"/>
                <a:cs typeface="Times New Roman" panose="02020603050405020304" pitchFamily="18" charset="0"/>
              </a:rPr>
              <a:t>returnera</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endParaRPr lang="en-US" sz="8000" dirty="0">
              <a:effectLst/>
              <a:latin typeface="Cambria" panose="02040503050406030204" pitchFamily="18" charset="0"/>
              <a:ea typeface="Cambria" panose="02040503050406030204" pitchFamily="18" charset="0"/>
              <a:cs typeface="Times New Roman" panose="02020603050405020304" pitchFamily="18" charset="0"/>
            </a:endParaRPr>
          </a:p>
          <a:p>
            <a:r>
              <a:rPr lang="en-US" sz="8000" dirty="0">
                <a:effectLst/>
                <a:latin typeface="Calibri" panose="020F0502020204030204" pitchFamily="34" charset="0"/>
                <a:ea typeface="Cambria" panose="02040503050406030204" pitchFamily="18" charset="0"/>
                <a:cs typeface="Times New Roman" panose="02020603050405020304" pitchFamily="18" charset="0"/>
              </a:rPr>
              <a:t>INTERSPORT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kommer</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att</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arrangera</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två</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stycken</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provtillfällen</a:t>
            </a:r>
            <a:r>
              <a:rPr lang="en-US" sz="8000" dirty="0">
                <a:effectLst/>
                <a:latin typeface="Calibri" panose="020F0502020204030204" pitchFamily="34" charset="0"/>
                <a:ea typeface="Cambria" panose="02040503050406030204" pitchFamily="18" charset="0"/>
                <a:cs typeface="Times New Roman" panose="02020603050405020304" pitchFamily="18" charset="0"/>
              </a:rPr>
              <a:t> hos er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ute</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på</a:t>
            </a:r>
            <a:r>
              <a:rPr lang="en-US" sz="8000" dirty="0">
                <a:effectLst/>
                <a:latin typeface="Calibri" panose="020F0502020204030204" pitchFamily="34" charset="0"/>
                <a:ea typeface="Cambria" panose="02040503050406030204" pitchFamily="18" charset="0"/>
                <a:cs typeface="Times New Roman" panose="02020603050405020304" pitchFamily="18" charset="0"/>
              </a:rPr>
              <a:t> IP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i</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vår</a:t>
            </a:r>
            <a:r>
              <a:rPr lang="en-US" sz="8000" dirty="0">
                <a:effectLst/>
                <a:latin typeface="Calibri" panose="020F0502020204030204" pitchFamily="34" charset="0"/>
                <a:ea typeface="Cambria" panose="02040503050406030204" pitchFamily="18" charset="0"/>
                <a:cs typeface="Times New Roman" panose="02020603050405020304" pitchFamily="18" charset="0"/>
              </a:rPr>
              <a:t>, information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kommer</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från</a:t>
            </a:r>
            <a:r>
              <a:rPr lang="en-US" sz="8000" dirty="0">
                <a:effectLst/>
                <a:latin typeface="Calibri" panose="020F0502020204030204" pitchFamily="34" charset="0"/>
                <a:ea typeface="Cambria" panose="02040503050406030204" pitchFamily="18" charset="0"/>
                <a:cs typeface="Times New Roman" panose="02020603050405020304" pitchFamily="18" charset="0"/>
              </a:rPr>
              <a:t> er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förening</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håll</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utkik</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efter</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tider</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på</a:t>
            </a:r>
            <a:r>
              <a:rPr lang="en-US" sz="8000" dirty="0">
                <a:effectLst/>
                <a:latin typeface="Calibri" panose="020F0502020204030204" pitchFamily="34" charset="0"/>
                <a:ea typeface="Cambria" panose="02040503050406030204" pitchFamily="18" charset="0"/>
                <a:cs typeface="Times New Roman" panose="02020603050405020304" pitchFamily="18" charset="0"/>
              </a:rPr>
              <a:t> er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hemsida</a:t>
            </a:r>
            <a:r>
              <a:rPr lang="en-US" sz="8000" dirty="0">
                <a:effectLst/>
                <a:latin typeface="Calibri" panose="020F0502020204030204" pitchFamily="34" charset="0"/>
                <a:ea typeface="Cambria" panose="02040503050406030204" pitchFamily="18" charset="0"/>
                <a:cs typeface="Times New Roman" panose="02020603050405020304" pitchFamily="18" charset="0"/>
              </a:rPr>
              <a:t>/</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kansliet</a:t>
            </a:r>
            <a:r>
              <a:rPr lang="en-US" sz="8000" dirty="0">
                <a:effectLst/>
                <a:latin typeface="Calibri" panose="020F0502020204030204" pitchFamily="34" charset="0"/>
                <a:ea typeface="Cambria" panose="02040503050406030204" pitchFamily="18" charset="0"/>
                <a:cs typeface="Times New Roman" panose="02020603050405020304" pitchFamily="18" charset="0"/>
              </a:rPr>
              <a:t>/</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lagledarna</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endParaRPr lang="en-US" sz="8000" dirty="0">
              <a:effectLst/>
              <a:latin typeface="Cambria" panose="02040503050406030204" pitchFamily="18" charset="0"/>
              <a:ea typeface="Cambria" panose="02040503050406030204" pitchFamily="18" charset="0"/>
              <a:cs typeface="Times New Roman" panose="02020603050405020304" pitchFamily="18" charset="0"/>
            </a:endParaRPr>
          </a:p>
          <a:p>
            <a:r>
              <a:rPr lang="en-US" sz="8000" dirty="0" err="1">
                <a:effectLst/>
                <a:latin typeface="Calibri" panose="020F0502020204030204" pitchFamily="34" charset="0"/>
                <a:ea typeface="Cambria" panose="02040503050406030204" pitchFamily="18" charset="0"/>
                <a:cs typeface="Times New Roman" panose="02020603050405020304" pitchFamily="18" charset="0"/>
              </a:rPr>
              <a:t>Dessutom</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kommer</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provstegar</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på</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sortimentet</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att</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hänga</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på</a:t>
            </a:r>
            <a:r>
              <a:rPr lang="en-US" sz="8000" dirty="0">
                <a:effectLst/>
                <a:latin typeface="Calibri" panose="020F0502020204030204" pitchFamily="34" charset="0"/>
                <a:ea typeface="Cambria" panose="02040503050406030204" pitchFamily="18" charset="0"/>
                <a:cs typeface="Times New Roman" panose="02020603050405020304" pitchFamily="18" charset="0"/>
              </a:rPr>
              <a:t> Intersport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Marieberg</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där</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ni</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när</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som</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helst</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själv</a:t>
            </a:r>
            <a:r>
              <a:rPr lang="en-US" sz="8000" dirty="0">
                <a:effectLst/>
                <a:latin typeface="Calibri" panose="020F0502020204030204" pitchFamily="34" charset="0"/>
                <a:ea typeface="Cambria" panose="02040503050406030204" pitchFamily="18" charset="0"/>
                <a:cs typeface="Times New Roman" panose="02020603050405020304" pitchFamily="18" charset="0"/>
              </a:rPr>
              <a:t> under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butikens</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öppettider</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kan</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prova</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plaggen</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göra</a:t>
            </a:r>
            <a:r>
              <a:rPr lang="en-US" sz="8000" dirty="0">
                <a:effectLst/>
                <a:latin typeface="Calibri" panose="020F0502020204030204" pitchFamily="34" charset="0"/>
                <a:ea typeface="Cambria" panose="02040503050406030204" pitchFamily="18" charset="0"/>
                <a:cs typeface="Times New Roman" panose="02020603050405020304" pitchFamily="18" charset="0"/>
              </a:rPr>
              <a:t> lite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anteckningar</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och</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gå</a:t>
            </a:r>
            <a:r>
              <a:rPr lang="en-US" sz="8000" dirty="0">
                <a:effectLst/>
                <a:latin typeface="Calibri" panose="020F0502020204030204" pitchFamily="34" charset="0"/>
                <a:ea typeface="Cambria" panose="02040503050406030204" pitchFamily="18" charset="0"/>
                <a:cs typeface="Times New Roman" panose="02020603050405020304" pitchFamily="18" charset="0"/>
              </a:rPr>
              <a:t> hem till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Webben</a:t>
            </a:r>
            <a:r>
              <a:rPr lang="en-US" sz="8000" dirty="0">
                <a:effectLst/>
                <a:latin typeface="Calibri" panose="020F0502020204030204" pitchFamily="34" charset="0"/>
                <a:ea typeface="Cambria" panose="02040503050406030204" pitchFamily="18" charset="0"/>
                <a:cs typeface="Times New Roman" panose="02020603050405020304" pitchFamily="18" charset="0"/>
              </a:rPr>
              <a:t> för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att</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beställa</a:t>
            </a:r>
            <a:r>
              <a:rPr lang="en-US" sz="8000" dirty="0">
                <a:effectLst/>
                <a:latin typeface="Calibri" panose="020F0502020204030204" pitchFamily="34" charset="0"/>
                <a:ea typeface="Cambria" panose="02040503050406030204" pitchFamily="18" charset="0"/>
                <a:cs typeface="Times New Roman" panose="02020603050405020304" pitchFamily="18" charset="0"/>
              </a:rPr>
              <a:t>.</a:t>
            </a:r>
            <a:endParaRPr lang="en-US" sz="8000" dirty="0">
              <a:effectLst/>
              <a:latin typeface="Cambria" panose="02040503050406030204" pitchFamily="18" charset="0"/>
              <a:ea typeface="Cambria" panose="02040503050406030204" pitchFamily="18" charset="0"/>
              <a:cs typeface="Times New Roman" panose="02020603050405020304" pitchFamily="18" charset="0"/>
            </a:endParaRPr>
          </a:p>
          <a:p>
            <a:r>
              <a:rPr lang="en-US" sz="8000" dirty="0" err="1">
                <a:effectLst/>
                <a:latin typeface="Calibri" panose="020F0502020204030204" pitchFamily="34" charset="0"/>
                <a:ea typeface="Cambria" panose="02040503050406030204" pitchFamily="18" charset="0"/>
                <a:cs typeface="Times New Roman" panose="02020603050405020304" pitchFamily="18" charset="0"/>
              </a:rPr>
              <a:t>Avhämtning</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sker</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på</a:t>
            </a:r>
            <a:r>
              <a:rPr lang="en-US" sz="8000" dirty="0">
                <a:effectLst/>
                <a:latin typeface="Calibri" panose="020F0502020204030204" pitchFamily="34" charset="0"/>
                <a:ea typeface="Cambria" panose="02040503050406030204" pitchFamily="18" charset="0"/>
                <a:cs typeface="Times New Roman" panose="02020603050405020304" pitchFamily="18" charset="0"/>
              </a:rPr>
              <a:t> Intersport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Marieberg</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Avisering</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sker</a:t>
            </a:r>
            <a:r>
              <a:rPr lang="en-US" sz="8000" dirty="0">
                <a:effectLst/>
                <a:latin typeface="Calibri" panose="020F0502020204030204" pitchFamily="34" charset="0"/>
                <a:ea typeface="Cambria" panose="02040503050406030204" pitchFamily="18" charset="0"/>
                <a:cs typeface="Times New Roman" panose="02020603050405020304" pitchFamily="18" charset="0"/>
              </a:rPr>
              <a:t> via SMS.</a:t>
            </a:r>
            <a:endParaRPr lang="en-US" sz="8000" dirty="0">
              <a:effectLst/>
              <a:latin typeface="Cambria" panose="02040503050406030204" pitchFamily="18" charset="0"/>
              <a:ea typeface="Cambria" panose="02040503050406030204" pitchFamily="18" charset="0"/>
              <a:cs typeface="Times New Roman" panose="02020603050405020304" pitchFamily="18" charset="0"/>
            </a:endParaRPr>
          </a:p>
          <a:p>
            <a:endParaRPr lang="en-US" dirty="0"/>
          </a:p>
        </p:txBody>
      </p:sp>
      <p:pic>
        <p:nvPicPr>
          <p:cNvPr id="4" name="Bildobjekt 2">
            <a:extLst>
              <a:ext uri="{FF2B5EF4-FFF2-40B4-BE49-F238E27FC236}">
                <a16:creationId xmlns:a16="http://schemas.microsoft.com/office/drawing/2014/main" id="{7955AED2-81E5-32E7-10A2-84D8B637229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05087" y="644035"/>
            <a:ext cx="2235835" cy="248285"/>
          </a:xfrm>
          <a:prstGeom prst="rect">
            <a:avLst/>
          </a:prstGeom>
        </p:spPr>
      </p:pic>
      <p:pic>
        <p:nvPicPr>
          <p:cNvPr id="5" name="Picture 4">
            <a:extLst>
              <a:ext uri="{FF2B5EF4-FFF2-40B4-BE49-F238E27FC236}">
                <a16:creationId xmlns:a16="http://schemas.microsoft.com/office/drawing/2014/main" id="{DED28A3A-B737-7B43-E31A-FF565540E7E4}"/>
              </a:ext>
            </a:extLst>
          </p:cNvPr>
          <p:cNvPicPr>
            <a:picLocks noChangeAspect="1"/>
          </p:cNvPicPr>
          <p:nvPr/>
        </p:nvPicPr>
        <p:blipFill>
          <a:blip r:embed="rId4"/>
          <a:stretch>
            <a:fillRect/>
          </a:stretch>
        </p:blipFill>
        <p:spPr>
          <a:xfrm>
            <a:off x="10815562" y="230188"/>
            <a:ext cx="1076475" cy="1066949"/>
          </a:xfrm>
          <a:prstGeom prst="rect">
            <a:avLst/>
          </a:prstGeom>
        </p:spPr>
      </p:pic>
    </p:spTree>
    <p:extLst>
      <p:ext uri="{BB962C8B-B14F-4D97-AF65-F5344CB8AC3E}">
        <p14:creationId xmlns:p14="http://schemas.microsoft.com/office/powerpoint/2010/main" val="32682545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51FC59-AACF-1450-B467-498964526013}"/>
              </a:ext>
            </a:extLst>
          </p:cNvPr>
          <p:cNvSpPr>
            <a:spLocks noGrp="1"/>
          </p:cNvSpPr>
          <p:nvPr>
            <p:ph type="title"/>
          </p:nvPr>
        </p:nvSpPr>
        <p:spPr/>
        <p:txBody>
          <a:bodyPr/>
          <a:lstStyle/>
          <a:p>
            <a:r>
              <a:rPr lang="en-US" dirty="0" err="1"/>
              <a:t>Medlems</a:t>
            </a:r>
            <a:r>
              <a:rPr lang="en-US" dirty="0"/>
              <a:t>- och </a:t>
            </a:r>
            <a:r>
              <a:rPr lang="en-US" dirty="0" err="1"/>
              <a:t>föreningsavgift</a:t>
            </a:r>
            <a:r>
              <a:rPr lang="en-US" dirty="0"/>
              <a:t> 2025</a:t>
            </a:r>
          </a:p>
        </p:txBody>
      </p:sp>
      <p:sp>
        <p:nvSpPr>
          <p:cNvPr id="3" name="Content Placeholder 2">
            <a:extLst>
              <a:ext uri="{FF2B5EF4-FFF2-40B4-BE49-F238E27FC236}">
                <a16:creationId xmlns:a16="http://schemas.microsoft.com/office/drawing/2014/main" id="{2E81CB60-049A-78CE-10A9-1E33EB4790DE}"/>
              </a:ext>
            </a:extLst>
          </p:cNvPr>
          <p:cNvSpPr>
            <a:spLocks noGrp="1"/>
          </p:cNvSpPr>
          <p:nvPr>
            <p:ph idx="1"/>
          </p:nvPr>
        </p:nvSpPr>
        <p:spPr/>
        <p:txBody>
          <a:bodyPr/>
          <a:lstStyle/>
          <a:p>
            <a:endParaRPr lang="en-US" dirty="0"/>
          </a:p>
        </p:txBody>
      </p:sp>
      <p:pic>
        <p:nvPicPr>
          <p:cNvPr id="6" name="Bildobjekt 5">
            <a:extLst>
              <a:ext uri="{FF2B5EF4-FFF2-40B4-BE49-F238E27FC236}">
                <a16:creationId xmlns:a16="http://schemas.microsoft.com/office/drawing/2014/main" id="{8DC91D21-BDD8-B961-DCCA-8787BD8EEC91}"/>
              </a:ext>
            </a:extLst>
          </p:cNvPr>
          <p:cNvPicPr>
            <a:picLocks noChangeAspect="1"/>
          </p:cNvPicPr>
          <p:nvPr/>
        </p:nvPicPr>
        <p:blipFill>
          <a:blip r:embed="rId2"/>
          <a:stretch>
            <a:fillRect/>
          </a:stretch>
        </p:blipFill>
        <p:spPr>
          <a:xfrm>
            <a:off x="838200" y="1825624"/>
            <a:ext cx="8283200" cy="3853815"/>
          </a:xfrm>
          <a:prstGeom prst="rect">
            <a:avLst/>
          </a:prstGeom>
        </p:spPr>
      </p:pic>
    </p:spTree>
    <p:extLst>
      <p:ext uri="{BB962C8B-B14F-4D97-AF65-F5344CB8AC3E}">
        <p14:creationId xmlns:p14="http://schemas.microsoft.com/office/powerpoint/2010/main" val="3182716535"/>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A0F416627335C744B84BA993F95CF9F5" ma:contentTypeVersion="12" ma:contentTypeDescription="Skapa ett nytt dokument." ma:contentTypeScope="" ma:versionID="4341303816d543d88dbdac5e6dc2bb57">
  <xsd:schema xmlns:xsd="http://www.w3.org/2001/XMLSchema" xmlns:xs="http://www.w3.org/2001/XMLSchema" xmlns:p="http://schemas.microsoft.com/office/2006/metadata/properties" xmlns:ns3="ada57cfb-69fc-4c66-8701-bc0848d41c6b" xmlns:ns4="ffc76577-ab46-4403-b6ef-8af1a8be4370" targetNamespace="http://schemas.microsoft.com/office/2006/metadata/properties" ma:root="true" ma:fieldsID="99719e9a03501c67cdd1b363a4c604fe" ns3:_="" ns4:_="">
    <xsd:import namespace="ada57cfb-69fc-4c66-8701-bc0848d41c6b"/>
    <xsd:import namespace="ffc76577-ab46-4403-b6ef-8af1a8be4370"/>
    <xsd:element name="properties">
      <xsd:complexType>
        <xsd:sequence>
          <xsd:element name="documentManagement">
            <xsd:complexType>
              <xsd:all>
                <xsd:element ref="ns3:MediaServiceMetadata" minOccurs="0"/>
                <xsd:element ref="ns3:MediaServiceFastMetadata" minOccurs="0"/>
                <xsd:element ref="ns3:MediaServiceDateTaken" minOccurs="0"/>
                <xsd:element ref="ns4:SharedWithUsers" minOccurs="0"/>
                <xsd:element ref="ns4:SharedWithDetails" minOccurs="0"/>
                <xsd:element ref="ns4:SharingHintHash"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da57cfb-69fc-4c66-8701-bc0848d41c6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fc76577-ab46-4403-b6ef-8af1a8be4370" elementFormDefault="qualified">
    <xsd:import namespace="http://schemas.microsoft.com/office/2006/documentManagement/types"/>
    <xsd:import namespace="http://schemas.microsoft.com/office/infopath/2007/PartnerControls"/>
    <xsd:element name="SharedWithUsers" ma:index="11"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Delat med information" ma:internalName="SharedWithDetails" ma:readOnly="true">
      <xsd:simpleType>
        <xsd:restriction base="dms:Note">
          <xsd:maxLength value="255"/>
        </xsd:restriction>
      </xsd:simpleType>
    </xsd:element>
    <xsd:element name="SharingHintHash" ma:index="13" nillable="true" ma:displayName="Delar tips,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7394812-6171-4CD8-8D34-3A355D60EB6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da57cfb-69fc-4c66-8701-bc0848d41c6b"/>
    <ds:schemaRef ds:uri="ffc76577-ab46-4403-b6ef-8af1a8be437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085CE0F-7879-48BF-B913-706E377025BD}">
  <ds:schemaRefs>
    <ds:schemaRef ds:uri="http://purl.org/dc/dcmitype/"/>
    <ds:schemaRef ds:uri="http://purl.org/dc/terms/"/>
    <ds:schemaRef ds:uri="http://schemas.microsoft.com/office/2006/metadata/properties"/>
    <ds:schemaRef ds:uri="http://schemas.microsoft.com/office/2006/documentManagement/types"/>
    <ds:schemaRef ds:uri="ffc76577-ab46-4403-b6ef-8af1a8be4370"/>
    <ds:schemaRef ds:uri="http://schemas.microsoft.com/office/infopath/2007/PartnerControls"/>
    <ds:schemaRef ds:uri="http://schemas.openxmlformats.org/package/2006/metadata/core-properties"/>
    <ds:schemaRef ds:uri="ada57cfb-69fc-4c66-8701-bc0848d41c6b"/>
    <ds:schemaRef ds:uri="http://www.w3.org/XML/1998/namespace"/>
    <ds:schemaRef ds:uri="http://purl.org/dc/elements/1.1/"/>
  </ds:schemaRefs>
</ds:datastoreItem>
</file>

<file path=customXml/itemProps3.xml><?xml version="1.0" encoding="utf-8"?>
<ds:datastoreItem xmlns:ds="http://schemas.openxmlformats.org/officeDocument/2006/customXml" ds:itemID="{482F4097-E79E-4674-AFE3-DF3A9C0A476A}">
  <ds:schemaRefs>
    <ds:schemaRef ds:uri="http://schemas.microsoft.com/sharepoint/v3/contenttype/forms"/>
  </ds:schemaRefs>
</ds:datastoreItem>
</file>

<file path=docMetadata/LabelInfo.xml><?xml version="1.0" encoding="utf-8"?>
<clbl:labelList xmlns:clbl="http://schemas.microsoft.com/office/2020/mipLabelMetadata">
  <clbl:label id="{91f09566-a850-4fae-bbe1-29ad3804a2f6}" enabled="0" method="" siteId="{91f09566-a850-4fae-bbe1-29ad3804a2f6}" removed="1"/>
</clbl:labelList>
</file>

<file path=docProps/app.xml><?xml version="1.0" encoding="utf-8"?>
<Properties xmlns="http://schemas.openxmlformats.org/officeDocument/2006/extended-properties" xmlns:vt="http://schemas.openxmlformats.org/officeDocument/2006/docPropsVTypes">
  <TotalTime>529</TotalTime>
  <Words>653</Words>
  <Application>Microsoft Office PowerPoint</Application>
  <PresentationFormat>Bredbild</PresentationFormat>
  <Paragraphs>71</Paragraphs>
  <Slides>10</Slides>
  <Notes>0</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10</vt:i4>
      </vt:variant>
    </vt:vector>
  </HeadingPairs>
  <TitlesOfParts>
    <vt:vector size="15" baseType="lpstr">
      <vt:lpstr>Arial</vt:lpstr>
      <vt:lpstr>Calibri</vt:lpstr>
      <vt:lpstr>Calibri Light</vt:lpstr>
      <vt:lpstr>Cambria</vt:lpstr>
      <vt:lpstr>Office-tema</vt:lpstr>
      <vt:lpstr>IFK Kumla P-013</vt:lpstr>
      <vt:lpstr>Presentation av ledare och föräldrar</vt:lpstr>
      <vt:lpstr>Träningsupplägg 2025</vt:lpstr>
      <vt:lpstr>Säsongen 2025</vt:lpstr>
      <vt:lpstr>Cuper 2025</vt:lpstr>
      <vt:lpstr>Ekonomi</vt:lpstr>
      <vt:lpstr>Allmänt</vt:lpstr>
      <vt:lpstr>PowerPoint-presentation</vt:lpstr>
      <vt:lpstr>Medlems- och föreningsavgift 2025</vt:lpstr>
      <vt:lpstr>Övrigt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IFK Kumla P-013</dc:title>
  <dc:creator>Johan Ornell, PostNord</dc:creator>
  <cp:lastModifiedBy>Johan Ornell, PostNord</cp:lastModifiedBy>
  <cp:revision>7</cp:revision>
  <dcterms:created xsi:type="dcterms:W3CDTF">2021-10-04T00:39:48Z</dcterms:created>
  <dcterms:modified xsi:type="dcterms:W3CDTF">2025-03-25T11:20:51Z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0x010100A0F416627335C744B84BA993F95CF9F5</vt:lpwstr>
  </property>
</Properties>
</file>