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57" r:id="rId7"/>
    <p:sldId id="262" r:id="rId8"/>
    <p:sldId id="258" r:id="rId9"/>
    <p:sldId id="261" r:id="rId10"/>
    <p:sldId id="263" r:id="rId11"/>
    <p:sldId id="260" r:id="rId1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E3D5AD-0693-4F8C-B746-E420308F4249}" v="5" dt="2023-08-27T19:30:13.0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1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ton Eliasson" userId="e013af99-13c7-4799-92a5-e2b8e4d5e29d" providerId="ADAL" clId="{01E3D5AD-0693-4F8C-B746-E420308F4249}"/>
    <pc:docChg chg="undo custSel addSld delSld modSld sldOrd">
      <pc:chgData name="Anton Eliasson" userId="e013af99-13c7-4799-92a5-e2b8e4d5e29d" providerId="ADAL" clId="{01E3D5AD-0693-4F8C-B746-E420308F4249}" dt="2023-08-27T20:01:41.866" v="2319" actId="20577"/>
      <pc:docMkLst>
        <pc:docMk/>
      </pc:docMkLst>
      <pc:sldChg chg="addSp delSp modSp mod setBg">
        <pc:chgData name="Anton Eliasson" userId="e013af99-13c7-4799-92a5-e2b8e4d5e29d" providerId="ADAL" clId="{01E3D5AD-0693-4F8C-B746-E420308F4249}" dt="2023-08-27T19:22:36.829" v="55" actId="1076"/>
        <pc:sldMkLst>
          <pc:docMk/>
          <pc:sldMk cId="2386292316" sldId="256"/>
        </pc:sldMkLst>
        <pc:spChg chg="mod">
          <ac:chgData name="Anton Eliasson" userId="e013af99-13c7-4799-92a5-e2b8e4d5e29d" providerId="ADAL" clId="{01E3D5AD-0693-4F8C-B746-E420308F4249}" dt="2023-08-27T19:21:10.535" v="33" actId="26606"/>
          <ac:spMkLst>
            <pc:docMk/>
            <pc:sldMk cId="2386292316" sldId="256"/>
            <ac:spMk id="2" creationId="{677207E6-A1DA-4152-9510-3597C7FD09AE}"/>
          </ac:spMkLst>
        </pc:spChg>
        <pc:spChg chg="mod">
          <ac:chgData name="Anton Eliasson" userId="e013af99-13c7-4799-92a5-e2b8e4d5e29d" providerId="ADAL" clId="{01E3D5AD-0693-4F8C-B746-E420308F4249}" dt="2023-08-27T19:21:32.553" v="51" actId="20577"/>
          <ac:spMkLst>
            <pc:docMk/>
            <pc:sldMk cId="2386292316" sldId="256"/>
            <ac:spMk id="3" creationId="{C6D38CBE-3AA7-4E23-9A1A-BD81ED559D5B}"/>
          </ac:spMkLst>
        </pc:spChg>
        <pc:spChg chg="add del">
          <ac:chgData name="Anton Eliasson" userId="e013af99-13c7-4799-92a5-e2b8e4d5e29d" providerId="ADAL" clId="{01E3D5AD-0693-4F8C-B746-E420308F4249}" dt="2023-08-27T19:21:08.693" v="30" actId="26606"/>
          <ac:spMkLst>
            <pc:docMk/>
            <pc:sldMk cId="2386292316" sldId="256"/>
            <ac:spMk id="10" creationId="{489B7BFD-8F45-4093-AD9C-91B15B0503D9}"/>
          </ac:spMkLst>
        </pc:spChg>
        <pc:spChg chg="add del">
          <ac:chgData name="Anton Eliasson" userId="e013af99-13c7-4799-92a5-e2b8e4d5e29d" providerId="ADAL" clId="{01E3D5AD-0693-4F8C-B746-E420308F4249}" dt="2023-08-27T19:21:08.693" v="30" actId="26606"/>
          <ac:spMkLst>
            <pc:docMk/>
            <pc:sldMk cId="2386292316" sldId="256"/>
            <ac:spMk id="12" creationId="{498F8FF6-43B4-494A-AF8F-123A4983EDF7}"/>
          </ac:spMkLst>
        </pc:spChg>
        <pc:spChg chg="add del">
          <ac:chgData name="Anton Eliasson" userId="e013af99-13c7-4799-92a5-e2b8e4d5e29d" providerId="ADAL" clId="{01E3D5AD-0693-4F8C-B746-E420308F4249}" dt="2023-08-27T19:21:08.693" v="30" actId="26606"/>
          <ac:spMkLst>
            <pc:docMk/>
            <pc:sldMk cId="2386292316" sldId="256"/>
            <ac:spMk id="14" creationId="{4DCEC70C-9F4B-4A73-B4BD-AE50AD617F59}"/>
          </ac:spMkLst>
        </pc:spChg>
        <pc:spChg chg="add del">
          <ac:chgData name="Anton Eliasson" userId="e013af99-13c7-4799-92a5-e2b8e4d5e29d" providerId="ADAL" clId="{01E3D5AD-0693-4F8C-B746-E420308F4249}" dt="2023-08-27T19:21:08.693" v="30" actId="26606"/>
          <ac:spMkLst>
            <pc:docMk/>
            <pc:sldMk cId="2386292316" sldId="256"/>
            <ac:spMk id="16" creationId="{5AFEC601-A132-47EE-B0C2-B38ACD9FCE6F}"/>
          </ac:spMkLst>
        </pc:spChg>
        <pc:spChg chg="add del">
          <ac:chgData name="Anton Eliasson" userId="e013af99-13c7-4799-92a5-e2b8e4d5e29d" providerId="ADAL" clId="{01E3D5AD-0693-4F8C-B746-E420308F4249}" dt="2023-08-27T19:21:08.693" v="30" actId="26606"/>
          <ac:spMkLst>
            <pc:docMk/>
            <pc:sldMk cId="2386292316" sldId="256"/>
            <ac:spMk id="18" creationId="{279CAF82-0ECF-42BE-8F37-F71941E5D410}"/>
          </ac:spMkLst>
        </pc:spChg>
        <pc:spChg chg="add del">
          <ac:chgData name="Anton Eliasson" userId="e013af99-13c7-4799-92a5-e2b8e4d5e29d" providerId="ADAL" clId="{01E3D5AD-0693-4F8C-B746-E420308F4249}" dt="2023-08-27T19:21:08.693" v="30" actId="26606"/>
          <ac:spMkLst>
            <pc:docMk/>
            <pc:sldMk cId="2386292316" sldId="256"/>
            <ac:spMk id="20" creationId="{4D525A72-77E7-4E14-BEE2-FC3A19EC41C3}"/>
          </ac:spMkLst>
        </pc:spChg>
        <pc:spChg chg="add del">
          <ac:chgData name="Anton Eliasson" userId="e013af99-13c7-4799-92a5-e2b8e4d5e29d" providerId="ADAL" clId="{01E3D5AD-0693-4F8C-B746-E420308F4249}" dt="2023-08-27T19:21:08.693" v="30" actId="26606"/>
          <ac:spMkLst>
            <pc:docMk/>
            <pc:sldMk cId="2386292316" sldId="256"/>
            <ac:spMk id="22" creationId="{033BC44A-0661-43B4-9C14-FD5963C226AE}"/>
          </ac:spMkLst>
        </pc:spChg>
        <pc:spChg chg="add del">
          <ac:chgData name="Anton Eliasson" userId="e013af99-13c7-4799-92a5-e2b8e4d5e29d" providerId="ADAL" clId="{01E3D5AD-0693-4F8C-B746-E420308F4249}" dt="2023-08-27T19:21:08.693" v="30" actId="26606"/>
          <ac:spMkLst>
            <pc:docMk/>
            <pc:sldMk cId="2386292316" sldId="256"/>
            <ac:spMk id="24" creationId="{DA31323F-03C2-4114-B2CC-79931D220D0E}"/>
          </ac:spMkLst>
        </pc:spChg>
        <pc:spChg chg="add del">
          <ac:chgData name="Anton Eliasson" userId="e013af99-13c7-4799-92a5-e2b8e4d5e29d" providerId="ADAL" clId="{01E3D5AD-0693-4F8C-B746-E420308F4249}" dt="2023-08-27T19:21:08.693" v="30" actId="26606"/>
          <ac:spMkLst>
            <pc:docMk/>
            <pc:sldMk cId="2386292316" sldId="256"/>
            <ac:spMk id="26" creationId="{298EBCA3-8AAD-4596-8EBF-43A43542FDD1}"/>
          </ac:spMkLst>
        </pc:spChg>
        <pc:spChg chg="add del">
          <ac:chgData name="Anton Eliasson" userId="e013af99-13c7-4799-92a5-e2b8e4d5e29d" providerId="ADAL" clId="{01E3D5AD-0693-4F8C-B746-E420308F4249}" dt="2023-08-27T19:21:08.693" v="30" actId="26606"/>
          <ac:spMkLst>
            <pc:docMk/>
            <pc:sldMk cId="2386292316" sldId="256"/>
            <ac:spMk id="35" creationId="{9457709F-7F08-4A4A-9DB7-1AFB3FCF0790}"/>
          </ac:spMkLst>
        </pc:spChg>
        <pc:spChg chg="add del">
          <ac:chgData name="Anton Eliasson" userId="e013af99-13c7-4799-92a5-e2b8e4d5e29d" providerId="ADAL" clId="{01E3D5AD-0693-4F8C-B746-E420308F4249}" dt="2023-08-27T19:21:10.535" v="32" actId="26606"/>
          <ac:spMkLst>
            <pc:docMk/>
            <pc:sldMk cId="2386292316" sldId="256"/>
            <ac:spMk id="37" creationId="{1D63188B-C92D-4606-95DB-0601ED0ECB55}"/>
          </ac:spMkLst>
        </pc:spChg>
        <pc:spChg chg="add del">
          <ac:chgData name="Anton Eliasson" userId="e013af99-13c7-4799-92a5-e2b8e4d5e29d" providerId="ADAL" clId="{01E3D5AD-0693-4F8C-B746-E420308F4249}" dt="2023-08-27T19:21:10.535" v="32" actId="26606"/>
          <ac:spMkLst>
            <pc:docMk/>
            <pc:sldMk cId="2386292316" sldId="256"/>
            <ac:spMk id="38" creationId="{2927A7B7-1B6D-432E-B2C4-E71C6C361C26}"/>
          </ac:spMkLst>
        </pc:spChg>
        <pc:spChg chg="add del">
          <ac:chgData name="Anton Eliasson" userId="e013af99-13c7-4799-92a5-e2b8e4d5e29d" providerId="ADAL" clId="{01E3D5AD-0693-4F8C-B746-E420308F4249}" dt="2023-08-27T19:21:10.535" v="32" actId="26606"/>
          <ac:spMkLst>
            <pc:docMk/>
            <pc:sldMk cId="2386292316" sldId="256"/>
            <ac:spMk id="39" creationId="{E27DBEE0-99A4-4464-9371-C89D97E7A956}"/>
          </ac:spMkLst>
        </pc:spChg>
        <pc:spChg chg="add">
          <ac:chgData name="Anton Eliasson" userId="e013af99-13c7-4799-92a5-e2b8e4d5e29d" providerId="ADAL" clId="{01E3D5AD-0693-4F8C-B746-E420308F4249}" dt="2023-08-27T19:21:10.535" v="33" actId="26606"/>
          <ac:spMkLst>
            <pc:docMk/>
            <pc:sldMk cId="2386292316" sldId="256"/>
            <ac:spMk id="41" creationId="{19D32F93-50AC-4C46-A5DB-291C60DDB7BD}"/>
          </ac:spMkLst>
        </pc:spChg>
        <pc:spChg chg="add">
          <ac:chgData name="Anton Eliasson" userId="e013af99-13c7-4799-92a5-e2b8e4d5e29d" providerId="ADAL" clId="{01E3D5AD-0693-4F8C-B746-E420308F4249}" dt="2023-08-27T19:21:10.535" v="33" actId="26606"/>
          <ac:spMkLst>
            <pc:docMk/>
            <pc:sldMk cId="2386292316" sldId="256"/>
            <ac:spMk id="42" creationId="{827DC2C4-B485-428A-BF4A-472D2967F47F}"/>
          </ac:spMkLst>
        </pc:spChg>
        <pc:spChg chg="add">
          <ac:chgData name="Anton Eliasson" userId="e013af99-13c7-4799-92a5-e2b8e4d5e29d" providerId="ADAL" clId="{01E3D5AD-0693-4F8C-B746-E420308F4249}" dt="2023-08-27T19:21:10.535" v="33" actId="26606"/>
          <ac:spMkLst>
            <pc:docMk/>
            <pc:sldMk cId="2386292316" sldId="256"/>
            <ac:spMk id="43" creationId="{EE04B5EB-F158-4507-90DD-BD23620C7CC9}"/>
          </ac:spMkLst>
        </pc:spChg>
        <pc:grpChg chg="add del">
          <ac:chgData name="Anton Eliasson" userId="e013af99-13c7-4799-92a5-e2b8e4d5e29d" providerId="ADAL" clId="{01E3D5AD-0693-4F8C-B746-E420308F4249}" dt="2023-08-27T19:21:08.693" v="30" actId="26606"/>
          <ac:grpSpMkLst>
            <pc:docMk/>
            <pc:sldMk cId="2386292316" sldId="256"/>
            <ac:grpSpMk id="28" creationId="{FB9739EB-7F66-433D-841F-AB3CD18700B7}"/>
          </ac:grpSpMkLst>
        </pc:grpChg>
        <pc:picChg chg="add mod">
          <ac:chgData name="Anton Eliasson" userId="e013af99-13c7-4799-92a5-e2b8e4d5e29d" providerId="ADAL" clId="{01E3D5AD-0693-4F8C-B746-E420308F4249}" dt="2023-08-27T19:21:10.535" v="33" actId="26606"/>
          <ac:picMkLst>
            <pc:docMk/>
            <pc:sldMk cId="2386292316" sldId="256"/>
            <ac:picMk id="5" creationId="{6B131BD6-4646-F651-ECF9-3FCC2FCD46D0}"/>
          </ac:picMkLst>
        </pc:picChg>
        <pc:picChg chg="add mod">
          <ac:chgData name="Anton Eliasson" userId="e013af99-13c7-4799-92a5-e2b8e4d5e29d" providerId="ADAL" clId="{01E3D5AD-0693-4F8C-B746-E420308F4249}" dt="2023-08-27T19:22:36.829" v="55" actId="1076"/>
          <ac:picMkLst>
            <pc:docMk/>
            <pc:sldMk cId="2386292316" sldId="256"/>
            <ac:picMk id="7" creationId="{E8A20985-3187-9B8E-4C83-3C9BD8E3B46E}"/>
          </ac:picMkLst>
        </pc:picChg>
      </pc:sldChg>
      <pc:sldChg chg="addSp modSp mod">
        <pc:chgData name="Anton Eliasson" userId="e013af99-13c7-4799-92a5-e2b8e4d5e29d" providerId="ADAL" clId="{01E3D5AD-0693-4F8C-B746-E420308F4249}" dt="2023-08-27T19:29:57.237" v="552" actId="20577"/>
        <pc:sldMkLst>
          <pc:docMk/>
          <pc:sldMk cId="2741963807" sldId="257"/>
        </pc:sldMkLst>
        <pc:spChg chg="mod">
          <ac:chgData name="Anton Eliasson" userId="e013af99-13c7-4799-92a5-e2b8e4d5e29d" providerId="ADAL" clId="{01E3D5AD-0693-4F8C-B746-E420308F4249}" dt="2023-08-27T19:23:23.312" v="61" actId="20577"/>
          <ac:spMkLst>
            <pc:docMk/>
            <pc:sldMk cId="2741963807" sldId="257"/>
            <ac:spMk id="2" creationId="{861554BD-4249-40E0-B5DA-61B4AFEA78F8}"/>
          </ac:spMkLst>
        </pc:spChg>
        <pc:spChg chg="mod">
          <ac:chgData name="Anton Eliasson" userId="e013af99-13c7-4799-92a5-e2b8e4d5e29d" providerId="ADAL" clId="{01E3D5AD-0693-4F8C-B746-E420308F4249}" dt="2023-08-27T19:29:57.237" v="552" actId="20577"/>
          <ac:spMkLst>
            <pc:docMk/>
            <pc:sldMk cId="2741963807" sldId="257"/>
            <ac:spMk id="3" creationId="{8807AC0A-02AD-4DFF-9C6E-54FC8113CD1B}"/>
          </ac:spMkLst>
        </pc:spChg>
        <pc:picChg chg="add mod">
          <ac:chgData name="Anton Eliasson" userId="e013af99-13c7-4799-92a5-e2b8e4d5e29d" providerId="ADAL" clId="{01E3D5AD-0693-4F8C-B746-E420308F4249}" dt="2023-08-27T19:23:17.316" v="57" actId="1076"/>
          <ac:picMkLst>
            <pc:docMk/>
            <pc:sldMk cId="2741963807" sldId="257"/>
            <ac:picMk id="5" creationId="{8DC174F4-AD35-28D5-FE3C-6D2A4DC7320B}"/>
          </ac:picMkLst>
        </pc:picChg>
      </pc:sldChg>
      <pc:sldChg chg="addSp modSp mod ord">
        <pc:chgData name="Anton Eliasson" userId="e013af99-13c7-4799-92a5-e2b8e4d5e29d" providerId="ADAL" clId="{01E3D5AD-0693-4F8C-B746-E420308F4249}" dt="2023-08-27T19:58:43.635" v="2264" actId="20577"/>
        <pc:sldMkLst>
          <pc:docMk/>
          <pc:sldMk cId="3543118104" sldId="258"/>
        </pc:sldMkLst>
        <pc:spChg chg="mod">
          <ac:chgData name="Anton Eliasson" userId="e013af99-13c7-4799-92a5-e2b8e4d5e29d" providerId="ADAL" clId="{01E3D5AD-0693-4F8C-B746-E420308F4249}" dt="2023-08-27T19:37:01.101" v="827" actId="20577"/>
          <ac:spMkLst>
            <pc:docMk/>
            <pc:sldMk cId="3543118104" sldId="258"/>
            <ac:spMk id="2" creationId="{8A8ED57A-152D-4CB1-831B-DFD851B4C74D}"/>
          </ac:spMkLst>
        </pc:spChg>
        <pc:spChg chg="mod">
          <ac:chgData name="Anton Eliasson" userId="e013af99-13c7-4799-92a5-e2b8e4d5e29d" providerId="ADAL" clId="{01E3D5AD-0693-4F8C-B746-E420308F4249}" dt="2023-08-27T19:58:43.635" v="2264" actId="20577"/>
          <ac:spMkLst>
            <pc:docMk/>
            <pc:sldMk cId="3543118104" sldId="258"/>
            <ac:spMk id="3" creationId="{62518B7F-1E36-42DA-B4A0-2A4E804FA02C}"/>
          </ac:spMkLst>
        </pc:spChg>
        <pc:picChg chg="add mod">
          <ac:chgData name="Anton Eliasson" userId="e013af99-13c7-4799-92a5-e2b8e4d5e29d" providerId="ADAL" clId="{01E3D5AD-0693-4F8C-B746-E420308F4249}" dt="2023-08-27T19:28:10.265" v="465"/>
          <ac:picMkLst>
            <pc:docMk/>
            <pc:sldMk cId="3543118104" sldId="258"/>
            <ac:picMk id="4" creationId="{FF35213F-B5CB-D91E-F166-E51CBCF1D4E6}"/>
          </ac:picMkLst>
        </pc:picChg>
      </pc:sldChg>
      <pc:sldChg chg="addSp modSp mod">
        <pc:chgData name="Anton Eliasson" userId="e013af99-13c7-4799-92a5-e2b8e4d5e29d" providerId="ADAL" clId="{01E3D5AD-0693-4F8C-B746-E420308F4249}" dt="2023-08-27T19:33:29.424" v="628" actId="20577"/>
        <pc:sldMkLst>
          <pc:docMk/>
          <pc:sldMk cId="3164654728" sldId="259"/>
        </pc:sldMkLst>
        <pc:spChg chg="mod">
          <ac:chgData name="Anton Eliasson" userId="e013af99-13c7-4799-92a5-e2b8e4d5e29d" providerId="ADAL" clId="{01E3D5AD-0693-4F8C-B746-E420308F4249}" dt="2023-08-27T19:33:29.424" v="628" actId="20577"/>
          <ac:spMkLst>
            <pc:docMk/>
            <pc:sldMk cId="3164654728" sldId="259"/>
            <ac:spMk id="5" creationId="{DD69E68E-0108-4256-B8F0-5EA78E5F9A8B}"/>
          </ac:spMkLst>
        </pc:spChg>
        <pc:picChg chg="add mod">
          <ac:chgData name="Anton Eliasson" userId="e013af99-13c7-4799-92a5-e2b8e4d5e29d" providerId="ADAL" clId="{01E3D5AD-0693-4F8C-B746-E420308F4249}" dt="2023-08-27T19:21:55.129" v="53" actId="1076"/>
          <ac:picMkLst>
            <pc:docMk/>
            <pc:sldMk cId="3164654728" sldId="259"/>
            <ac:picMk id="4" creationId="{C83A36B2-AD23-C645-6F15-379814FE3DFC}"/>
          </ac:picMkLst>
        </pc:picChg>
      </pc:sldChg>
      <pc:sldChg chg="addSp modSp mod">
        <pc:chgData name="Anton Eliasson" userId="e013af99-13c7-4799-92a5-e2b8e4d5e29d" providerId="ADAL" clId="{01E3D5AD-0693-4F8C-B746-E420308F4249}" dt="2023-08-27T19:59:31.877" v="2307" actId="12"/>
        <pc:sldMkLst>
          <pc:docMk/>
          <pc:sldMk cId="4129268899" sldId="260"/>
        </pc:sldMkLst>
        <pc:spChg chg="add mod">
          <ac:chgData name="Anton Eliasson" userId="e013af99-13c7-4799-92a5-e2b8e4d5e29d" providerId="ADAL" clId="{01E3D5AD-0693-4F8C-B746-E420308F4249}" dt="2023-08-27T19:59:31.877" v="2307" actId="12"/>
          <ac:spMkLst>
            <pc:docMk/>
            <pc:sldMk cId="4129268899" sldId="260"/>
            <ac:spMk id="5" creationId="{45BAF69D-09F2-C5C9-3C6F-C8E60005E960}"/>
          </ac:spMkLst>
        </pc:spChg>
        <pc:picChg chg="add mod">
          <ac:chgData name="Anton Eliasson" userId="e013af99-13c7-4799-92a5-e2b8e4d5e29d" providerId="ADAL" clId="{01E3D5AD-0693-4F8C-B746-E420308F4249}" dt="2023-08-27T19:28:18.742" v="467"/>
          <ac:picMkLst>
            <pc:docMk/>
            <pc:sldMk cId="4129268899" sldId="260"/>
            <ac:picMk id="3" creationId="{EE53650C-2BCD-5A0F-3FA3-F07E45A2DE1C}"/>
          </ac:picMkLst>
        </pc:picChg>
      </pc:sldChg>
      <pc:sldChg chg="addSp delSp modSp new mod">
        <pc:chgData name="Anton Eliasson" userId="e013af99-13c7-4799-92a5-e2b8e4d5e29d" providerId="ADAL" clId="{01E3D5AD-0693-4F8C-B746-E420308F4249}" dt="2023-08-27T19:59:07.924" v="2281" actId="5793"/>
        <pc:sldMkLst>
          <pc:docMk/>
          <pc:sldMk cId="3268254544" sldId="261"/>
        </pc:sldMkLst>
        <pc:spChg chg="add del mod">
          <ac:chgData name="Anton Eliasson" userId="e013af99-13c7-4799-92a5-e2b8e4d5e29d" providerId="ADAL" clId="{01E3D5AD-0693-4F8C-B746-E420308F4249}" dt="2023-08-27T19:59:07.924" v="2281" actId="5793"/>
          <ac:spMkLst>
            <pc:docMk/>
            <pc:sldMk cId="3268254544" sldId="261"/>
            <ac:spMk id="3" creationId="{4AF75DF2-F70A-8B7D-3E6A-CFD6BC563966}"/>
          </ac:spMkLst>
        </pc:spChg>
        <pc:spChg chg="add del mod">
          <ac:chgData name="Anton Eliasson" userId="e013af99-13c7-4799-92a5-e2b8e4d5e29d" providerId="ADAL" clId="{01E3D5AD-0693-4F8C-B746-E420308F4249}" dt="2023-08-27T19:30:27.609" v="555" actId="478"/>
          <ac:spMkLst>
            <pc:docMk/>
            <pc:sldMk cId="3268254544" sldId="261"/>
            <ac:spMk id="7" creationId="{8BB38453-4CBC-9141-D8CC-B79F9A6853EE}"/>
          </ac:spMkLst>
        </pc:spChg>
        <pc:spChg chg="add del mod">
          <ac:chgData name="Anton Eliasson" userId="e013af99-13c7-4799-92a5-e2b8e4d5e29d" providerId="ADAL" clId="{01E3D5AD-0693-4F8C-B746-E420308F4249}" dt="2023-08-27T19:30:35.247" v="557" actId="478"/>
          <ac:spMkLst>
            <pc:docMk/>
            <pc:sldMk cId="3268254544" sldId="261"/>
            <ac:spMk id="9" creationId="{FF217855-C8C2-8BF2-1091-1EAD36556F1B}"/>
          </ac:spMkLst>
        </pc:spChg>
        <pc:picChg chg="add mod">
          <ac:chgData name="Anton Eliasson" userId="e013af99-13c7-4799-92a5-e2b8e4d5e29d" providerId="ADAL" clId="{01E3D5AD-0693-4F8C-B746-E420308F4249}" dt="2023-08-27T19:18:31.335" v="21" actId="1076"/>
          <ac:picMkLst>
            <pc:docMk/>
            <pc:sldMk cId="3268254544" sldId="261"/>
            <ac:picMk id="4" creationId="{7955AED2-81E5-32E7-10A2-84D8B6372299}"/>
          </ac:picMkLst>
        </pc:picChg>
        <pc:picChg chg="add mod">
          <ac:chgData name="Anton Eliasson" userId="e013af99-13c7-4799-92a5-e2b8e4d5e29d" providerId="ADAL" clId="{01E3D5AD-0693-4F8C-B746-E420308F4249}" dt="2023-08-27T19:28:15.686" v="466"/>
          <ac:picMkLst>
            <pc:docMk/>
            <pc:sldMk cId="3268254544" sldId="261"/>
            <ac:picMk id="5" creationId="{DED28A3A-B737-7B43-E31A-FF565540E7E4}"/>
          </ac:picMkLst>
        </pc:picChg>
      </pc:sldChg>
      <pc:sldChg chg="addSp modSp new mod">
        <pc:chgData name="Anton Eliasson" userId="e013af99-13c7-4799-92a5-e2b8e4d5e29d" providerId="ADAL" clId="{01E3D5AD-0693-4F8C-B746-E420308F4249}" dt="2023-08-27T19:57:32.211" v="2253" actId="20577"/>
        <pc:sldMkLst>
          <pc:docMk/>
          <pc:sldMk cId="4028476078" sldId="262"/>
        </pc:sldMkLst>
        <pc:spChg chg="mod">
          <ac:chgData name="Anton Eliasson" userId="e013af99-13c7-4799-92a5-e2b8e4d5e29d" providerId="ADAL" clId="{01E3D5AD-0693-4F8C-B746-E420308F4249}" dt="2023-08-27T19:57:32.211" v="2253" actId="20577"/>
          <ac:spMkLst>
            <pc:docMk/>
            <pc:sldMk cId="4028476078" sldId="262"/>
            <ac:spMk id="3" creationId="{B4F60639-5E17-DE10-BF85-44A9D699542B}"/>
          </ac:spMkLst>
        </pc:spChg>
        <pc:picChg chg="add mod">
          <ac:chgData name="Anton Eliasson" userId="e013af99-13c7-4799-92a5-e2b8e4d5e29d" providerId="ADAL" clId="{01E3D5AD-0693-4F8C-B746-E420308F4249}" dt="2023-08-27T19:30:13.003" v="553"/>
          <ac:picMkLst>
            <pc:docMk/>
            <pc:sldMk cId="4028476078" sldId="262"/>
            <ac:picMk id="4" creationId="{C888CE29-1B8D-845B-6520-CCDE694917EE}"/>
          </ac:picMkLst>
        </pc:picChg>
      </pc:sldChg>
      <pc:sldChg chg="new del">
        <pc:chgData name="Anton Eliasson" userId="e013af99-13c7-4799-92a5-e2b8e4d5e29d" providerId="ADAL" clId="{01E3D5AD-0693-4F8C-B746-E420308F4249}" dt="2023-08-27T19:57:50.317" v="2254" actId="2696"/>
        <pc:sldMkLst>
          <pc:docMk/>
          <pc:sldMk cId="2011991347" sldId="263"/>
        </pc:sldMkLst>
      </pc:sldChg>
      <pc:sldChg chg="addSp modSp new mod">
        <pc:chgData name="Anton Eliasson" userId="e013af99-13c7-4799-92a5-e2b8e4d5e29d" providerId="ADAL" clId="{01E3D5AD-0693-4F8C-B746-E420308F4249}" dt="2023-08-27T20:01:41.866" v="2319" actId="20577"/>
        <pc:sldMkLst>
          <pc:docMk/>
          <pc:sldMk cId="3182716535" sldId="263"/>
        </pc:sldMkLst>
        <pc:spChg chg="mod">
          <ac:chgData name="Anton Eliasson" userId="e013af99-13c7-4799-92a5-e2b8e4d5e29d" providerId="ADAL" clId="{01E3D5AD-0693-4F8C-B746-E420308F4249}" dt="2023-08-27T20:01:41.866" v="2319" actId="20577"/>
          <ac:spMkLst>
            <pc:docMk/>
            <pc:sldMk cId="3182716535" sldId="263"/>
            <ac:spMk id="2" creationId="{D451FC59-AACF-1450-B467-498964526013}"/>
          </ac:spMkLst>
        </pc:spChg>
        <pc:picChg chg="add mod">
          <ac:chgData name="Anton Eliasson" userId="e013af99-13c7-4799-92a5-e2b8e4d5e29d" providerId="ADAL" clId="{01E3D5AD-0693-4F8C-B746-E420308F4249}" dt="2023-08-27T20:01:33.204" v="2312" actId="1076"/>
          <ac:picMkLst>
            <pc:docMk/>
            <pc:sldMk cId="3182716535" sldId="263"/>
            <ac:picMk id="5" creationId="{BE13BCC5-181A-36B6-9A1E-9F824BFCB526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F150B80-E3EA-4487-AB60-103E5E4062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404D030-2B3B-49D4-B053-72EA9718CC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BA36A31-B0CE-4081-B146-EF2EA8989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2A2D4-6019-4D72-A14F-97E20D242757}" type="datetimeFigureOut">
              <a:rPr lang="sv-SE" smtClean="0"/>
              <a:t>2023-08-27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E8E0AEC-7177-4A46-B6CA-CD1766D22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C8CFE80-40A3-4598-B976-853B38813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D9C2B-FE16-47B7-BFB3-9C7595DA64D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39334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9545EBC-1AC1-4378-9352-12D107ADA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46EC53A8-367F-416F-A844-1614617974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B414D38-37EB-498C-A1E9-38FF6ADFB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2A2D4-6019-4D72-A14F-97E20D242757}" type="datetimeFigureOut">
              <a:rPr lang="sv-SE" smtClean="0"/>
              <a:t>2023-08-27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AA073E2-C8A6-4B86-B8AB-F7E46F904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557B97E-9903-48DA-A36F-801E76F83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D9C2B-FE16-47B7-BFB3-9C7595DA64D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18961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FF78BCC8-3745-4751-BBA3-BA2B5B2431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9656F86B-97E7-463C-9DE4-2DB88BAFA4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D4BEC55-C87C-4431-98DB-09519CC4B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2A2D4-6019-4D72-A14F-97E20D242757}" type="datetimeFigureOut">
              <a:rPr lang="sv-SE" smtClean="0"/>
              <a:t>2023-08-27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2593252-B728-4176-BEAC-014C001AB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2C47B79-6BAF-4143-B6B4-CD742A9EE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D9C2B-FE16-47B7-BFB3-9C7595DA64D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36491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5F60EC1-7213-4736-BDF5-D5700BF2F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B52C72A-DCD0-42A3-B7B7-61392D3FE0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4E2F5EA-1B88-4D67-8316-CD18FBE1A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2A2D4-6019-4D72-A14F-97E20D242757}" type="datetimeFigureOut">
              <a:rPr lang="sv-SE" smtClean="0"/>
              <a:t>2023-08-27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1E56FC9-0636-4D9D-A848-51E708B6B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423ADA1-3F00-4D64-B15A-3D3DA23D6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D9C2B-FE16-47B7-BFB3-9C7595DA64D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95650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12FEE51-85E4-44F9-A50B-4611EC5243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95AA4F7-F946-41C9-A880-90F6D4F78C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6579E0A-30CB-4784-9ABB-01E5186DB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2A2D4-6019-4D72-A14F-97E20D242757}" type="datetimeFigureOut">
              <a:rPr lang="sv-SE" smtClean="0"/>
              <a:t>2023-08-27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73726C6-DF8F-4500-A25E-9FA5A7B70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0AACEF0-A213-4413-8C0A-9044A13F1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D9C2B-FE16-47B7-BFB3-9C7595DA64D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52345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CCE001F-CE3C-48DF-96E5-9035254F8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648528B-3919-45EB-9B62-45D05A084F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7427DC3-5DD8-45C8-BE15-194B5662A2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F02BE47-76AC-4547-BE0D-3729EF9B3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2A2D4-6019-4D72-A14F-97E20D242757}" type="datetimeFigureOut">
              <a:rPr lang="sv-SE" smtClean="0"/>
              <a:t>2023-08-27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82A9395-E43B-46AD-A1EA-2095F313D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8B2C85B-AB47-4F4D-9D72-D65FB4090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D9C2B-FE16-47B7-BFB3-9C7595DA64D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1407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7A9533F-8575-4718-8DE9-7DCEFB231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6C1763C-0EB8-4604-978B-DFDDFFB6B8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E124789-B82F-4D96-B462-7F537A0252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7444812-BA61-4A3E-BB50-998F017BED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23D048FE-C00B-43F7-BAFE-0FDE354911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5A2B5B6E-D502-42E7-A752-D323FAFF4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2A2D4-6019-4D72-A14F-97E20D242757}" type="datetimeFigureOut">
              <a:rPr lang="sv-SE" smtClean="0"/>
              <a:t>2023-08-27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522BDBFD-D78C-4CA7-A618-D4C7AD6E5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F5E9974A-2F32-4F3C-9FEA-8D6B95C29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D9C2B-FE16-47B7-BFB3-9C7595DA64D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19085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D0BD648-ADB8-44E0-8552-D9D209C09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CC56643-866D-4857-9965-2907733E1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2A2D4-6019-4D72-A14F-97E20D242757}" type="datetimeFigureOut">
              <a:rPr lang="sv-SE" smtClean="0"/>
              <a:t>2023-08-27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3FCDC80-D7C3-48FB-A6AD-78C63FA38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D94B51D-FF7F-49C5-AFF0-A0CDF650E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D9C2B-FE16-47B7-BFB3-9C7595DA64D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48500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06863F2B-BDAB-4AFE-9C09-810292A1D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2A2D4-6019-4D72-A14F-97E20D242757}" type="datetimeFigureOut">
              <a:rPr lang="sv-SE" smtClean="0"/>
              <a:t>2023-08-27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4925598-856E-42EC-A4D9-BDAF907F8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6B011F6-BE5D-4736-9DC4-A01852E66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D9C2B-FE16-47B7-BFB3-9C7595DA64D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47242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507A965-73A7-4E12-ADB6-D87657683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EADE080-257C-4A88-83BB-66AF8A4A76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4D2F82E-4B70-4DBA-9D6F-E462FADE68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1CDAD7D-9D9A-4F38-A62E-74E485179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2A2D4-6019-4D72-A14F-97E20D242757}" type="datetimeFigureOut">
              <a:rPr lang="sv-SE" smtClean="0"/>
              <a:t>2023-08-27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5327DC8-5AE5-4052-8202-D27262EEF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01EC6BC-5262-4001-91C0-222428FEE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D9C2B-FE16-47B7-BFB3-9C7595DA64D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42018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673CB6F-8170-4449-A5E1-EC1E3D159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73E4B250-955D-45A6-9908-AFEF91AAD7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91EFC15-C177-44A7-8726-7976CDF7FB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B21D877-91BB-4B46-9AA2-66B65EC9B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2A2D4-6019-4D72-A14F-97E20D242757}" type="datetimeFigureOut">
              <a:rPr lang="sv-SE" smtClean="0"/>
              <a:t>2023-08-27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A099A84-A886-4CDE-8F62-18FBB17A7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D52879D-69FE-4842-B62B-C7C997FC7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D9C2B-FE16-47B7-BFB3-9C7595DA64D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62891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AAF86A7-ADB9-479E-935F-F4C77423F9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8C8E9E9-131F-4645-8A7E-DDB887477A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D888F19-983D-4A22-9EE0-5D97D9773F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82A2D4-6019-4D72-A14F-97E20D242757}" type="datetimeFigureOut">
              <a:rPr lang="sv-SE" smtClean="0"/>
              <a:t>2023-08-27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A4F1157-CD05-416C-A5D4-18463EF094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1507BAB-E465-41C8-929E-F5AEFC35E8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D9C2B-FE16-47B7-BFB3-9C7595DA64D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09018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s://team.intersport.se/team/ifk-kumla-fotboll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" name="Rectangle 9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ight Triangle 11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Rectangle 13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77207E6-A1DA-4152-9510-3597C7FD09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5200" y="1383528"/>
            <a:ext cx="5925989" cy="3167510"/>
          </a:xfrm>
        </p:spPr>
        <p:txBody>
          <a:bodyPr anchor="b">
            <a:normAutofit/>
          </a:bodyPr>
          <a:lstStyle/>
          <a:p>
            <a:pPr algn="r"/>
            <a:r>
              <a:rPr lang="sv-SE" sz="9600"/>
              <a:t>IFK Kumla P-013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6D38CBE-3AA7-4E23-9A1A-BD81ED559D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5201" y="4582814"/>
            <a:ext cx="5925987" cy="1312657"/>
          </a:xfrm>
        </p:spPr>
        <p:txBody>
          <a:bodyPr anchor="t">
            <a:normAutofit/>
          </a:bodyPr>
          <a:lstStyle/>
          <a:p>
            <a:pPr algn="r"/>
            <a:r>
              <a:rPr lang="sv-SE" dirty="0"/>
              <a:t>Föräldramöte 2023-08-28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B131BD6-4646-F651-ECF9-3FCC2FCD46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8027" y="2209474"/>
            <a:ext cx="2511642" cy="248941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8A20985-3187-9B8E-4C83-3C9BD8E3B4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8589" y="192082"/>
            <a:ext cx="1076475" cy="1066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6292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6731D25-5360-4B90-A20D-E952DF11D7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Presentation av ledare och föräldrar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DD69E68E-0108-4256-B8F0-5EA78E5F9A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Laget - 53st registrerade barn</a:t>
            </a:r>
          </a:p>
          <a:p>
            <a:r>
              <a:rPr lang="sv-SE" dirty="0"/>
              <a:t>6st Ledare</a:t>
            </a:r>
          </a:p>
          <a:p>
            <a:r>
              <a:rPr lang="sv-SE" dirty="0"/>
              <a:t>Föräldrar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83A36B2-AD23-C645-6F15-379814FE3D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23150" y="147562"/>
            <a:ext cx="1076475" cy="1066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4654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61554BD-4249-40E0-B5DA-61B4AFEA7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Säsongen 2023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807AC0A-02AD-4DFF-9C6E-54FC8113CD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Första året på 7mot7.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Våren – 3 lag, ett lag i nivå3 och 2 lag i nivå4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Inför hösten gjorde Örebro fotbollsförbund om indelningen till 6 nivåer.</a:t>
            </a:r>
          </a:p>
          <a:p>
            <a:pPr marL="0" indent="0">
              <a:buNone/>
            </a:pPr>
            <a:r>
              <a:rPr lang="sv-SE" dirty="0"/>
              <a:t>Vi har ett lag i nivå 2, ett lag i nivå 4 och två lag i nivå 6.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Utvärdera efter säsongen antal lag till nästa år.</a:t>
            </a: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DC174F4-AD35-28D5-FE3C-6D2A4DC732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5562" y="230188"/>
            <a:ext cx="1076475" cy="1066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19638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B97B3-7CF7-0BA8-BE2C-6BBAA4DFAF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F60639-5E17-DE10-BF85-44A9D69954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Örebro cupen med 3 lag.</a:t>
            </a:r>
          </a:p>
          <a:p>
            <a:r>
              <a:rPr lang="sv-SE" dirty="0"/>
              <a:t>Transtenscupen med 3 lag.</a:t>
            </a:r>
          </a:p>
          <a:p>
            <a:r>
              <a:rPr lang="sv-SE" dirty="0"/>
              <a:t>Våren – träningarn på halvplan</a:t>
            </a:r>
          </a:p>
          <a:p>
            <a:r>
              <a:rPr lang="sv-SE" dirty="0"/>
              <a:t>Hösten – alltid träningar på helplan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dirty="0"/>
              <a:t>Sista seriematchen för säsongen 1oktober.</a:t>
            </a:r>
          </a:p>
          <a:p>
            <a:endParaRPr lang="sv-SE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888CE29-1B8D-845B-6520-CCDE694917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5562" y="230188"/>
            <a:ext cx="1076475" cy="1066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84760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8ED57A-152D-4CB1-831B-DFD851B4C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Hösten 2023 – Vinter 2023/2024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2518B7F-1E36-42DA-B4A0-2A4E804FA0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Tittar på en övernattningscup nästa år. För det behöver vi få in mer pengar till laget.</a:t>
            </a:r>
          </a:p>
          <a:p>
            <a:r>
              <a:rPr lang="sv-SE" dirty="0"/>
              <a:t>Förslag på försäljning?</a:t>
            </a:r>
          </a:p>
          <a:p>
            <a:r>
              <a:rPr lang="sv-SE" dirty="0"/>
              <a:t>Ny omgång av dreamstarhäftet. Försäljningsperiod 28/8-31/10. Vårt lag har tilldelats 184st häften. 4st/barn. 250kr/st</a:t>
            </a:r>
          </a:p>
          <a:p>
            <a:pPr marL="0" indent="0">
              <a:buNone/>
            </a:pPr>
            <a:r>
              <a:rPr lang="sv-SE" dirty="0"/>
              <a:t>Nytt för i höst är att 100kr per häfte (62.5) går till laget. Laget får betala för de häften som inte säljs, dvs viktigt att bli av med dessa.</a:t>
            </a:r>
          </a:p>
          <a:p>
            <a:r>
              <a:rPr lang="sv-SE" dirty="0"/>
              <a:t>Cafeteriabemanning/bollkalleuppdrag – Max 1 tillfälle per år, måste hjälpas åt att lösa de få helgerna som vi blir tilldelade.</a:t>
            </a:r>
          </a:p>
          <a:p>
            <a:r>
              <a:rPr lang="sv-SE" dirty="0"/>
              <a:t>Träningsupplägg oktober-vintern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F35213F-B5CB-D91E-F166-E51CBCF1D4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5562" y="230188"/>
            <a:ext cx="1076475" cy="1066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3118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E3E49-1A1D-57F7-1AE8-E5A5D59D31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F75DF2-F70A-8B7D-3E6A-CFD6BC5639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4351338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lnSpc>
                <a:spcPct val="115000"/>
              </a:lnSpc>
              <a:buNone/>
            </a:pPr>
            <a:endParaRPr lang="en-US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en-US" sz="1800" b="1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  </a:t>
            </a:r>
            <a:r>
              <a:rPr lang="en-US" sz="1800" b="1" dirty="0">
                <a:solidFill>
                  <a:srgbClr val="A6A6A6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INFO TILL MEDLEMMAR I IFK KUMLA</a:t>
            </a:r>
            <a:endParaRPr lang="en-US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INTERSPORT tar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emot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beställningar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av IFK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Kumlas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medlemsprofil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via intersport.se. </a:t>
            </a:r>
            <a:endParaRPr lang="en-US" sz="80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Nu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kan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ni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alltså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göra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er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beställning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närsomhelst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,  </a:t>
            </a:r>
            <a:endParaRPr lang="en-US" sz="80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sz="8000" b="1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Ni </a:t>
            </a:r>
            <a:r>
              <a:rPr lang="en-US" sz="8000" b="1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hittar</a:t>
            </a:r>
            <a:r>
              <a:rPr lang="en-US" sz="8000" b="1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sortimentet</a:t>
            </a:r>
            <a:r>
              <a:rPr lang="en-US" sz="8000" b="1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på</a:t>
            </a:r>
            <a:r>
              <a:rPr lang="en-US" sz="8000" b="1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: </a:t>
            </a:r>
            <a:endParaRPr lang="en-US" sz="80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sz="8000" u="sng" dirty="0">
                <a:solidFill>
                  <a:srgbClr val="1155CC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  <a:hlinkClick r:id="rId2"/>
              </a:rPr>
              <a:t>https://team.intersport.se/team/ifk-kumla-fotboll</a:t>
            </a:r>
            <a:endParaRPr lang="en-US" sz="80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Gör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er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beställning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av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kläder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samt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era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tillval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endParaRPr lang="en-US" sz="80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Klubbmärket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ingår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som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vanligt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i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priset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  <a:endParaRPr lang="en-US" sz="80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Gör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er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beställning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genom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att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klicka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på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plaggen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välj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storlek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i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rullistan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.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Välj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därefter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namn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och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initialer om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så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önskas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.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Gå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till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kassan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och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gör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er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betalning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. </a:t>
            </a:r>
            <a:endParaRPr lang="en-US" sz="80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Givetvis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så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kan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ni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prova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kläderna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innan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beställning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(</a:t>
            </a:r>
            <a:r>
              <a:rPr lang="en-US" sz="8000" u="sng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OBS! </a:t>
            </a:r>
            <a:r>
              <a:rPr lang="en-US" sz="8000" u="sng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Tryckta</a:t>
            </a:r>
            <a:r>
              <a:rPr lang="en-US" sz="8000" u="sng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u="sng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kläder</a:t>
            </a:r>
            <a:r>
              <a:rPr lang="en-US" sz="8000" u="sng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u="sng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går</a:t>
            </a:r>
            <a:r>
              <a:rPr lang="en-US" sz="8000" u="sng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INTE </a:t>
            </a:r>
            <a:r>
              <a:rPr lang="en-US" sz="8000" u="sng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att</a:t>
            </a:r>
            <a:r>
              <a:rPr lang="en-US" sz="8000" u="sng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u="sng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returnera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). </a:t>
            </a:r>
            <a:endParaRPr lang="en-US" sz="80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INTERSPORT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kommer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att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arrangera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två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stycken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provtillfällen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hos er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ute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på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IP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i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vår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, information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kommer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från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er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förening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håll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utkik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efter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tider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på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er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hemsida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/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kansliet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/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lagledarna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. </a:t>
            </a:r>
            <a:endParaRPr lang="en-US" sz="80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Dessutom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kommer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provstegar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på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sortimentet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att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hänga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på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Intersport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Marieberg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där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ni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när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som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helst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själv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under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butikens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öppettider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kan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prova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plaggen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göra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lite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anteckningar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och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gå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hem till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Webben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för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att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beställa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  <a:endParaRPr lang="en-US" sz="80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Avhämtning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sker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på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Intersport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Marieberg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.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Avisering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sker</a:t>
            </a:r>
            <a:r>
              <a:rPr lang="en-US" sz="80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via SMS.</a:t>
            </a:r>
            <a:endParaRPr lang="en-US" sz="80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4" name="Bildobjekt 2">
            <a:extLst>
              <a:ext uri="{FF2B5EF4-FFF2-40B4-BE49-F238E27FC236}">
                <a16:creationId xmlns:a16="http://schemas.microsoft.com/office/drawing/2014/main" id="{7955AED2-81E5-32E7-10A2-84D8B63722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5087" y="644035"/>
            <a:ext cx="2235835" cy="24828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ED28A3A-B737-7B43-E31A-FF565540E7E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5562" y="230188"/>
            <a:ext cx="1076475" cy="1066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82545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1FC59-AACF-1450-B467-4989645260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Medlems</a:t>
            </a:r>
            <a:r>
              <a:rPr lang="en-US" dirty="0"/>
              <a:t>-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föreningsavgift</a:t>
            </a:r>
            <a:r>
              <a:rPr lang="en-US"/>
              <a:t> 2023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1CB60-049A-78CE-10A9-1E33EB4790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E13BCC5-181A-36B6-9A1E-9F824BFCB5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968" y="1825625"/>
            <a:ext cx="7169414" cy="3595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2716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B51282-0A11-4264-A475-336440CC0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Övrigt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E53650C-2BCD-5A0F-3FA3-F07E45A2DE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5562" y="230188"/>
            <a:ext cx="1076475" cy="106694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5BAF69D-09F2-C5C9-3C6F-C8E60005E960}"/>
              </a:ext>
            </a:extLst>
          </p:cNvPr>
          <p:cNvSpPr txBox="1"/>
          <p:nvPr/>
        </p:nvSpPr>
        <p:spPr>
          <a:xfrm>
            <a:off x="601362" y="1622854"/>
            <a:ext cx="10618573" cy="25237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Tips på sponsorer för tält, avbytar bank, lagjacka, träningskläder?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Fler ledare?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Frågor/funderingar?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292688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0F416627335C744B84BA993F95CF9F5" ma:contentTypeVersion="12" ma:contentTypeDescription="Skapa ett nytt dokument." ma:contentTypeScope="" ma:versionID="4341303816d543d88dbdac5e6dc2bb57">
  <xsd:schema xmlns:xsd="http://www.w3.org/2001/XMLSchema" xmlns:xs="http://www.w3.org/2001/XMLSchema" xmlns:p="http://schemas.microsoft.com/office/2006/metadata/properties" xmlns:ns3="ada57cfb-69fc-4c66-8701-bc0848d41c6b" xmlns:ns4="ffc76577-ab46-4403-b6ef-8af1a8be4370" targetNamespace="http://schemas.microsoft.com/office/2006/metadata/properties" ma:root="true" ma:fieldsID="99719e9a03501c67cdd1b363a4c604fe" ns3:_="" ns4:_="">
    <xsd:import namespace="ada57cfb-69fc-4c66-8701-bc0848d41c6b"/>
    <xsd:import namespace="ffc76577-ab46-4403-b6ef-8af1a8be437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a57cfb-69fc-4c66-8701-bc0848d41c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c76577-ab46-4403-b6ef-8af1a8be4370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Delar tips,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7394812-6171-4CD8-8D34-3A355D60EB6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da57cfb-69fc-4c66-8701-bc0848d41c6b"/>
    <ds:schemaRef ds:uri="ffc76577-ab46-4403-b6ef-8af1a8be437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82F4097-E79E-4674-AFE3-DF3A9C0A476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085CE0F-7879-48BF-B913-706E377025BD}">
  <ds:schemaRefs>
    <ds:schemaRef ds:uri="http://purl.org/dc/elements/1.1/"/>
    <ds:schemaRef ds:uri="http://schemas.microsoft.com/office/2006/metadata/properties"/>
    <ds:schemaRef ds:uri="http://purl.org/dc/terms/"/>
    <ds:schemaRef ds:uri="ada57cfb-69fc-4c66-8701-bc0848d41c6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ffc76577-ab46-4403-b6ef-8af1a8be4370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432</Words>
  <Application>Microsoft Office PowerPoint</Application>
  <PresentationFormat>Widescreen</PresentationFormat>
  <Paragraphs>50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Cambria</vt:lpstr>
      <vt:lpstr>Office-tema</vt:lpstr>
      <vt:lpstr>IFK Kumla P-013</vt:lpstr>
      <vt:lpstr>Presentation av ledare och föräldrar</vt:lpstr>
      <vt:lpstr>Säsongen 2023</vt:lpstr>
      <vt:lpstr>PowerPoint Presentation</vt:lpstr>
      <vt:lpstr>Hösten 2023 – Vinter 2023/2024</vt:lpstr>
      <vt:lpstr>PowerPoint Presentation</vt:lpstr>
      <vt:lpstr>Medlems- och föreningsavgift 2023</vt:lpstr>
      <vt:lpstr>Övrigt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IFK Kumla P-013</dc:title>
  <dc:creator>Johan Ornell, PostNord</dc:creator>
  <cp:lastModifiedBy>Anton Eliasson</cp:lastModifiedBy>
  <cp:revision>3</cp:revision>
  <dcterms:created xsi:type="dcterms:W3CDTF">2021-10-04T00:39:48Z</dcterms:created>
  <dcterms:modified xsi:type="dcterms:W3CDTF">2023-08-27T20:01:43Z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0x010100A0F416627335C744B84BA993F95CF9F5</vt:lpwstr>
  </property>
</Properties>
</file>