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57" r:id="rId7"/>
    <p:sldId id="258" r:id="rId8"/>
    <p:sldId id="260" r:id="rId9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1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8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F150B80-E3EA-4487-AB60-103E5E4062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6404D030-2B3B-49D4-B053-72EA9718CC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BA36A31-B0CE-4081-B146-EF2EA8989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2A2D4-6019-4D72-A14F-97E20D242757}" type="datetimeFigureOut">
              <a:rPr lang="sv-SE" smtClean="0"/>
              <a:t>2022-10-17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E8E0AEC-7177-4A46-B6CA-CD1766D22D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C8CFE80-40A3-4598-B976-853B38813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D9C2B-FE16-47B7-BFB3-9C7595DA64D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393342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9545EBC-1AC1-4378-9352-12D107ADA6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46EC53A8-367F-416F-A844-1614617974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B414D38-37EB-498C-A1E9-38FF6ADFB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2A2D4-6019-4D72-A14F-97E20D242757}" type="datetimeFigureOut">
              <a:rPr lang="sv-SE" smtClean="0"/>
              <a:t>2022-10-17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AA073E2-C8A6-4B86-B8AB-F7E46F9048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557B97E-9903-48DA-A36F-801E76F83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D9C2B-FE16-47B7-BFB3-9C7595DA64D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189617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FF78BCC8-3745-4751-BBA3-BA2B5B2431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9656F86B-97E7-463C-9DE4-2DB88BAFA4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D4BEC55-C87C-4431-98DB-09519CC4B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2A2D4-6019-4D72-A14F-97E20D242757}" type="datetimeFigureOut">
              <a:rPr lang="sv-SE" smtClean="0"/>
              <a:t>2022-10-17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2593252-B728-4176-BEAC-014C001ABC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2C47B79-6BAF-4143-B6B4-CD742A9EE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D9C2B-FE16-47B7-BFB3-9C7595DA64D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36491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5F60EC1-7213-4736-BDF5-D5700BF2FC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B52C72A-DCD0-42A3-B7B7-61392D3FE0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4E2F5EA-1B88-4D67-8316-CD18FBE1A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2A2D4-6019-4D72-A14F-97E20D242757}" type="datetimeFigureOut">
              <a:rPr lang="sv-SE" smtClean="0"/>
              <a:t>2022-10-17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E56FC9-0636-4D9D-A848-51E708B6B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423ADA1-3F00-4D64-B15A-3D3DA23D6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D9C2B-FE16-47B7-BFB3-9C7595DA64D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95650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12FEE51-85E4-44F9-A50B-4611EC5243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95AA4F7-F946-41C9-A880-90F6D4F78C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6579E0A-30CB-4784-9ABB-01E5186DB4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2A2D4-6019-4D72-A14F-97E20D242757}" type="datetimeFigureOut">
              <a:rPr lang="sv-SE" smtClean="0"/>
              <a:t>2022-10-17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73726C6-DF8F-4500-A25E-9FA5A7B70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0AACEF0-A213-4413-8C0A-9044A13F10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D9C2B-FE16-47B7-BFB3-9C7595DA64D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523454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CCE001F-CE3C-48DF-96E5-9035254F87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648528B-3919-45EB-9B62-45D05A084F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7427DC3-5DD8-45C8-BE15-194B5662A2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F02BE47-76AC-4547-BE0D-3729EF9B3B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2A2D4-6019-4D72-A14F-97E20D242757}" type="datetimeFigureOut">
              <a:rPr lang="sv-SE" smtClean="0"/>
              <a:t>2022-10-17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82A9395-E43B-46AD-A1EA-2095F313D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8B2C85B-AB47-4F4D-9D72-D65FB4090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D9C2B-FE16-47B7-BFB3-9C7595DA64D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71407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7A9533F-8575-4718-8DE9-7DCEFB231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6C1763C-0EB8-4604-978B-DFDDFFB6B8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E124789-B82F-4D96-B462-7F537A0252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07444812-BA61-4A3E-BB50-998F017BED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23D048FE-C00B-43F7-BAFE-0FDE354911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5A2B5B6E-D502-42E7-A752-D323FAFF4E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2A2D4-6019-4D72-A14F-97E20D242757}" type="datetimeFigureOut">
              <a:rPr lang="sv-SE" smtClean="0"/>
              <a:t>2022-10-17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522BDBFD-D78C-4CA7-A618-D4C7AD6E5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F5E9974A-2F32-4F3C-9FEA-8D6B95C29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D9C2B-FE16-47B7-BFB3-9C7595DA64D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19085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D0BD648-ADB8-44E0-8552-D9D209C09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CC56643-866D-4857-9965-2907733E18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2A2D4-6019-4D72-A14F-97E20D242757}" type="datetimeFigureOut">
              <a:rPr lang="sv-SE" smtClean="0"/>
              <a:t>2022-10-17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C3FCDC80-D7C3-48FB-A6AD-78C63FA38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1D94B51D-FF7F-49C5-AFF0-A0CDF650E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D9C2B-FE16-47B7-BFB3-9C7595DA64D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48500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06863F2B-BDAB-4AFE-9C09-810292A1D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2A2D4-6019-4D72-A14F-97E20D242757}" type="datetimeFigureOut">
              <a:rPr lang="sv-SE" smtClean="0"/>
              <a:t>2022-10-17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A4925598-856E-42EC-A4D9-BDAF907F84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6B011F6-BE5D-4736-9DC4-A01852E66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D9C2B-FE16-47B7-BFB3-9C7595DA64D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47242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507A965-73A7-4E12-ADB6-D87657683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EADE080-257C-4A88-83BB-66AF8A4A7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4D2F82E-4B70-4DBA-9D6F-E462FADE68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1CDAD7D-9D9A-4F38-A62E-74E485179E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2A2D4-6019-4D72-A14F-97E20D242757}" type="datetimeFigureOut">
              <a:rPr lang="sv-SE" smtClean="0"/>
              <a:t>2022-10-17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5327DC8-5AE5-4052-8202-D27262EEF0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01EC6BC-5262-4001-91C0-222428FEE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D9C2B-FE16-47B7-BFB3-9C7595DA64D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420183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673CB6F-8170-4449-A5E1-EC1E3D159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73E4B250-955D-45A6-9908-AFEF91AAD7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91EFC15-C177-44A7-8726-7976CDF7FB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4B21D877-91BB-4B46-9AA2-66B65EC9B1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2A2D4-6019-4D72-A14F-97E20D242757}" type="datetimeFigureOut">
              <a:rPr lang="sv-SE" smtClean="0"/>
              <a:t>2022-10-17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A099A84-A886-4CDE-8F62-18FBB17A7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5D52879D-69FE-4842-B62B-C7C997FC74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D9C2B-FE16-47B7-BFB3-9C7595DA64D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62891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AAF86A7-ADB9-479E-935F-F4C77423F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8C8E9E9-131F-4645-8A7E-DDB887477A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D888F19-983D-4A22-9EE0-5D97D9773F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82A2D4-6019-4D72-A14F-97E20D242757}" type="datetimeFigureOut">
              <a:rPr lang="sv-SE" smtClean="0"/>
              <a:t>2022-10-17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A4F1157-CD05-416C-A5D4-18463EF094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1507BAB-E465-41C8-929E-F5AEFC35E8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8D9C2B-FE16-47B7-BFB3-9C7595DA64D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09018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77207E6-A1DA-4152-9510-3597C7FD09A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IFK Kumla P-013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6D38CBE-3AA7-4E23-9A1A-BD81ED559D5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Föräldramöte 2022-10-17</a:t>
            </a:r>
          </a:p>
        </p:txBody>
      </p:sp>
    </p:spTree>
    <p:extLst>
      <p:ext uri="{BB962C8B-B14F-4D97-AF65-F5344CB8AC3E}">
        <p14:creationId xmlns:p14="http://schemas.microsoft.com/office/powerpoint/2010/main" val="23862923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6731D25-5360-4B90-A20D-E952DF11D7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Presentation av ledare och föräldrar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DD69E68E-0108-4256-B8F0-5EA78E5F9A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Laget</a:t>
            </a:r>
          </a:p>
          <a:p>
            <a:r>
              <a:rPr lang="sv-SE" dirty="0"/>
              <a:t>Ledare</a:t>
            </a:r>
          </a:p>
          <a:p>
            <a:r>
              <a:rPr lang="sv-SE" dirty="0"/>
              <a:t>Föräldrar</a:t>
            </a:r>
          </a:p>
        </p:txBody>
      </p:sp>
    </p:spTree>
    <p:extLst>
      <p:ext uri="{BB962C8B-B14F-4D97-AF65-F5344CB8AC3E}">
        <p14:creationId xmlns:p14="http://schemas.microsoft.com/office/powerpoint/2010/main" val="3164654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61554BD-4249-40E0-B5DA-61B4AFEA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Säsongen 2022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807AC0A-02AD-4DFF-9C6E-54FC8113CD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Träningarna</a:t>
            </a:r>
          </a:p>
          <a:p>
            <a:r>
              <a:rPr lang="sv-SE" dirty="0"/>
              <a:t>Matchspelet</a:t>
            </a:r>
          </a:p>
        </p:txBody>
      </p:sp>
    </p:spTree>
    <p:extLst>
      <p:ext uri="{BB962C8B-B14F-4D97-AF65-F5344CB8AC3E}">
        <p14:creationId xmlns:p14="http://schemas.microsoft.com/office/powerpoint/2010/main" val="27419638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A8ED57A-152D-4CB1-831B-DFD851B4C7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Säsongen 2023 och framåt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2518B7F-1E36-42DA-B4A0-2A4E804FA0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Inomhusträning?</a:t>
            </a:r>
          </a:p>
          <a:p>
            <a:r>
              <a:rPr lang="sv-SE" dirty="0"/>
              <a:t>Träningar</a:t>
            </a:r>
          </a:p>
          <a:p>
            <a:r>
              <a:rPr lang="sv-SE" dirty="0"/>
              <a:t>Matchspel; 2023 spelar vi 7mot7 med möjlighet till nivåindelning.</a:t>
            </a:r>
          </a:p>
          <a:p>
            <a:r>
              <a:rPr lang="sv-SE" dirty="0"/>
              <a:t>Fler ledare?</a:t>
            </a:r>
          </a:p>
          <a:p>
            <a:r>
              <a:rPr lang="sv-SE" dirty="0"/>
              <a:t>Försäljning/cuper. Vi har tänkt anmäla oss till Örebrocupen 2023.</a:t>
            </a:r>
          </a:p>
          <a:p>
            <a:r>
              <a:rPr lang="sv-SE" dirty="0"/>
              <a:t>Cafeteriabemanning/bollkalleuppdrag</a:t>
            </a:r>
          </a:p>
          <a:p>
            <a:r>
              <a:rPr lang="sv-SE" dirty="0"/>
              <a:t>Övrigt?</a:t>
            </a:r>
          </a:p>
        </p:txBody>
      </p:sp>
    </p:spTree>
    <p:extLst>
      <p:ext uri="{BB962C8B-B14F-4D97-AF65-F5344CB8AC3E}">
        <p14:creationId xmlns:p14="http://schemas.microsoft.com/office/powerpoint/2010/main" val="35431181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3B51282-0A11-4264-A475-336440CC0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Övrigt</a:t>
            </a:r>
          </a:p>
        </p:txBody>
      </p:sp>
    </p:spTree>
    <p:extLst>
      <p:ext uri="{BB962C8B-B14F-4D97-AF65-F5344CB8AC3E}">
        <p14:creationId xmlns:p14="http://schemas.microsoft.com/office/powerpoint/2010/main" val="41292688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0F416627335C744B84BA993F95CF9F5" ma:contentTypeVersion="12" ma:contentTypeDescription="Skapa ett nytt dokument." ma:contentTypeScope="" ma:versionID="4341303816d543d88dbdac5e6dc2bb57">
  <xsd:schema xmlns:xsd="http://www.w3.org/2001/XMLSchema" xmlns:xs="http://www.w3.org/2001/XMLSchema" xmlns:p="http://schemas.microsoft.com/office/2006/metadata/properties" xmlns:ns3="ada57cfb-69fc-4c66-8701-bc0848d41c6b" xmlns:ns4="ffc76577-ab46-4403-b6ef-8af1a8be4370" targetNamespace="http://schemas.microsoft.com/office/2006/metadata/properties" ma:root="true" ma:fieldsID="99719e9a03501c67cdd1b363a4c604fe" ns3:_="" ns4:_="">
    <xsd:import namespace="ada57cfb-69fc-4c66-8701-bc0848d41c6b"/>
    <xsd:import namespace="ffc76577-ab46-4403-b6ef-8af1a8be437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da57cfb-69fc-4c66-8701-bc0848d41c6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fc76577-ab46-4403-b6ef-8af1a8be4370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3" nillable="true" ma:displayName="Delar tips,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085CE0F-7879-48BF-B913-706E377025BD}">
  <ds:schemaRefs>
    <ds:schemaRef ds:uri="http://purl.org/dc/elements/1.1/"/>
    <ds:schemaRef ds:uri="http://schemas.microsoft.com/office/2006/metadata/properties"/>
    <ds:schemaRef ds:uri="http://purl.org/dc/terms/"/>
    <ds:schemaRef ds:uri="ada57cfb-69fc-4c66-8701-bc0848d41c6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ffc76577-ab46-4403-b6ef-8af1a8be4370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482F4097-E79E-4674-AFE3-DF3A9C0A476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7394812-6171-4CD8-8D34-3A355D60EB6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da57cfb-69fc-4c66-8701-bc0848d41c6b"/>
    <ds:schemaRef ds:uri="ffc76577-ab46-4403-b6ef-8af1a8be437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57</Words>
  <Application>Microsoft Office PowerPoint</Application>
  <PresentationFormat>Bredbild</PresentationFormat>
  <Paragraphs>18</Paragraphs>
  <Slides>5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Office-tema</vt:lpstr>
      <vt:lpstr>IFK Kumla P-013</vt:lpstr>
      <vt:lpstr>Presentation av ledare och föräldrar</vt:lpstr>
      <vt:lpstr>Säsongen 2022</vt:lpstr>
      <vt:lpstr>Säsongen 2023 och framåt</vt:lpstr>
      <vt:lpstr>Övrigt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IFK Kumla P-013</dc:title>
  <dc:creator>Johan Ornell, PostNord</dc:creator>
  <cp:lastModifiedBy>Johan Ornell, PostNord</cp:lastModifiedBy>
  <cp:revision>3</cp:revision>
  <dcterms:created xsi:type="dcterms:W3CDTF">2021-10-04T00:39:48Z</dcterms:created>
  <dcterms:modified xsi:type="dcterms:W3CDTF">2022-10-17T09:29:56Z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0x010100A0F416627335C744B84BA993F95CF9F5</vt:lpwstr>
  </property>
</Properties>
</file>