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0693400" cy="7561263"/>
  <p:notesSz cx="6789738" cy="9929813"/>
  <p:defaultTextStyle>
    <a:defPPr>
      <a:defRPr lang="en-US"/>
    </a:defPPr>
    <a:lvl1pPr marL="0" algn="l" defTabSz="9628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1432" algn="l" defTabSz="9628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2863" algn="l" defTabSz="9628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4295" algn="l" defTabSz="9628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5726" algn="l" defTabSz="9628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7158" algn="l" defTabSz="9628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8590" algn="l" defTabSz="9628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70021" algn="l" defTabSz="9628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51453" algn="l" defTabSz="9628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1464" y="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F6403-6D78-4C63-8839-7F452482A0E1}" type="datetimeFigureOut">
              <a:rPr lang="sv-SE" smtClean="0"/>
              <a:t>2023-04-16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744538"/>
            <a:ext cx="526573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B5D32-51B7-4E71-BCE5-C1DD807412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914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28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1432" algn="l" defTabSz="9628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2863" algn="l" defTabSz="9628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4295" algn="l" defTabSz="9628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5726" algn="l" defTabSz="9628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7158" algn="l" defTabSz="9628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8590" algn="l" defTabSz="9628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70021" algn="l" defTabSz="9628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51453" algn="l" defTabSz="9628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5D32-51B7-4E71-BCE5-C1DD807412F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961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5D32-51B7-4E71-BCE5-C1DD807412F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0078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5D32-51B7-4E71-BCE5-C1DD807412F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0175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5D32-51B7-4E71-BCE5-C1DD807412F0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910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5D32-51B7-4E71-BCE5-C1DD807412F0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8014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5D32-51B7-4E71-BCE5-C1DD807412F0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7133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5D32-51B7-4E71-BCE5-C1DD807412F0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614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5D32-51B7-4E71-BCE5-C1DD807412F0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905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5D32-51B7-4E71-BCE5-C1DD807412F0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1696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5D32-51B7-4E71-BCE5-C1DD807412F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751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5D32-51B7-4E71-BCE5-C1DD807412F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954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5D32-51B7-4E71-BCE5-C1DD807412F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8061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5D32-51B7-4E71-BCE5-C1DD807412F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701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5D32-51B7-4E71-BCE5-C1DD807412F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0580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5D32-51B7-4E71-BCE5-C1DD807412F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2581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5D32-51B7-4E71-BCE5-C1DD807412F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5657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5D32-51B7-4E71-BCE5-C1DD807412F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21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6" y="2348895"/>
            <a:ext cx="9089390" cy="1620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rgbClr val="72797F"/>
                </a:solidFill>
              </a:defRPr>
            </a:lvl1pPr>
            <a:lvl2pPr marL="481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2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4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7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8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7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51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D905-E74A-4DE2-A3D0-9E94CBC5F7FE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1402" y="7353279"/>
            <a:ext cx="421046" cy="207984"/>
          </a:xfrm>
          <a:prstGeom prst="rect">
            <a:avLst/>
          </a:prstGeom>
        </p:spPr>
        <p:txBody>
          <a:bodyPr lIns="96286" tIns="48143" rIns="96286" bIns="48143"/>
          <a:lstStyle>
            <a:lvl1pPr>
              <a:defRPr sz="1100"/>
            </a:lvl1pPr>
          </a:lstStyle>
          <a:p>
            <a:fld id="{ADE5694F-5DA1-4776-8B96-4537E81F6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1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D905-E74A-4DE2-A3D0-9E94CBC5F7FE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3603" y="7008173"/>
            <a:ext cx="2495127" cy="402567"/>
          </a:xfrm>
          <a:prstGeom prst="rect">
            <a:avLst/>
          </a:prstGeom>
        </p:spPr>
        <p:txBody>
          <a:bodyPr lIns="96286" tIns="48143" rIns="96286" bIns="48143"/>
          <a:lstStyle/>
          <a:p>
            <a:fld id="{ADE5694F-5DA1-4776-8B96-4537E81F6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4" y="763731"/>
            <a:ext cx="2406016" cy="599064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763731"/>
            <a:ext cx="7039822" cy="599064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D905-E74A-4DE2-A3D0-9E94CBC5F7FE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3603" y="7008173"/>
            <a:ext cx="2495127" cy="402567"/>
          </a:xfrm>
          <a:prstGeom prst="rect">
            <a:avLst/>
          </a:prstGeom>
        </p:spPr>
        <p:txBody>
          <a:bodyPr lIns="96286" tIns="48143" rIns="96286" bIns="48143"/>
          <a:lstStyle/>
          <a:p>
            <a:fld id="{ADE5694F-5DA1-4776-8B96-4537E81F6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0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D905-E74A-4DE2-A3D0-9E94CBC5F7FE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1402" y="7353279"/>
            <a:ext cx="421046" cy="235455"/>
          </a:xfrm>
          <a:prstGeom prst="rect">
            <a:avLst/>
          </a:prstGeom>
        </p:spPr>
        <p:txBody>
          <a:bodyPr lIns="96286" tIns="48143" rIns="96286" bIns="48143"/>
          <a:lstStyle>
            <a:lvl1pPr>
              <a:defRPr sz="800"/>
            </a:lvl1pPr>
          </a:lstStyle>
          <a:p>
            <a:fld id="{ADE5694F-5DA1-4776-8B96-4537E81F6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2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6" y="4858814"/>
            <a:ext cx="9089390" cy="1501751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6" y="3204786"/>
            <a:ext cx="9089390" cy="165402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14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28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42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257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07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885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700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51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D905-E74A-4DE2-A3D0-9E94CBC5F7FE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3603" y="7008173"/>
            <a:ext cx="2495127" cy="402567"/>
          </a:xfrm>
          <a:prstGeom prst="rect">
            <a:avLst/>
          </a:prstGeom>
        </p:spPr>
        <p:txBody>
          <a:bodyPr lIns="96286" tIns="48143" rIns="96286" bIns="48143"/>
          <a:lstStyle/>
          <a:p>
            <a:fld id="{ADE5694F-5DA1-4776-8B96-4537E81F6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8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7"/>
            <a:ext cx="4722919" cy="499008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7"/>
            <a:ext cx="4722919" cy="499008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D905-E74A-4DE2-A3D0-9E94CBC5F7FE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63603" y="7008173"/>
            <a:ext cx="2495127" cy="402567"/>
          </a:xfrm>
          <a:prstGeom prst="rect">
            <a:avLst/>
          </a:prstGeom>
        </p:spPr>
        <p:txBody>
          <a:bodyPr lIns="96286" tIns="48143" rIns="96286" bIns="48143"/>
          <a:lstStyle/>
          <a:p>
            <a:fld id="{ADE5694F-5DA1-4776-8B96-4537E81F6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4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1432" indent="0">
              <a:buNone/>
              <a:defRPr sz="2100" b="1"/>
            </a:lvl2pPr>
            <a:lvl3pPr marL="962863" indent="0">
              <a:buNone/>
              <a:defRPr sz="1900" b="1"/>
            </a:lvl3pPr>
            <a:lvl4pPr marL="1444295" indent="0">
              <a:buNone/>
              <a:defRPr sz="1700" b="1"/>
            </a:lvl4pPr>
            <a:lvl5pPr marL="1925726" indent="0">
              <a:buNone/>
              <a:defRPr sz="1700" b="1"/>
            </a:lvl5pPr>
            <a:lvl6pPr marL="2407158" indent="0">
              <a:buNone/>
              <a:defRPr sz="1700" b="1"/>
            </a:lvl6pPr>
            <a:lvl7pPr marL="2888590" indent="0">
              <a:buNone/>
              <a:defRPr sz="1700" b="1"/>
            </a:lvl7pPr>
            <a:lvl8pPr marL="3370021" indent="0">
              <a:buNone/>
              <a:defRPr sz="1700" b="1"/>
            </a:lvl8pPr>
            <a:lvl9pPr marL="3851453" indent="0">
              <a:buNone/>
              <a:defRPr sz="17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0" y="1692533"/>
            <a:ext cx="4726632" cy="70536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1432" indent="0">
              <a:buNone/>
              <a:defRPr sz="2100" b="1"/>
            </a:lvl2pPr>
            <a:lvl3pPr marL="962863" indent="0">
              <a:buNone/>
              <a:defRPr sz="1900" b="1"/>
            </a:lvl3pPr>
            <a:lvl4pPr marL="1444295" indent="0">
              <a:buNone/>
              <a:defRPr sz="1700" b="1"/>
            </a:lvl4pPr>
            <a:lvl5pPr marL="1925726" indent="0">
              <a:buNone/>
              <a:defRPr sz="1700" b="1"/>
            </a:lvl5pPr>
            <a:lvl6pPr marL="2407158" indent="0">
              <a:buNone/>
              <a:defRPr sz="1700" b="1"/>
            </a:lvl6pPr>
            <a:lvl7pPr marL="2888590" indent="0">
              <a:buNone/>
              <a:defRPr sz="1700" b="1"/>
            </a:lvl7pPr>
            <a:lvl8pPr marL="3370021" indent="0">
              <a:buNone/>
              <a:defRPr sz="1700" b="1"/>
            </a:lvl8pPr>
            <a:lvl9pPr marL="3851453" indent="0">
              <a:buNone/>
              <a:defRPr sz="17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2" cy="43564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D905-E74A-4DE2-A3D0-9E94CBC5F7FE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63603" y="7008173"/>
            <a:ext cx="2495127" cy="402567"/>
          </a:xfrm>
          <a:prstGeom prst="rect">
            <a:avLst/>
          </a:prstGeom>
        </p:spPr>
        <p:txBody>
          <a:bodyPr lIns="96286" tIns="48143" rIns="96286" bIns="48143"/>
          <a:lstStyle/>
          <a:p>
            <a:fld id="{ADE5694F-5DA1-4776-8B96-4537E81F6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2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D905-E74A-4DE2-A3D0-9E94CBC5F7FE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3603" y="7008173"/>
            <a:ext cx="2495127" cy="402567"/>
          </a:xfrm>
          <a:prstGeom prst="rect">
            <a:avLst/>
          </a:prstGeom>
        </p:spPr>
        <p:txBody>
          <a:bodyPr lIns="96286" tIns="48143" rIns="96286" bIns="48143"/>
          <a:lstStyle/>
          <a:p>
            <a:fld id="{ADE5694F-5DA1-4776-8B96-4537E81F6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5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D905-E74A-4DE2-A3D0-9E94CBC5F7FE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63603" y="7008173"/>
            <a:ext cx="2495127" cy="402567"/>
          </a:xfrm>
          <a:prstGeom prst="rect">
            <a:avLst/>
          </a:prstGeom>
        </p:spPr>
        <p:txBody>
          <a:bodyPr lIns="96286" tIns="48143" rIns="96286" bIns="48143"/>
          <a:lstStyle/>
          <a:p>
            <a:fld id="{ADE5694F-5DA1-4776-8B96-4537E81F6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9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6" cy="128121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301053"/>
            <a:ext cx="5977907" cy="645332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0" y="1582267"/>
            <a:ext cx="3518056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81432" indent="0">
              <a:buNone/>
              <a:defRPr sz="1300"/>
            </a:lvl2pPr>
            <a:lvl3pPr marL="962863" indent="0">
              <a:buNone/>
              <a:defRPr sz="1100"/>
            </a:lvl3pPr>
            <a:lvl4pPr marL="1444295" indent="0">
              <a:buNone/>
              <a:defRPr sz="900"/>
            </a:lvl4pPr>
            <a:lvl5pPr marL="1925726" indent="0">
              <a:buNone/>
              <a:defRPr sz="900"/>
            </a:lvl5pPr>
            <a:lvl6pPr marL="2407158" indent="0">
              <a:buNone/>
              <a:defRPr sz="900"/>
            </a:lvl6pPr>
            <a:lvl7pPr marL="2888590" indent="0">
              <a:buNone/>
              <a:defRPr sz="900"/>
            </a:lvl7pPr>
            <a:lvl8pPr marL="3370021" indent="0">
              <a:buNone/>
              <a:defRPr sz="900"/>
            </a:lvl8pPr>
            <a:lvl9pPr marL="3851453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D905-E74A-4DE2-A3D0-9E94CBC5F7FE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63603" y="7008173"/>
            <a:ext cx="2495127" cy="402567"/>
          </a:xfrm>
          <a:prstGeom prst="rect">
            <a:avLst/>
          </a:prstGeom>
        </p:spPr>
        <p:txBody>
          <a:bodyPr lIns="96286" tIns="48143" rIns="96286" bIns="48143"/>
          <a:lstStyle/>
          <a:p>
            <a:fld id="{ADE5694F-5DA1-4776-8B96-4537E81F6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7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400"/>
            </a:lvl1pPr>
            <a:lvl2pPr marL="481432" indent="0">
              <a:buNone/>
              <a:defRPr sz="2900"/>
            </a:lvl2pPr>
            <a:lvl3pPr marL="962863" indent="0">
              <a:buNone/>
              <a:defRPr sz="2500"/>
            </a:lvl3pPr>
            <a:lvl4pPr marL="1444295" indent="0">
              <a:buNone/>
              <a:defRPr sz="2100"/>
            </a:lvl4pPr>
            <a:lvl5pPr marL="1925726" indent="0">
              <a:buNone/>
              <a:defRPr sz="2100"/>
            </a:lvl5pPr>
            <a:lvl6pPr marL="2407158" indent="0">
              <a:buNone/>
              <a:defRPr sz="2100"/>
            </a:lvl6pPr>
            <a:lvl7pPr marL="2888590" indent="0">
              <a:buNone/>
              <a:defRPr sz="2100"/>
            </a:lvl7pPr>
            <a:lvl8pPr marL="3370021" indent="0">
              <a:buNone/>
              <a:defRPr sz="2100"/>
            </a:lvl8pPr>
            <a:lvl9pPr marL="3851453" indent="0">
              <a:buNone/>
              <a:defRPr sz="21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81432" indent="0">
              <a:buNone/>
              <a:defRPr sz="1300"/>
            </a:lvl2pPr>
            <a:lvl3pPr marL="962863" indent="0">
              <a:buNone/>
              <a:defRPr sz="1100"/>
            </a:lvl3pPr>
            <a:lvl4pPr marL="1444295" indent="0">
              <a:buNone/>
              <a:defRPr sz="900"/>
            </a:lvl4pPr>
            <a:lvl5pPr marL="1925726" indent="0">
              <a:buNone/>
              <a:defRPr sz="900"/>
            </a:lvl5pPr>
            <a:lvl6pPr marL="2407158" indent="0">
              <a:buNone/>
              <a:defRPr sz="900"/>
            </a:lvl6pPr>
            <a:lvl7pPr marL="2888590" indent="0">
              <a:buNone/>
              <a:defRPr sz="900"/>
            </a:lvl7pPr>
            <a:lvl8pPr marL="3370021" indent="0">
              <a:buNone/>
              <a:defRPr sz="900"/>
            </a:lvl8pPr>
            <a:lvl9pPr marL="3851453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D905-E74A-4DE2-A3D0-9E94CBC5F7FE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63603" y="7008173"/>
            <a:ext cx="2495127" cy="402567"/>
          </a:xfrm>
          <a:prstGeom prst="rect">
            <a:avLst/>
          </a:prstGeom>
        </p:spPr>
        <p:txBody>
          <a:bodyPr lIns="96286" tIns="48143" rIns="96286" bIns="48143"/>
          <a:lstStyle/>
          <a:p>
            <a:fld id="{ADE5694F-5DA1-4776-8B96-4537E81F6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684337"/>
            <a:ext cx="9624060" cy="878674"/>
          </a:xfrm>
          <a:prstGeom prst="rect">
            <a:avLst/>
          </a:prstGeom>
        </p:spPr>
        <p:txBody>
          <a:bodyPr vert="horz" lIns="96286" tIns="48143" rIns="96286" bIns="48143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7"/>
            <a:ext cx="9624060" cy="4990084"/>
          </a:xfrm>
          <a:prstGeom prst="rect">
            <a:avLst/>
          </a:prstGeom>
        </p:spPr>
        <p:txBody>
          <a:bodyPr vert="horz" lIns="96286" tIns="48143" rIns="96286" bIns="48143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" y="7353279"/>
            <a:ext cx="1473069" cy="207984"/>
          </a:xfrm>
          <a:prstGeom prst="rect">
            <a:avLst/>
          </a:prstGeom>
        </p:spPr>
        <p:txBody>
          <a:bodyPr vert="horz" lIns="96286" tIns="48143" rIns="96286" bIns="48143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C0D905-E74A-4DE2-A3D0-9E94CBC5F7FE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3070" y="7353279"/>
            <a:ext cx="6568330" cy="221466"/>
          </a:xfrm>
          <a:prstGeom prst="rect">
            <a:avLst/>
          </a:prstGeom>
        </p:spPr>
        <p:txBody>
          <a:bodyPr vert="horz" lIns="96286" tIns="48143" rIns="96286" bIns="48143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47" y="6956321"/>
            <a:ext cx="2104520" cy="5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0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62863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1074" indent="-361074" algn="l" defTabSz="9628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2326" indent="-300895" algn="l" defTabSz="9628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3579" indent="-240716" algn="l" defTabSz="9628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85011" indent="-240716" algn="l" defTabSz="9628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66442" indent="-240716" algn="l" defTabSz="962863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647874" indent="-240716" algn="l" defTabSz="9628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305" indent="-240716" algn="l" defTabSz="9628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737" indent="-240716" algn="l" defTabSz="9628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92169" indent="-240716" algn="l" defTabSz="9628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28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432" algn="l" defTabSz="9628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2863" algn="l" defTabSz="9628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4295" algn="l" defTabSz="9628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5726" algn="l" defTabSz="9628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7158" algn="l" defTabSz="9628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8590" algn="l" defTabSz="9628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0021" algn="l" defTabSz="9628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1453" algn="l" defTabSz="96286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eam.intersport.se/team/ifk-kumla-fotbol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041401" y="6638749"/>
            <a:ext cx="2652001" cy="9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6" tIns="48143" rIns="96286" bIns="48143"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5767748" y="2669144"/>
            <a:ext cx="4463095" cy="682002"/>
          </a:xfrm>
          <a:prstGeom prst="rect">
            <a:avLst/>
          </a:prstGeom>
        </p:spPr>
        <p:txBody>
          <a:bodyPr wrap="square" lIns="96286" tIns="48143" rIns="96286" bIns="48143">
            <a:spAutoFit/>
          </a:bodyPr>
          <a:lstStyle/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284" y="1920724"/>
            <a:ext cx="7311745" cy="539499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355658" y="684287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 smtClean="0"/>
              <a:t>VÄLKOMNA!</a:t>
            </a:r>
            <a:br>
              <a:rPr lang="sv-SE" sz="3600" dirty="0" smtClean="0"/>
            </a:br>
            <a:r>
              <a:rPr lang="sv-SE" sz="3600" dirty="0" smtClean="0"/>
              <a:t>FÖRÄLDRAMÖTE P11</a:t>
            </a:r>
            <a:endParaRPr lang="sv-SE" sz="36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428" y="-18601"/>
            <a:ext cx="2181530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041401" y="6638749"/>
            <a:ext cx="2652001" cy="9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6" tIns="48143" rIns="96286" bIns="48143"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5767748" y="2669144"/>
            <a:ext cx="4463095" cy="682002"/>
          </a:xfrm>
          <a:prstGeom prst="rect">
            <a:avLst/>
          </a:prstGeom>
        </p:spPr>
        <p:txBody>
          <a:bodyPr wrap="square" lIns="96286" tIns="48143" rIns="96286" bIns="48143">
            <a:spAutoFit/>
          </a:bodyPr>
          <a:lstStyle/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560" y="5165877"/>
            <a:ext cx="3203840" cy="236396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79948" y="27483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FÖRÄLDRAMÖTE P11</a:t>
            </a:r>
            <a:endParaRPr lang="sv-SE" sz="3600" dirty="0"/>
          </a:p>
        </p:txBody>
      </p:sp>
      <p:sp>
        <p:nvSpPr>
          <p:cNvPr id="6" name="textruta 5"/>
          <p:cNvSpPr txBox="1"/>
          <p:nvPr/>
        </p:nvSpPr>
        <p:spPr>
          <a:xfrm>
            <a:off x="779948" y="921167"/>
            <a:ext cx="561662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-Vårat Lag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-Förälder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-Cuper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-Seriespel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/>
              <a:t>-</a:t>
            </a:r>
            <a:r>
              <a:rPr lang="sv-SE" sz="1600" dirty="0" smtClean="0"/>
              <a:t>Träningar</a:t>
            </a:r>
            <a:br>
              <a:rPr lang="sv-SE" sz="1600" dirty="0" smtClean="0"/>
            </a:br>
            <a:r>
              <a:rPr lang="sv-SE" sz="1600" dirty="0" smtClean="0">
                <a:solidFill>
                  <a:srgbClr val="FF0000"/>
                </a:solidFill>
              </a:rPr>
              <a:t/>
            </a:r>
            <a:br>
              <a:rPr lang="sv-SE" sz="1600" dirty="0" smtClean="0">
                <a:solidFill>
                  <a:srgbClr val="FF0000"/>
                </a:solidFill>
              </a:rPr>
            </a:br>
            <a:r>
              <a:rPr lang="sv-SE" sz="1600" dirty="0" smtClean="0"/>
              <a:t>-Kumla IP</a:t>
            </a:r>
            <a:r>
              <a:rPr lang="sv-SE" sz="1600" dirty="0">
                <a:solidFill>
                  <a:srgbClr val="FF0000"/>
                </a:solidFill>
              </a:rPr>
              <a:t/>
            </a:r>
            <a:br>
              <a:rPr lang="sv-SE" sz="1600" dirty="0">
                <a:solidFill>
                  <a:srgbClr val="FF0000"/>
                </a:solidFill>
              </a:rPr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 smtClean="0"/>
              <a:t>-Laget.se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>
                <a:solidFill>
                  <a:srgbClr val="FF0000"/>
                </a:solidFill>
              </a:rPr>
              <a:t>-Försäljningar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-Ekonomi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-Andra aktiviteter än fotboll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-Föreningskläder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-Föreningsråd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-Sociala medier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-Övrigt / frågor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3546500" y="921167"/>
            <a:ext cx="64087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/>
              <a:t>Rabatthäfte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Kan någon sälja flera? 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Vilka vill lämna tillbaka?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Vi kommer genomföra någon försäljning under året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Försäljning av bingolotter till jul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Sponsring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697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041401" y="6638749"/>
            <a:ext cx="2652001" cy="9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6" tIns="48143" rIns="96286" bIns="48143"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5767748" y="2669144"/>
            <a:ext cx="4463095" cy="682002"/>
          </a:xfrm>
          <a:prstGeom prst="rect">
            <a:avLst/>
          </a:prstGeom>
        </p:spPr>
        <p:txBody>
          <a:bodyPr wrap="square" lIns="96286" tIns="48143" rIns="96286" bIns="48143">
            <a:spAutoFit/>
          </a:bodyPr>
          <a:lstStyle/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560" y="5165877"/>
            <a:ext cx="3203840" cy="236396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79948" y="27483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FÖRÄLDRAMÖTE P11</a:t>
            </a:r>
            <a:endParaRPr lang="sv-SE" sz="3600" dirty="0"/>
          </a:p>
        </p:txBody>
      </p:sp>
      <p:sp>
        <p:nvSpPr>
          <p:cNvPr id="6" name="textruta 5"/>
          <p:cNvSpPr txBox="1"/>
          <p:nvPr/>
        </p:nvSpPr>
        <p:spPr>
          <a:xfrm>
            <a:off x="779948" y="921167"/>
            <a:ext cx="561662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-Vårat Lag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-Förälder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-Cuper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-Seriespel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/>
              <a:t>-</a:t>
            </a:r>
            <a:r>
              <a:rPr lang="sv-SE" sz="1600" dirty="0" smtClean="0"/>
              <a:t>Träningar</a:t>
            </a:r>
            <a:br>
              <a:rPr lang="sv-SE" sz="1600" dirty="0" smtClean="0"/>
            </a:br>
            <a:r>
              <a:rPr lang="sv-SE" sz="1600" dirty="0" smtClean="0">
                <a:solidFill>
                  <a:srgbClr val="FF0000"/>
                </a:solidFill>
              </a:rPr>
              <a:t/>
            </a:r>
            <a:br>
              <a:rPr lang="sv-SE" sz="1600" dirty="0" smtClean="0">
                <a:solidFill>
                  <a:srgbClr val="FF0000"/>
                </a:solidFill>
              </a:rPr>
            </a:br>
            <a:r>
              <a:rPr lang="sv-SE" sz="1600" dirty="0" smtClean="0"/>
              <a:t>-Kumla IP</a:t>
            </a:r>
            <a:r>
              <a:rPr lang="sv-SE" sz="1600" dirty="0">
                <a:solidFill>
                  <a:srgbClr val="FF0000"/>
                </a:solidFill>
              </a:rPr>
              <a:t/>
            </a:r>
            <a:br>
              <a:rPr lang="sv-SE" sz="1600" dirty="0">
                <a:solidFill>
                  <a:srgbClr val="FF0000"/>
                </a:solidFill>
              </a:rPr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 smtClean="0"/>
              <a:t>-Laget.se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-Försäljningar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>
                <a:solidFill>
                  <a:srgbClr val="FF0000"/>
                </a:solidFill>
              </a:rPr>
              <a:t>-Ekonomi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-Andra aktiviteter än fotboll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-Föreningskläder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-Föreningsråd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-Sociala medier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-Övrigt / frågor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3546500" y="921167"/>
            <a:ext cx="64087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/>
              <a:t>Utlägg</a:t>
            </a:r>
            <a:br>
              <a:rPr lang="sv-SE" sz="1800" dirty="0" smtClean="0"/>
            </a:br>
            <a:r>
              <a:rPr lang="sv-SE" sz="1800" dirty="0" smtClean="0"/>
              <a:t>Avslutningar sommar -22		1200kr</a:t>
            </a:r>
            <a:br>
              <a:rPr lang="sv-SE" sz="1800" dirty="0" smtClean="0"/>
            </a:br>
            <a:r>
              <a:rPr lang="sv-SE" sz="1800" dirty="0" smtClean="0"/>
              <a:t>Avslutning säsong	-22		2500kr</a:t>
            </a:r>
            <a:br>
              <a:rPr lang="sv-SE" sz="1800" dirty="0" smtClean="0"/>
            </a:br>
            <a:r>
              <a:rPr lang="sv-SE" sz="1800" dirty="0" smtClean="0"/>
              <a:t>Inköp strumpor -23			1500kr</a:t>
            </a:r>
            <a:br>
              <a:rPr lang="sv-SE" sz="1800" dirty="0" smtClean="0"/>
            </a:br>
            <a:r>
              <a:rPr lang="sv-SE" sz="1800" dirty="0" smtClean="0"/>
              <a:t>Korvgrillningar x 2	22/23		700kr</a:t>
            </a:r>
            <a:br>
              <a:rPr lang="sv-SE" sz="1800" dirty="0" smtClean="0"/>
            </a:br>
            <a:r>
              <a:rPr lang="sv-SE" sz="1800" dirty="0" smtClean="0"/>
              <a:t>Inköp digital coach	-22		700kr</a:t>
            </a:r>
            <a:br>
              <a:rPr lang="sv-SE" sz="1800" dirty="0" smtClean="0"/>
            </a:br>
            <a:r>
              <a:rPr lang="sv-SE" sz="1800" dirty="0" smtClean="0"/>
              <a:t>A-lagsmatch korv/dricka -22		500kr</a:t>
            </a:r>
            <a:br>
              <a:rPr lang="sv-SE" sz="1800" dirty="0" smtClean="0"/>
            </a:br>
            <a:r>
              <a:rPr lang="sv-SE" sz="1800" dirty="0" err="1" smtClean="0"/>
              <a:t>Lithellscupen</a:t>
            </a:r>
            <a:r>
              <a:rPr lang="sv-SE" sz="1800" dirty="0" smtClean="0"/>
              <a:t> -23			1100kr</a:t>
            </a:r>
            <a:br>
              <a:rPr lang="sv-SE" sz="1800" dirty="0" smtClean="0"/>
            </a:br>
            <a:r>
              <a:rPr lang="sv-SE" sz="1800" dirty="0" smtClean="0"/>
              <a:t>Örebrocupen -23			3000kr</a:t>
            </a:r>
            <a:br>
              <a:rPr lang="sv-SE" sz="1800" dirty="0" smtClean="0"/>
            </a:br>
            <a:r>
              <a:rPr lang="sv-SE" sz="1800" dirty="0" err="1" smtClean="0"/>
              <a:t>xxxx</a:t>
            </a:r>
            <a:r>
              <a:rPr lang="sv-SE" sz="1800" dirty="0" smtClean="0"/>
              <a:t> cupen -23			3000kr</a:t>
            </a:r>
            <a:br>
              <a:rPr lang="sv-SE" sz="1800" dirty="0" smtClean="0"/>
            </a:br>
            <a:r>
              <a:rPr lang="sv-SE" sz="1800" dirty="0" err="1" smtClean="0"/>
              <a:t>Selectcup</a:t>
            </a:r>
            <a:r>
              <a:rPr lang="sv-SE" sz="1800" dirty="0" smtClean="0"/>
              <a:t> -23			2000kr</a:t>
            </a:r>
            <a:br>
              <a:rPr lang="sv-SE" sz="1800" dirty="0" smtClean="0"/>
            </a:br>
            <a:r>
              <a:rPr lang="sv-SE" sz="1800" dirty="0" smtClean="0">
                <a:solidFill>
                  <a:srgbClr val="FF0000"/>
                </a:solidFill>
              </a:rPr>
              <a:t>Summa utlägg			16 200kr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Intäkter</a:t>
            </a:r>
            <a:br>
              <a:rPr lang="sv-SE" sz="1800" dirty="0" smtClean="0"/>
            </a:br>
            <a:r>
              <a:rPr lang="sv-SE" sz="1800" dirty="0" smtClean="0"/>
              <a:t>Bingolotter -22		8000kr</a:t>
            </a:r>
            <a:br>
              <a:rPr lang="sv-SE" sz="1800" dirty="0" smtClean="0"/>
            </a:br>
            <a:r>
              <a:rPr lang="sv-SE" sz="1800" dirty="0" smtClean="0"/>
              <a:t>Kakor -22		11 000kr</a:t>
            </a:r>
            <a:br>
              <a:rPr lang="sv-SE" sz="1800" dirty="0" smtClean="0"/>
            </a:br>
            <a:r>
              <a:rPr lang="sv-SE" sz="1800" dirty="0" smtClean="0"/>
              <a:t>Bidrag från IFK -22	1500kr</a:t>
            </a:r>
            <a:br>
              <a:rPr lang="sv-SE" sz="1800" dirty="0" smtClean="0"/>
            </a:br>
            <a:r>
              <a:rPr lang="sv-SE" sz="1800" dirty="0" smtClean="0">
                <a:solidFill>
                  <a:srgbClr val="00B050"/>
                </a:solidFill>
              </a:rPr>
              <a:t>Summa inkomster		20 500kr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>
                <a:solidFill>
                  <a:srgbClr val="0070C0"/>
                </a:solidFill>
              </a:rPr>
              <a:t>I lagkassan:  		25 000kr</a:t>
            </a:r>
            <a:r>
              <a:rPr lang="sv-SE" sz="1800" dirty="0" smtClean="0"/>
              <a:t>			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9186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041401" y="6638749"/>
            <a:ext cx="2652001" cy="9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6" tIns="48143" rIns="96286" bIns="48143"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5767748" y="2669144"/>
            <a:ext cx="4463095" cy="682002"/>
          </a:xfrm>
          <a:prstGeom prst="rect">
            <a:avLst/>
          </a:prstGeom>
        </p:spPr>
        <p:txBody>
          <a:bodyPr wrap="square" lIns="96286" tIns="48143" rIns="96286" bIns="48143">
            <a:spAutoFit/>
          </a:bodyPr>
          <a:lstStyle/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560" y="5165877"/>
            <a:ext cx="3203840" cy="236396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79948" y="27483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FÖRÄLDRAMÖTE P11</a:t>
            </a:r>
            <a:endParaRPr lang="sv-SE" sz="3600" dirty="0"/>
          </a:p>
        </p:txBody>
      </p:sp>
      <p:sp>
        <p:nvSpPr>
          <p:cNvPr id="6" name="textruta 5"/>
          <p:cNvSpPr txBox="1"/>
          <p:nvPr/>
        </p:nvSpPr>
        <p:spPr>
          <a:xfrm>
            <a:off x="779948" y="900311"/>
            <a:ext cx="561662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-Vårat Lag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-Förälder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-Cuper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-Seriespel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/>
              <a:t>-</a:t>
            </a:r>
            <a:r>
              <a:rPr lang="sv-SE" sz="1600" dirty="0" smtClean="0"/>
              <a:t>Träningar</a:t>
            </a:r>
            <a:br>
              <a:rPr lang="sv-SE" sz="1600" dirty="0" smtClean="0"/>
            </a:br>
            <a:r>
              <a:rPr lang="sv-SE" sz="1600" dirty="0" smtClean="0">
                <a:solidFill>
                  <a:srgbClr val="FF0000"/>
                </a:solidFill>
              </a:rPr>
              <a:t/>
            </a:r>
            <a:br>
              <a:rPr lang="sv-SE" sz="1600" dirty="0" smtClean="0">
                <a:solidFill>
                  <a:srgbClr val="FF0000"/>
                </a:solidFill>
              </a:rPr>
            </a:br>
            <a:r>
              <a:rPr lang="sv-SE" sz="1600" dirty="0" smtClean="0"/>
              <a:t>-Kumla IP</a:t>
            </a:r>
            <a:r>
              <a:rPr lang="sv-SE" sz="1600" dirty="0">
                <a:solidFill>
                  <a:srgbClr val="FF0000"/>
                </a:solidFill>
              </a:rPr>
              <a:t/>
            </a:r>
            <a:br>
              <a:rPr lang="sv-SE" sz="1600" dirty="0">
                <a:solidFill>
                  <a:srgbClr val="FF0000"/>
                </a:solidFill>
              </a:rPr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 smtClean="0"/>
              <a:t>-Laget.se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-Försäljningar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-Ekonomi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>
                <a:solidFill>
                  <a:srgbClr val="FF0000"/>
                </a:solidFill>
              </a:rPr>
              <a:t>-Andra aktiviteter än fotboll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-Föreningskläder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-Föreningsråd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-Sociala medier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-Övrigt / frågor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3546500" y="921167"/>
            <a:ext cx="6408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/>
              <a:t>Återstår att planera in….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Korvgrillning…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A-lagsmatch…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Avslutning sommar….höst…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Förslag brännboll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?????</a:t>
            </a: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4799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041401" y="6638749"/>
            <a:ext cx="2652001" cy="9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6" tIns="48143" rIns="96286" bIns="48143"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5767748" y="2669144"/>
            <a:ext cx="4463095" cy="682002"/>
          </a:xfrm>
          <a:prstGeom prst="rect">
            <a:avLst/>
          </a:prstGeom>
        </p:spPr>
        <p:txBody>
          <a:bodyPr wrap="square" lIns="96286" tIns="48143" rIns="96286" bIns="48143">
            <a:spAutoFit/>
          </a:bodyPr>
          <a:lstStyle/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560" y="5165877"/>
            <a:ext cx="3203840" cy="236396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79948" y="27483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FÖRÄLDRAMÖTE P11</a:t>
            </a:r>
            <a:endParaRPr lang="sv-SE" sz="3600" dirty="0"/>
          </a:p>
        </p:txBody>
      </p:sp>
      <p:sp>
        <p:nvSpPr>
          <p:cNvPr id="6" name="textruta 5"/>
          <p:cNvSpPr txBox="1"/>
          <p:nvPr/>
        </p:nvSpPr>
        <p:spPr>
          <a:xfrm>
            <a:off x="780083" y="921167"/>
            <a:ext cx="561662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-Vårat Lag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-Förälder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-Cuper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-Seriespel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/>
              <a:t>-</a:t>
            </a:r>
            <a:r>
              <a:rPr lang="sv-SE" sz="1600" dirty="0" smtClean="0"/>
              <a:t>Träningar</a:t>
            </a:r>
            <a:br>
              <a:rPr lang="sv-SE" sz="1600" dirty="0" smtClean="0"/>
            </a:br>
            <a:r>
              <a:rPr lang="sv-SE" sz="1600" dirty="0" smtClean="0">
                <a:solidFill>
                  <a:srgbClr val="FF0000"/>
                </a:solidFill>
              </a:rPr>
              <a:t/>
            </a:r>
            <a:br>
              <a:rPr lang="sv-SE" sz="1600" dirty="0" smtClean="0">
                <a:solidFill>
                  <a:srgbClr val="FF0000"/>
                </a:solidFill>
              </a:rPr>
            </a:br>
            <a:r>
              <a:rPr lang="sv-SE" sz="1600" dirty="0" smtClean="0"/>
              <a:t>-Kumla IP</a:t>
            </a:r>
            <a:r>
              <a:rPr lang="sv-SE" sz="1600" dirty="0">
                <a:solidFill>
                  <a:srgbClr val="FF0000"/>
                </a:solidFill>
              </a:rPr>
              <a:t/>
            </a:r>
            <a:br>
              <a:rPr lang="sv-SE" sz="1600" dirty="0">
                <a:solidFill>
                  <a:srgbClr val="FF0000"/>
                </a:solidFill>
              </a:rPr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 smtClean="0"/>
              <a:t>-Laget.se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-Försäljningar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-Ekonomi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-Andra aktiviteter än fotboll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>
                <a:solidFill>
                  <a:srgbClr val="FF0000"/>
                </a:solidFill>
              </a:rPr>
              <a:t>-Föreningskläder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-Föreningsråd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-Sociala medier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-Övrigt / frågor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3546500" y="921167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/>
              <a:t>Intersport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Medlem i Intersport krävs för rabatterade priser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Utprovning kläder 20april 17:00-20:00 i Klubbstugan</a:t>
            </a:r>
            <a:endParaRPr lang="sv-SE" sz="1800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546500" y="1908423"/>
            <a:ext cx="106934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https://team.intersport.se/team/ifk-kumla-fotboll/</a:t>
            </a: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041401" y="6638749"/>
            <a:ext cx="2652001" cy="9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6" tIns="48143" rIns="96286" bIns="48143"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5767748" y="2669144"/>
            <a:ext cx="4463095" cy="682002"/>
          </a:xfrm>
          <a:prstGeom prst="rect">
            <a:avLst/>
          </a:prstGeom>
        </p:spPr>
        <p:txBody>
          <a:bodyPr wrap="square" lIns="96286" tIns="48143" rIns="96286" bIns="48143">
            <a:spAutoFit/>
          </a:bodyPr>
          <a:lstStyle/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560" y="5165877"/>
            <a:ext cx="3203840" cy="236396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79948" y="27483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FÖRÄLDRAMÖTE P11</a:t>
            </a:r>
            <a:endParaRPr lang="sv-SE" sz="3600" dirty="0"/>
          </a:p>
        </p:txBody>
      </p:sp>
      <p:sp>
        <p:nvSpPr>
          <p:cNvPr id="6" name="textruta 5"/>
          <p:cNvSpPr txBox="1"/>
          <p:nvPr/>
        </p:nvSpPr>
        <p:spPr>
          <a:xfrm>
            <a:off x="780083" y="921167"/>
            <a:ext cx="561662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-Vårat Lag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-Förälder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-Cuper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-Seriespel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/>
              <a:t>-</a:t>
            </a:r>
            <a:r>
              <a:rPr lang="sv-SE" sz="1600" dirty="0" smtClean="0"/>
              <a:t>Träningar</a:t>
            </a:r>
            <a:br>
              <a:rPr lang="sv-SE" sz="1600" dirty="0" smtClean="0"/>
            </a:br>
            <a:r>
              <a:rPr lang="sv-SE" sz="1600" dirty="0" smtClean="0">
                <a:solidFill>
                  <a:srgbClr val="FF0000"/>
                </a:solidFill>
              </a:rPr>
              <a:t/>
            </a:r>
            <a:br>
              <a:rPr lang="sv-SE" sz="1600" dirty="0" smtClean="0">
                <a:solidFill>
                  <a:srgbClr val="FF0000"/>
                </a:solidFill>
              </a:rPr>
            </a:br>
            <a:r>
              <a:rPr lang="sv-SE" sz="1600" dirty="0" smtClean="0"/>
              <a:t>-Kumla IP</a:t>
            </a:r>
            <a:r>
              <a:rPr lang="sv-SE" sz="1600" dirty="0">
                <a:solidFill>
                  <a:srgbClr val="FF0000"/>
                </a:solidFill>
              </a:rPr>
              <a:t/>
            </a:r>
            <a:br>
              <a:rPr lang="sv-SE" sz="1600" dirty="0">
                <a:solidFill>
                  <a:srgbClr val="FF0000"/>
                </a:solidFill>
              </a:rPr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 smtClean="0"/>
              <a:t>-Laget.se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-Försäljningar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-Ekonomi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-Andra aktiviteter än fotboll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-Föreningskläder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>
                <a:solidFill>
                  <a:srgbClr val="FF0000"/>
                </a:solidFill>
              </a:rPr>
              <a:t>-Föreningsråd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-Sociala medier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-Övrigt / frågor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3546500" y="921167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/>
              <a:t>Sofia Ottosson är vår representant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79305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041401" y="6638749"/>
            <a:ext cx="2652001" cy="9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6" tIns="48143" rIns="96286" bIns="48143"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5767748" y="2669144"/>
            <a:ext cx="4463095" cy="682002"/>
          </a:xfrm>
          <a:prstGeom prst="rect">
            <a:avLst/>
          </a:prstGeom>
        </p:spPr>
        <p:txBody>
          <a:bodyPr wrap="square" lIns="96286" tIns="48143" rIns="96286" bIns="48143">
            <a:spAutoFit/>
          </a:bodyPr>
          <a:lstStyle/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560" y="5165877"/>
            <a:ext cx="3203840" cy="236396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79948" y="27483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FÖRÄLDRAMÖTE P11</a:t>
            </a:r>
            <a:endParaRPr lang="sv-SE" sz="3600" dirty="0"/>
          </a:p>
        </p:txBody>
      </p:sp>
      <p:sp>
        <p:nvSpPr>
          <p:cNvPr id="6" name="textruta 5"/>
          <p:cNvSpPr txBox="1"/>
          <p:nvPr/>
        </p:nvSpPr>
        <p:spPr>
          <a:xfrm>
            <a:off x="780083" y="921167"/>
            <a:ext cx="561662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-Vårat Lag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-Förälder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-Cuper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-Seriespel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/>
              <a:t>-</a:t>
            </a:r>
            <a:r>
              <a:rPr lang="sv-SE" sz="1600" dirty="0" smtClean="0"/>
              <a:t>Träningar</a:t>
            </a:r>
            <a:br>
              <a:rPr lang="sv-SE" sz="1600" dirty="0" smtClean="0"/>
            </a:br>
            <a:r>
              <a:rPr lang="sv-SE" sz="1600" dirty="0" smtClean="0">
                <a:solidFill>
                  <a:srgbClr val="FF0000"/>
                </a:solidFill>
              </a:rPr>
              <a:t/>
            </a:r>
            <a:br>
              <a:rPr lang="sv-SE" sz="1600" dirty="0" smtClean="0">
                <a:solidFill>
                  <a:srgbClr val="FF0000"/>
                </a:solidFill>
              </a:rPr>
            </a:br>
            <a:r>
              <a:rPr lang="sv-SE" sz="1600" dirty="0" smtClean="0"/>
              <a:t>-Kumla IP</a:t>
            </a:r>
            <a:r>
              <a:rPr lang="sv-SE" sz="1600" dirty="0">
                <a:solidFill>
                  <a:srgbClr val="FF0000"/>
                </a:solidFill>
              </a:rPr>
              <a:t/>
            </a:r>
            <a:br>
              <a:rPr lang="sv-SE" sz="1600" dirty="0">
                <a:solidFill>
                  <a:srgbClr val="FF0000"/>
                </a:solidFill>
              </a:rPr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 smtClean="0"/>
              <a:t>-Laget.se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-Försäljningar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-Ekonomi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-Andra aktiviteter än fotboll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-Föreningskläder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-Föreningsråd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>
                <a:solidFill>
                  <a:srgbClr val="FF0000"/>
                </a:solidFill>
              </a:rPr>
              <a:t>-Sociala medier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-Övrigt / frågor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3546500" y="921167"/>
            <a:ext cx="64087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err="1" smtClean="0"/>
              <a:t>Instagram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Sök på</a:t>
            </a:r>
            <a:r>
              <a:rPr lang="sv-SE" dirty="0"/>
              <a:t> </a:t>
            </a:r>
            <a:r>
              <a:rPr lang="sv-SE" dirty="0" smtClean="0"/>
              <a:t>ifkkumlap2011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1800" dirty="0" smtClean="0"/>
              <a:t>Facebook</a:t>
            </a:r>
            <a:br>
              <a:rPr lang="sv-SE" sz="1800" dirty="0" smtClean="0"/>
            </a:br>
            <a:r>
              <a:rPr lang="sv-SE" sz="1800" dirty="0" smtClean="0"/>
              <a:t>Sök på IFK Kumla Föräldragrupp P11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9095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041401" y="6638749"/>
            <a:ext cx="2652001" cy="9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6" tIns="48143" rIns="96286" bIns="48143"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5767748" y="2669144"/>
            <a:ext cx="4463095" cy="682002"/>
          </a:xfrm>
          <a:prstGeom prst="rect">
            <a:avLst/>
          </a:prstGeom>
        </p:spPr>
        <p:txBody>
          <a:bodyPr wrap="square" lIns="96286" tIns="48143" rIns="96286" bIns="48143">
            <a:spAutoFit/>
          </a:bodyPr>
          <a:lstStyle/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560" y="5165877"/>
            <a:ext cx="3203840" cy="236396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79948" y="27483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FÖRÄLDRAMÖTE P11</a:t>
            </a:r>
            <a:endParaRPr lang="sv-SE" sz="3600" dirty="0"/>
          </a:p>
        </p:txBody>
      </p:sp>
      <p:sp>
        <p:nvSpPr>
          <p:cNvPr id="6" name="textruta 5"/>
          <p:cNvSpPr txBox="1"/>
          <p:nvPr/>
        </p:nvSpPr>
        <p:spPr>
          <a:xfrm>
            <a:off x="780083" y="921167"/>
            <a:ext cx="561662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-Vårat Lag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-Förälder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-Cuper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-Seriespel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/>
              <a:t>-</a:t>
            </a:r>
            <a:r>
              <a:rPr lang="sv-SE" sz="1600" dirty="0" smtClean="0"/>
              <a:t>Träningar</a:t>
            </a:r>
            <a:br>
              <a:rPr lang="sv-SE" sz="1600" dirty="0" smtClean="0"/>
            </a:br>
            <a:r>
              <a:rPr lang="sv-SE" sz="1600" dirty="0" smtClean="0">
                <a:solidFill>
                  <a:srgbClr val="FF0000"/>
                </a:solidFill>
              </a:rPr>
              <a:t/>
            </a:r>
            <a:br>
              <a:rPr lang="sv-SE" sz="1600" dirty="0" smtClean="0">
                <a:solidFill>
                  <a:srgbClr val="FF0000"/>
                </a:solidFill>
              </a:rPr>
            </a:br>
            <a:r>
              <a:rPr lang="sv-SE" sz="1600" dirty="0" smtClean="0"/>
              <a:t>-Kumla IP</a:t>
            </a:r>
            <a:r>
              <a:rPr lang="sv-SE" sz="1600" dirty="0">
                <a:solidFill>
                  <a:srgbClr val="FF0000"/>
                </a:solidFill>
              </a:rPr>
              <a:t/>
            </a:r>
            <a:br>
              <a:rPr lang="sv-SE" sz="1600" dirty="0">
                <a:solidFill>
                  <a:srgbClr val="FF0000"/>
                </a:solidFill>
              </a:rPr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 smtClean="0"/>
              <a:t>-Laget.se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-Försäljningar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-Ekonomi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-Andra aktiviteter än fotboll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-Föreningskläder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-Föreningsråd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-Sociala medier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>
                <a:solidFill>
                  <a:srgbClr val="FF0000"/>
                </a:solidFill>
              </a:rPr>
              <a:t>-Övrigt / frågor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428" y="1060687"/>
            <a:ext cx="7538007" cy="174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041401" y="6638749"/>
            <a:ext cx="2652001" cy="9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6" tIns="48143" rIns="96286" bIns="48143"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5767748" y="2669144"/>
            <a:ext cx="4463095" cy="682002"/>
          </a:xfrm>
          <a:prstGeom prst="rect">
            <a:avLst/>
          </a:prstGeom>
        </p:spPr>
        <p:txBody>
          <a:bodyPr wrap="square" lIns="96286" tIns="48143" rIns="96286" bIns="48143">
            <a:spAutoFit/>
          </a:bodyPr>
          <a:lstStyle/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284" y="1920724"/>
            <a:ext cx="7311745" cy="539499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355658" y="684287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 smtClean="0"/>
              <a:t>TACK!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25222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041401" y="6638749"/>
            <a:ext cx="2652001" cy="9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6" tIns="48143" rIns="96286" bIns="48143"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5767748" y="2669144"/>
            <a:ext cx="4463095" cy="682002"/>
          </a:xfrm>
          <a:prstGeom prst="rect">
            <a:avLst/>
          </a:prstGeom>
        </p:spPr>
        <p:txBody>
          <a:bodyPr wrap="square" lIns="96286" tIns="48143" rIns="96286" bIns="48143">
            <a:spAutoFit/>
          </a:bodyPr>
          <a:lstStyle/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560" y="5197300"/>
            <a:ext cx="3203840" cy="236396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79948" y="27483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FÖRÄLDRAMÖTE P11</a:t>
            </a:r>
            <a:endParaRPr lang="sv-SE" sz="3600" dirty="0"/>
          </a:p>
        </p:txBody>
      </p:sp>
      <p:sp>
        <p:nvSpPr>
          <p:cNvPr id="6" name="textruta 5"/>
          <p:cNvSpPr txBox="1"/>
          <p:nvPr/>
        </p:nvSpPr>
        <p:spPr>
          <a:xfrm>
            <a:off x="779948" y="921167"/>
            <a:ext cx="561662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-Vårat Lag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-Förälder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-Cuper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-Seriespel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/>
              <a:t>-</a:t>
            </a:r>
            <a:r>
              <a:rPr lang="sv-SE" sz="1600" dirty="0" smtClean="0"/>
              <a:t>Träningar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-Kumla IP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>-</a:t>
            </a:r>
            <a:r>
              <a:rPr lang="sv-SE" sz="1600" dirty="0" smtClean="0"/>
              <a:t>Laget.se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-Försäljningar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-Ekonomi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-Andra aktiviteter än fotboll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-Föreningskläder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-Föreningsråd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-Sociala medier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-Övrigt / frågor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42878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041401" y="6638749"/>
            <a:ext cx="2652001" cy="9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6" tIns="48143" rIns="96286" bIns="48143"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5767748" y="2669144"/>
            <a:ext cx="4463095" cy="682002"/>
          </a:xfrm>
          <a:prstGeom prst="rect">
            <a:avLst/>
          </a:prstGeom>
        </p:spPr>
        <p:txBody>
          <a:bodyPr wrap="square" lIns="96286" tIns="48143" rIns="96286" bIns="48143">
            <a:spAutoFit/>
          </a:bodyPr>
          <a:lstStyle/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560" y="5165877"/>
            <a:ext cx="3203840" cy="236396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79948" y="27483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FÖRÄLDRAMÖTE P11</a:t>
            </a:r>
            <a:endParaRPr lang="sv-SE" sz="3600" dirty="0"/>
          </a:p>
        </p:txBody>
      </p:sp>
      <p:sp>
        <p:nvSpPr>
          <p:cNvPr id="6" name="textruta 5"/>
          <p:cNvSpPr txBox="1"/>
          <p:nvPr/>
        </p:nvSpPr>
        <p:spPr>
          <a:xfrm>
            <a:off x="779948" y="921167"/>
            <a:ext cx="561662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rgbClr val="FF0000"/>
                </a:solidFill>
              </a:rPr>
              <a:t>-Vårat Lag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-Förälder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-Cuper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-Seriespel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/>
              <a:t>-</a:t>
            </a:r>
            <a:r>
              <a:rPr lang="sv-SE" sz="1600" dirty="0" smtClean="0"/>
              <a:t>Träningar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-Kumla IP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>-</a:t>
            </a:r>
            <a:r>
              <a:rPr lang="sv-SE" sz="1600" dirty="0" smtClean="0"/>
              <a:t>Laget.se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-Försäljningar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-Ekonomi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-Andra aktiviteter än fotboll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-Föreningskläder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-Föreningsråd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-Sociala medier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-Övrigt / frågor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3546500" y="921167"/>
            <a:ext cx="60486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/>
              <a:t>6st ledare</a:t>
            </a:r>
          </a:p>
          <a:p>
            <a:r>
              <a:rPr lang="sv-SE" sz="1800" dirty="0"/>
              <a:t>Andreas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Johannes</a:t>
            </a:r>
            <a:br>
              <a:rPr lang="sv-SE" sz="1800" dirty="0" smtClean="0"/>
            </a:br>
            <a:r>
              <a:rPr lang="sv-SE" sz="1800" dirty="0" smtClean="0"/>
              <a:t>Linda</a:t>
            </a: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 smtClean="0"/>
              <a:t>Anders</a:t>
            </a: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 smtClean="0"/>
              <a:t>Sebastian</a:t>
            </a:r>
            <a:br>
              <a:rPr lang="sv-SE" sz="1800" dirty="0" smtClean="0"/>
            </a:br>
            <a:r>
              <a:rPr lang="sv-SE" sz="1800" dirty="0" smtClean="0"/>
              <a:t>Micke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Vi ledare har alla barn i laget</a:t>
            </a:r>
            <a:br>
              <a:rPr lang="sv-SE" sz="1800" dirty="0" smtClean="0"/>
            </a:br>
            <a:r>
              <a:rPr lang="sv-SE" sz="1800" dirty="0" smtClean="0"/>
              <a:t>Vi ledare utför detta arbete ideellt</a:t>
            </a:r>
          </a:p>
          <a:p>
            <a:endParaRPr lang="sv-SE" sz="1800" dirty="0"/>
          </a:p>
          <a:p>
            <a:r>
              <a:rPr lang="sv-SE" sz="1800" dirty="0" smtClean="0"/>
              <a:t>30st barn registrerade på laget (+några som testar på)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2022 var vi 23st spelare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71847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041401" y="6638749"/>
            <a:ext cx="2652001" cy="9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6" tIns="48143" rIns="96286" bIns="48143"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5767748" y="2669144"/>
            <a:ext cx="4463095" cy="682002"/>
          </a:xfrm>
          <a:prstGeom prst="rect">
            <a:avLst/>
          </a:prstGeom>
        </p:spPr>
        <p:txBody>
          <a:bodyPr wrap="square" lIns="96286" tIns="48143" rIns="96286" bIns="48143">
            <a:spAutoFit/>
          </a:bodyPr>
          <a:lstStyle/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560" y="5165877"/>
            <a:ext cx="3203840" cy="236396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79948" y="27483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FÖRÄLDRAMÖTE P11</a:t>
            </a:r>
            <a:endParaRPr lang="sv-SE" sz="3600" dirty="0"/>
          </a:p>
        </p:txBody>
      </p:sp>
      <p:sp>
        <p:nvSpPr>
          <p:cNvPr id="6" name="textruta 5"/>
          <p:cNvSpPr txBox="1"/>
          <p:nvPr/>
        </p:nvSpPr>
        <p:spPr>
          <a:xfrm>
            <a:off x="779948" y="921167"/>
            <a:ext cx="561662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-Vårat Lag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>
                <a:solidFill>
                  <a:srgbClr val="FF0000"/>
                </a:solidFill>
              </a:rPr>
              <a:t>-Förälder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-Cuper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-Seriespel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/>
              <a:t>-</a:t>
            </a:r>
            <a:r>
              <a:rPr lang="sv-SE" sz="1600" dirty="0" smtClean="0"/>
              <a:t>Träningar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-Kumla IP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>-</a:t>
            </a:r>
            <a:r>
              <a:rPr lang="sv-SE" sz="1600" dirty="0" smtClean="0"/>
              <a:t>Laget.se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-Försäljningar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-Ekonomi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-Andra aktiviteter än fotboll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-Föreningskläder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-Föreningsråd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-Sociala medier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-Övrigt / frågor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3546499" y="921167"/>
            <a:ext cx="66843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/>
              <a:t>Vad förväntar vi oss av er som föräldrar?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Matcher / Träning: Kom och titta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Matcher: Ni hejar och är positiva / Vi ledare coachar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Domaren: Ge beröm</a:t>
            </a:r>
          </a:p>
          <a:p>
            <a:endParaRPr lang="sv-SE" sz="1800" dirty="0"/>
          </a:p>
          <a:p>
            <a:r>
              <a:rPr lang="sv-SE" sz="1800" dirty="0" smtClean="0"/>
              <a:t>Ledarna: Låt oss sköta laguttagningar, speltid, antal matcher</a:t>
            </a:r>
          </a:p>
          <a:p>
            <a:endParaRPr lang="sv-SE" sz="1800" dirty="0"/>
          </a:p>
          <a:p>
            <a:r>
              <a:rPr lang="sv-SE" sz="1800" dirty="0" smtClean="0"/>
              <a:t>Kioskbemanning: 3 gånger per år. Pengarna går till </a:t>
            </a:r>
            <a:r>
              <a:rPr lang="sv-SE" sz="1800" dirty="0" smtClean="0"/>
              <a:t>föreningen</a:t>
            </a:r>
            <a:br>
              <a:rPr lang="sv-SE" sz="1800" dirty="0" smtClean="0"/>
            </a:br>
            <a:r>
              <a:rPr lang="sv-SE" sz="1800" dirty="0" smtClean="0"/>
              <a:t>Återstår V19 och V40</a:t>
            </a:r>
            <a:endParaRPr lang="sv-SE" sz="1800" dirty="0" smtClean="0"/>
          </a:p>
          <a:p>
            <a:endParaRPr lang="sv-SE" sz="1800" dirty="0"/>
          </a:p>
          <a:p>
            <a:r>
              <a:rPr lang="sv-SE" sz="1800" dirty="0" smtClean="0"/>
              <a:t>Försäljning: Göra ert bästa. Pengarna går till vårt lag</a:t>
            </a:r>
          </a:p>
          <a:p>
            <a:endParaRPr lang="sv-SE" sz="1800" dirty="0"/>
          </a:p>
          <a:p>
            <a:r>
              <a:rPr lang="sv-SE" sz="1800" dirty="0" smtClean="0"/>
              <a:t>Kallelser till match:  Svara på dessa. Kommer eller kommer inte</a:t>
            </a:r>
            <a:br>
              <a:rPr lang="sv-SE" sz="1800" dirty="0" smtClean="0"/>
            </a:b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5538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041401" y="6638749"/>
            <a:ext cx="2652001" cy="9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6" tIns="48143" rIns="96286" bIns="48143"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5767748" y="2669144"/>
            <a:ext cx="4463095" cy="682002"/>
          </a:xfrm>
          <a:prstGeom prst="rect">
            <a:avLst/>
          </a:prstGeom>
        </p:spPr>
        <p:txBody>
          <a:bodyPr wrap="square" lIns="96286" tIns="48143" rIns="96286" bIns="48143">
            <a:spAutoFit/>
          </a:bodyPr>
          <a:lstStyle/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560" y="5165877"/>
            <a:ext cx="3203840" cy="236396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79948" y="27483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FÖRÄLDRAMÖTE P11</a:t>
            </a:r>
            <a:endParaRPr lang="sv-SE" sz="3600" dirty="0"/>
          </a:p>
        </p:txBody>
      </p:sp>
      <p:sp>
        <p:nvSpPr>
          <p:cNvPr id="6" name="textruta 5"/>
          <p:cNvSpPr txBox="1"/>
          <p:nvPr/>
        </p:nvSpPr>
        <p:spPr>
          <a:xfrm>
            <a:off x="779948" y="921167"/>
            <a:ext cx="561662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-Vårat Lag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-Förälder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>
                <a:solidFill>
                  <a:srgbClr val="FF0000"/>
                </a:solidFill>
              </a:rPr>
              <a:t>-Cuper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-Seriespel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/>
              <a:t>-</a:t>
            </a:r>
            <a:r>
              <a:rPr lang="sv-SE" sz="1600" dirty="0" smtClean="0"/>
              <a:t>Träningar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-Kumla IP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>-</a:t>
            </a:r>
            <a:r>
              <a:rPr lang="sv-SE" sz="1600" dirty="0" smtClean="0"/>
              <a:t>Laget.se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-Försäljningar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-Ekonomi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-Andra aktiviteter än fotboll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-Föreningskläder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-Föreningsråd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-Sociala medier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-Övrigt / frågor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3546500" y="921167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err="1" smtClean="0"/>
              <a:t>Lithellscupen</a:t>
            </a:r>
            <a:r>
              <a:rPr lang="sv-SE" sz="1800" dirty="0" smtClean="0"/>
              <a:t>: 20maj 1st lag anmält. Ca 10st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Örebrocupen: 16-18juni. 2st lag. Alla kommer få spela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err="1" smtClean="0"/>
              <a:t>xxxxxcupen</a:t>
            </a:r>
            <a:r>
              <a:rPr lang="sv-SE" sz="1800" dirty="0" smtClean="0"/>
              <a:t>: 12-13aug. 2st lag. </a:t>
            </a:r>
            <a:r>
              <a:rPr lang="sv-SE" sz="1800" dirty="0"/>
              <a:t>Alla kommer få </a:t>
            </a:r>
            <a:r>
              <a:rPr lang="sv-SE" sz="1800" dirty="0" smtClean="0"/>
              <a:t>spela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err="1" smtClean="0"/>
              <a:t>Selectcup</a:t>
            </a:r>
            <a:r>
              <a:rPr lang="sv-SE" sz="1800" dirty="0"/>
              <a:t> </a:t>
            </a:r>
            <a:r>
              <a:rPr lang="sv-SE" sz="1800" dirty="0" smtClean="0"/>
              <a:t>9 manna: 13-15okt. 1st lag ca 13st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6840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041401" y="6638749"/>
            <a:ext cx="2652001" cy="9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6" tIns="48143" rIns="96286" bIns="48143"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5767748" y="2669144"/>
            <a:ext cx="4463095" cy="682002"/>
          </a:xfrm>
          <a:prstGeom prst="rect">
            <a:avLst/>
          </a:prstGeom>
        </p:spPr>
        <p:txBody>
          <a:bodyPr wrap="square" lIns="96286" tIns="48143" rIns="96286" bIns="48143">
            <a:spAutoFit/>
          </a:bodyPr>
          <a:lstStyle/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560" y="5165877"/>
            <a:ext cx="3203840" cy="236396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79948" y="27483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FÖRÄLDRAMÖTE P11</a:t>
            </a:r>
            <a:endParaRPr lang="sv-SE" sz="3600" dirty="0"/>
          </a:p>
        </p:txBody>
      </p:sp>
      <p:sp>
        <p:nvSpPr>
          <p:cNvPr id="6" name="textruta 5"/>
          <p:cNvSpPr txBox="1"/>
          <p:nvPr/>
        </p:nvSpPr>
        <p:spPr>
          <a:xfrm>
            <a:off x="779948" y="921167"/>
            <a:ext cx="561662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-Vårat Lag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-Förälder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-Cuper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>
                <a:solidFill>
                  <a:srgbClr val="FF0000"/>
                </a:solidFill>
              </a:rPr>
              <a:t>-Seriespel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/>
              <a:t>-</a:t>
            </a:r>
            <a:r>
              <a:rPr lang="sv-SE" sz="1600" dirty="0" smtClean="0"/>
              <a:t>Träningar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-Kumla IP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>-</a:t>
            </a:r>
            <a:r>
              <a:rPr lang="sv-SE" sz="1600" dirty="0" smtClean="0"/>
              <a:t>Laget.se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-Försäljningar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-Ekonomi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-Andra aktiviteter än fotboll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-Föreningskläder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-Föreningsråd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-Sociala medier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-Övrigt / frågor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3546500" y="921167"/>
            <a:ext cx="64087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/>
              <a:t>2st lag är anmälda till serie spel</a:t>
            </a:r>
          </a:p>
          <a:p>
            <a:endParaRPr lang="sv-SE" sz="1800" dirty="0"/>
          </a:p>
          <a:p>
            <a:r>
              <a:rPr lang="sv-SE" sz="1800" dirty="0" smtClean="0"/>
              <a:t>Serien är indelad i 2st perioder</a:t>
            </a:r>
            <a:br>
              <a:rPr lang="sv-SE" sz="1800" dirty="0" smtClean="0"/>
            </a:br>
            <a:r>
              <a:rPr lang="sv-SE" sz="1800" dirty="0" smtClean="0"/>
              <a:t>maj – juni ca 6st matcher per lag</a:t>
            </a: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>aug-september ca 6st matcher per </a:t>
            </a:r>
            <a:r>
              <a:rPr lang="sv-SE" sz="1800" dirty="0" smtClean="0"/>
              <a:t>lag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Seriesystemet är indelat i 4st nivåer efter utvecklingsnivå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1 lag i nivå 2</a:t>
            </a:r>
            <a:br>
              <a:rPr lang="sv-SE" sz="1800" dirty="0" smtClean="0"/>
            </a:br>
            <a:r>
              <a:rPr lang="sv-SE" sz="1800" dirty="0" smtClean="0"/>
              <a:t>1 lag i nivå 4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Förra året hade vi 2st lag anmälda i nivå 2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Intyg för </a:t>
            </a:r>
            <a:r>
              <a:rPr lang="sv-SE" sz="1800" dirty="0" smtClean="0"/>
              <a:t>ungdomsregistrering, krävs ifyllda innan seriespel  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Kallelser till match, kom ihåg att svara  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499" y="5813941"/>
            <a:ext cx="5328593" cy="174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041401" y="6638749"/>
            <a:ext cx="2652001" cy="9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6" tIns="48143" rIns="96286" bIns="48143"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5767748" y="2669144"/>
            <a:ext cx="4463095" cy="682002"/>
          </a:xfrm>
          <a:prstGeom prst="rect">
            <a:avLst/>
          </a:prstGeom>
        </p:spPr>
        <p:txBody>
          <a:bodyPr wrap="square" lIns="96286" tIns="48143" rIns="96286" bIns="48143">
            <a:spAutoFit/>
          </a:bodyPr>
          <a:lstStyle/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560" y="5165877"/>
            <a:ext cx="3203840" cy="236396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79948" y="27483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FÖRÄLDRAMÖTE P11</a:t>
            </a:r>
            <a:endParaRPr lang="sv-SE" sz="3600" dirty="0"/>
          </a:p>
        </p:txBody>
      </p:sp>
      <p:sp>
        <p:nvSpPr>
          <p:cNvPr id="6" name="textruta 5"/>
          <p:cNvSpPr txBox="1"/>
          <p:nvPr/>
        </p:nvSpPr>
        <p:spPr>
          <a:xfrm>
            <a:off x="779948" y="921167"/>
            <a:ext cx="561662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-Vårat Lag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-Förälder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-Cuper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-Seriespel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>
                <a:solidFill>
                  <a:srgbClr val="FF0000"/>
                </a:solidFill>
              </a:rPr>
              <a:t>-</a:t>
            </a:r>
            <a:r>
              <a:rPr lang="sv-SE" sz="1600" dirty="0" smtClean="0">
                <a:solidFill>
                  <a:srgbClr val="FF0000"/>
                </a:solidFill>
              </a:rPr>
              <a:t>Träningar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-Kumla IP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>-</a:t>
            </a:r>
            <a:r>
              <a:rPr lang="sv-SE" sz="1600" dirty="0" smtClean="0"/>
              <a:t>Laget.se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-Försäljningar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-Ekonomi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-Andra aktiviteter än fotboll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-Föreningskläder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-Föreningsråd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-Sociala medier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-Övrigt / frågor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3546500" y="921167"/>
            <a:ext cx="64087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/>
              <a:t>Se till att barnen kommer i tid till träning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Träningstider maj –sep. Önskat mån och </a:t>
            </a:r>
            <a:r>
              <a:rPr lang="sv-SE" sz="1800" dirty="0" err="1" smtClean="0"/>
              <a:t>ons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Sommaruppehåll V27-V31</a:t>
            </a:r>
          </a:p>
          <a:p>
            <a:endParaRPr lang="sv-SE" sz="1800" dirty="0"/>
          </a:p>
          <a:p>
            <a:r>
              <a:rPr lang="sv-SE" sz="1800" dirty="0" smtClean="0"/>
              <a:t>9 manna inledning efter sommaren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Nivåanpassning</a:t>
            </a:r>
          </a:p>
          <a:p>
            <a:endParaRPr lang="sv-SE" sz="1800" dirty="0"/>
          </a:p>
          <a:p>
            <a:r>
              <a:rPr lang="sv-SE" sz="1800" dirty="0" smtClean="0"/>
              <a:t>Teori</a:t>
            </a:r>
          </a:p>
          <a:p>
            <a:endParaRPr lang="sv-SE" sz="1800" dirty="0"/>
          </a:p>
          <a:p>
            <a:r>
              <a:rPr lang="sv-SE" sz="1800" dirty="0"/>
              <a:t>Löpning</a:t>
            </a:r>
            <a:br>
              <a:rPr lang="sv-SE" sz="1800" dirty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>Träningsflitiga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700" y="2891349"/>
            <a:ext cx="5346700" cy="467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041401" y="6638749"/>
            <a:ext cx="2652001" cy="9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6" tIns="48143" rIns="96286" bIns="48143"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5767748" y="2669144"/>
            <a:ext cx="4463095" cy="682002"/>
          </a:xfrm>
          <a:prstGeom prst="rect">
            <a:avLst/>
          </a:prstGeom>
        </p:spPr>
        <p:txBody>
          <a:bodyPr wrap="square" lIns="96286" tIns="48143" rIns="96286" bIns="48143">
            <a:spAutoFit/>
          </a:bodyPr>
          <a:lstStyle/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560" y="5165877"/>
            <a:ext cx="3203840" cy="236396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79948" y="27483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FÖRÄLDRAMÖTE P11</a:t>
            </a:r>
            <a:endParaRPr lang="sv-SE" sz="3600" dirty="0"/>
          </a:p>
        </p:txBody>
      </p:sp>
      <p:sp>
        <p:nvSpPr>
          <p:cNvPr id="6" name="textruta 5"/>
          <p:cNvSpPr txBox="1"/>
          <p:nvPr/>
        </p:nvSpPr>
        <p:spPr>
          <a:xfrm>
            <a:off x="779948" y="921167"/>
            <a:ext cx="561662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-Vårat Lag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-Förälder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-Cuper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-Seriespel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/>
              <a:t>-</a:t>
            </a:r>
            <a:r>
              <a:rPr lang="sv-SE" sz="1600" dirty="0" smtClean="0"/>
              <a:t>Träningar</a:t>
            </a:r>
            <a:br>
              <a:rPr lang="sv-SE" sz="1600" dirty="0" smtClean="0"/>
            </a:br>
            <a:r>
              <a:rPr lang="sv-SE" sz="1600" dirty="0" smtClean="0">
                <a:solidFill>
                  <a:srgbClr val="FF0000"/>
                </a:solidFill>
              </a:rPr>
              <a:t/>
            </a:r>
            <a:br>
              <a:rPr lang="sv-SE" sz="1600" dirty="0" smtClean="0">
                <a:solidFill>
                  <a:srgbClr val="FF0000"/>
                </a:solidFill>
              </a:rPr>
            </a:br>
            <a:r>
              <a:rPr lang="sv-SE" sz="1600" dirty="0" smtClean="0">
                <a:solidFill>
                  <a:srgbClr val="FF0000"/>
                </a:solidFill>
              </a:rPr>
              <a:t>-Kumla IP</a:t>
            </a:r>
            <a:r>
              <a:rPr lang="sv-SE" sz="1600" dirty="0">
                <a:solidFill>
                  <a:srgbClr val="FF0000"/>
                </a:solidFill>
              </a:rPr>
              <a:t/>
            </a:r>
            <a:br>
              <a:rPr lang="sv-SE" sz="1600" dirty="0">
                <a:solidFill>
                  <a:srgbClr val="FF0000"/>
                </a:solidFill>
              </a:rPr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>-</a:t>
            </a:r>
            <a:r>
              <a:rPr lang="sv-SE" sz="1600" dirty="0" smtClean="0"/>
              <a:t>Laget.se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-Försäljningar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-Ekonomi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-Andra aktiviteter än fotboll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-Föreningskläder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-Föreningsråd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-Sociala medier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-Övrigt / frågor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3546500" y="921167"/>
            <a:ext cx="6408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/>
              <a:t>Träningar/matcher </a:t>
            </a: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 smtClean="0"/>
              <a:t>A-plan=Konstgräset</a:t>
            </a:r>
            <a:br>
              <a:rPr lang="sv-SE" sz="1800" dirty="0" smtClean="0"/>
            </a:br>
            <a:r>
              <a:rPr lang="sv-SE" sz="1800" dirty="0" smtClean="0"/>
              <a:t>Eller B-Plan gräsmattan bakom ishockeyhallen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Kiosken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9625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041401" y="6638749"/>
            <a:ext cx="2652001" cy="9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6" tIns="48143" rIns="96286" bIns="48143"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5767748" y="2669144"/>
            <a:ext cx="4463095" cy="682002"/>
          </a:xfrm>
          <a:prstGeom prst="rect">
            <a:avLst/>
          </a:prstGeom>
        </p:spPr>
        <p:txBody>
          <a:bodyPr wrap="square" lIns="96286" tIns="48143" rIns="96286" bIns="48143">
            <a:spAutoFit/>
          </a:bodyPr>
          <a:lstStyle/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560" y="5165877"/>
            <a:ext cx="3203840" cy="236396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79948" y="27483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FÖRÄLDRAMÖTE P11</a:t>
            </a:r>
            <a:endParaRPr lang="sv-SE" sz="3600" dirty="0"/>
          </a:p>
        </p:txBody>
      </p:sp>
      <p:sp>
        <p:nvSpPr>
          <p:cNvPr id="6" name="textruta 5"/>
          <p:cNvSpPr txBox="1"/>
          <p:nvPr/>
        </p:nvSpPr>
        <p:spPr>
          <a:xfrm>
            <a:off x="779948" y="921167"/>
            <a:ext cx="561662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-Vårat Lag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-Förälder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-Cuper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-Seriespel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/>
              <a:t>-</a:t>
            </a:r>
            <a:r>
              <a:rPr lang="sv-SE" sz="1600" dirty="0" smtClean="0"/>
              <a:t>Träningar</a:t>
            </a:r>
            <a:br>
              <a:rPr lang="sv-SE" sz="1600" dirty="0" smtClean="0"/>
            </a:br>
            <a:r>
              <a:rPr lang="sv-SE" sz="1600" dirty="0" smtClean="0">
                <a:solidFill>
                  <a:srgbClr val="FF0000"/>
                </a:solidFill>
              </a:rPr>
              <a:t/>
            </a:r>
            <a:br>
              <a:rPr lang="sv-SE" sz="1600" dirty="0" smtClean="0">
                <a:solidFill>
                  <a:srgbClr val="FF0000"/>
                </a:solidFill>
              </a:rPr>
            </a:br>
            <a:r>
              <a:rPr lang="sv-SE" sz="1600" dirty="0" smtClean="0"/>
              <a:t>-Kumla IP</a:t>
            </a:r>
            <a:r>
              <a:rPr lang="sv-SE" sz="1600" dirty="0">
                <a:solidFill>
                  <a:srgbClr val="FF0000"/>
                </a:solidFill>
              </a:rPr>
              <a:t/>
            </a:r>
            <a:br>
              <a:rPr lang="sv-SE" sz="1600" dirty="0">
                <a:solidFill>
                  <a:srgbClr val="FF0000"/>
                </a:solidFill>
              </a:rPr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 smtClean="0">
                <a:solidFill>
                  <a:srgbClr val="FF0000"/>
                </a:solidFill>
              </a:rPr>
              <a:t>-Laget.se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-Försäljningar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-Ekonomi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-Andra aktiviteter än fotboll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-Föreningskläder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-Föreningsråd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-Sociala medier</a:t>
            </a:r>
            <a:br>
              <a:rPr lang="sv-SE" sz="1600" dirty="0" smtClean="0"/>
            </a:b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-Övrigt / frågor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3546499" y="921167"/>
            <a:ext cx="66843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/>
              <a:t>ALL information finns på Laget.se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Träningar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Matcher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Kontaktuppgifter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Information, försäljningar, nyheter mm </a:t>
            </a:r>
            <a:r>
              <a:rPr lang="sv-SE" sz="1800" dirty="0" err="1" smtClean="0"/>
              <a:t>mm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Ställ in aviseringar så ni får notiser om information som kommer</a:t>
            </a:r>
            <a:br>
              <a:rPr lang="sv-SE" sz="1800" dirty="0" smtClean="0"/>
            </a:b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5319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A_Strangbetong">
      <a:dk1>
        <a:srgbClr val="000000"/>
      </a:dk1>
      <a:lt1>
        <a:srgbClr val="FFFFFF"/>
      </a:lt1>
      <a:dk2>
        <a:srgbClr val="5B6693"/>
      </a:dk2>
      <a:lt2>
        <a:srgbClr val="FFFFFF"/>
      </a:lt2>
      <a:accent1>
        <a:srgbClr val="004E8F"/>
      </a:accent1>
      <a:accent2>
        <a:srgbClr val="72797F"/>
      </a:accent2>
      <a:accent3>
        <a:srgbClr val="00B5DD"/>
      </a:accent3>
      <a:accent4>
        <a:srgbClr val="97BF0D"/>
      </a:accent4>
      <a:accent5>
        <a:srgbClr val="D38800"/>
      </a:accent5>
      <a:accent6>
        <a:srgbClr val="880038"/>
      </a:accent6>
      <a:hlink>
        <a:srgbClr val="3399FF"/>
      </a:hlink>
      <a:folHlink>
        <a:srgbClr val="B2B2B2"/>
      </a:folHlink>
    </a:clrScheme>
    <a:fontScheme name="A_Strangbetong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2374</TotalTime>
  <Words>1643</Words>
  <Application>Microsoft Office PowerPoint</Application>
  <PresentationFormat>Anpassad</PresentationFormat>
  <Paragraphs>99</Paragraphs>
  <Slides>17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0" baseType="lpstr">
      <vt:lpstr>Arial</vt:lpstr>
      <vt:lpstr>Calibri</vt:lpstr>
      <vt:lpstr>Blank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Consolis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Soderberg Sten</dc:creator>
  <cp:lastModifiedBy>Mattsson Anders P</cp:lastModifiedBy>
  <cp:revision>189</cp:revision>
  <cp:lastPrinted>2016-11-10T11:45:08Z</cp:lastPrinted>
  <dcterms:created xsi:type="dcterms:W3CDTF">2014-03-20T12:43:43Z</dcterms:created>
  <dcterms:modified xsi:type="dcterms:W3CDTF">2023-04-16T18:13:31Z</dcterms:modified>
</cp:coreProperties>
</file>