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433D75-0AD4-7380-0FBC-DF3507FBF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F69FCB6-504E-3972-F6C9-AE15FD307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82699F-35A6-3CE1-3375-87C91FC68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53AF34-4630-5BF7-A141-4D6C80982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31BBB33-B4F3-0575-D4DD-72A2C287A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883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F0EF1E-7963-08DC-BDAA-32BB6B022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97F62BF-9076-2114-7C5E-33D4239D7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C6A3EC-4447-A65E-8D25-7375AA2C7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B01CC7-8802-85FE-ACA3-D53DF9429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27D036-DCB4-DAED-EC74-9A2DA091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165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5189256-F062-A90B-3916-79CE64A37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E3DADFD-B3C2-283C-1636-D6BD0742C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47D774-D0E6-2B70-1B06-520500A6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C72079-D089-5AC7-40A8-897980BEA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39549B-A908-C26F-EE75-F55D54C22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220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4EBBFF-76DB-F986-42DC-DC1191430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83E958-B6D1-9BB4-F86B-CD0912AE6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8D3E85-3D44-8234-6FDC-2F0B09974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8D8766-F726-9E6E-7092-91CC575D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681864-94ED-68E2-ECA7-8249553E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436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6E8533-21EC-EE5A-98F1-26BDEEF9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1C44A8-7E60-64DF-CC46-83A4A7A04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BD0F18-3DBD-0C3D-23C2-9F9CF4CD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01E202-F973-17C6-F02B-917D1E70D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51FAF7-EF22-04F6-2D6B-B3F17741F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98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2549D3-C0D5-CC29-3CB9-0D821C69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CD2968-822A-B13B-76C5-F8AEB0FE9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613EB5-59BE-CA82-39DF-CDF703040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9DA045E-5D24-097B-299A-AC7D83F57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14C08DB-11C0-0855-8B42-51B8E7842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60B3AB-70F0-AA4F-54BE-260BEC9E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8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76DCDB-DFF3-EC1B-AA23-1D98E2BBC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9B5747-4F14-32BD-60DA-B194D681E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4A2AA60-11DF-060E-4F31-199AB1CA2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7958C7-356F-DAA0-D8C2-C917F0109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D5C5ACA-8694-287B-6EBC-BA63FCFEDA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B538C6A-0E95-F7B6-29AD-C94DC871E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BE66928-0608-C52D-EF7E-59DDC17EE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3BDC8C8-3627-B484-A2EC-F99404AC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582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CB04B-A766-35E5-502D-57542E2F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53CCFC3-C126-AF9A-EB8E-662CE62E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EC536B-D4FC-CA06-5F73-70B3A9B3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2B95759-5760-5588-B27D-74EBAFF13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17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F58A1-0D6E-A85C-3ACE-048704544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0F17ABC-F5E9-22F6-2473-98D43BA1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757532-6871-2362-9EBF-09301C6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786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141121-3D03-27F2-0F2D-0A0E8C440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838D26-E6AE-F73E-57FF-91A929EAB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43454F-CFEB-299A-57E5-97F037A50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E22CE88-E13D-3813-DA1A-08E0D30B3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6A3EB7-6BBF-8099-BB5E-4EB8EDF8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AF442E1-401B-1A49-1291-2A8F11D56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822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C4D079-FB6E-50E2-40C8-C645C7728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C1E74EF-1D88-5F1F-29ED-F01848DB3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962FECF-970E-E878-75F1-5A5CD33C7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3F957D6-D820-F622-497E-B033B0D70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C54D37-656C-A998-8AA1-16C9CF44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BDDA51-3E2B-94E2-2901-62DDB224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123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5A1425C-9974-ABAA-EAA5-FF354C78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05B3BF-0BD4-FAA2-6C22-EB825B46A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FE5B908-06B5-97F4-D2F8-B2FA63F41B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5BCABE-9F5D-41B9-9ED7-494B485AFA08}" type="datetimeFigureOut">
              <a:rPr lang="sv-SE" smtClean="0"/>
              <a:t>2025-11-23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468E85-588F-A57F-6367-6FEEA02069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270EC8-12D3-B442-62FC-8C4415402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FCE3-ADEC-44F9-A72E-797179C8BA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7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olt.com/sv/swe/eskilstuna/venue/ica-kvantum-ekngen/julmust-burk-33cl-nygarda-itemid-72c9d6af9ef98e6b2fe5ab0f" TargetMode="External"/><Relationship Id="rId3" Type="http://schemas.openxmlformats.org/officeDocument/2006/relationships/hyperlink" Target="https://pixabay.com/sv/fotbollsspelare-futball-spelare-31354/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pixabay.com/fr/coca-cola-coca-soda-boisson-443123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56ED9-6A07-795C-2BBE-AA7043CF8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570595"/>
          </a:xfrm>
        </p:spPr>
        <p:txBody>
          <a:bodyPr>
            <a:normAutofit/>
          </a:bodyPr>
          <a:lstStyle/>
          <a:p>
            <a:r>
              <a:rPr lang="sv-SE" sz="4000" dirty="0"/>
              <a:t>Hjälp oss att samla ihop pengar till kommande cuper och aktiviteter!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47CDF57-9042-D81C-93C6-73775467C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0957" y="3429000"/>
            <a:ext cx="9144000" cy="275945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Vi kör en ”panta-mera-kampanj-christmasedition” och hoppas att just du vill vara med och stötta flickorna och naturen!</a:t>
            </a:r>
          </a:p>
          <a:p>
            <a:r>
              <a:rPr lang="sv-SE" dirty="0"/>
              <a:t>Samla pant i säckar och kassar och skänk dem till oss. Insamlingen startar under julhelgen och avslutas efter nyårshelgen.</a:t>
            </a:r>
          </a:p>
          <a:p>
            <a:r>
              <a:rPr lang="sv-SE" dirty="0"/>
              <a:t>Du kan samla in hemma, på jobbet eller med hjälp av grannar och vänner.  Panta och skänk pengarna till laget. Stora pantmaskiner finns på Willys i Kumla och Maxibutikerna i Örebro.</a:t>
            </a:r>
          </a:p>
          <a:p>
            <a:r>
              <a:rPr lang="sv-SE" dirty="0"/>
              <a:t>Swish skickas till: </a:t>
            </a:r>
            <a:r>
              <a:rPr lang="sv-SE" b="1" dirty="0"/>
              <a:t>073 0378338 </a:t>
            </a:r>
            <a:r>
              <a:rPr lang="sv-SE" dirty="0"/>
              <a:t>senast den 5/1-26. Märk med flickor 13/14.</a:t>
            </a:r>
          </a:p>
          <a:p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9259CEA-C5F4-592C-D063-82D9A228A6E6}"/>
              </a:ext>
            </a:extLst>
          </p:cNvPr>
          <p:cNvSpPr/>
          <p:nvPr/>
        </p:nvSpPr>
        <p:spPr>
          <a:xfrm>
            <a:off x="2900070" y="496509"/>
            <a:ext cx="61852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sv-SE" sz="5400" b="1" cap="none" spc="0" dirty="0">
                <a:ln/>
                <a:solidFill>
                  <a:schemeClr val="accent4"/>
                </a:solidFill>
                <a:effectLst/>
              </a:rPr>
              <a:t> flickor födda 13/14</a:t>
            </a:r>
          </a:p>
        </p:txBody>
      </p:sp>
      <p:pic>
        <p:nvPicPr>
          <p:cNvPr id="6" name="Bildobjekt 5" descr="En bild som visar boll, fotboll&#10;&#10;AI-genererat innehåll kan vara felaktigt.">
            <a:extLst>
              <a:ext uri="{FF2B5EF4-FFF2-40B4-BE49-F238E27FC236}">
                <a16:creationId xmlns:a16="http://schemas.microsoft.com/office/drawing/2014/main" id="{A6AC91ED-F56F-FBC1-DDF3-644772C5CC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264530" y="2201367"/>
            <a:ext cx="806939" cy="806939"/>
          </a:xfrm>
          <a:prstGeom prst="rect">
            <a:avLst/>
          </a:prstGeom>
        </p:spPr>
      </p:pic>
      <p:pic>
        <p:nvPicPr>
          <p:cNvPr id="8" name="Bildobjekt 7" descr="En bild som visar dryck, läsk, Plåtburk, mat&#10;&#10;AI-genererat innehåll kan vara felaktigt.">
            <a:extLst>
              <a:ext uri="{FF2B5EF4-FFF2-40B4-BE49-F238E27FC236}">
                <a16:creationId xmlns:a16="http://schemas.microsoft.com/office/drawing/2014/main" id="{0AC04617-8DFD-143A-B1ED-085E14FD27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32550" y="2201366"/>
            <a:ext cx="543048" cy="924337"/>
          </a:xfrm>
          <a:prstGeom prst="rect">
            <a:avLst/>
          </a:prstGeom>
        </p:spPr>
      </p:pic>
      <p:pic>
        <p:nvPicPr>
          <p:cNvPr id="10" name="Bildobjekt 9" descr="En bild som visar symbol, logotyp, emblem, Varumärke&#10;&#10;AI-genererat innehåll kan vara felaktigt.">
            <a:extLst>
              <a:ext uri="{FF2B5EF4-FFF2-40B4-BE49-F238E27FC236}">
                <a16:creationId xmlns:a16="http://schemas.microsoft.com/office/drawing/2014/main" id="{5A4C8784-E504-08CC-F31B-395B554DE1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31" y="225165"/>
            <a:ext cx="1480852" cy="1707585"/>
          </a:xfrm>
          <a:prstGeom prst="rect">
            <a:avLst/>
          </a:prstGeom>
        </p:spPr>
      </p:pic>
      <p:pic>
        <p:nvPicPr>
          <p:cNvPr id="7" name="Picture 6" descr="A bottle of soda with a red label&#10;&#10;AI-generated content may be incorrect.">
            <a:extLst>
              <a:ext uri="{FF2B5EF4-FFF2-40B4-BE49-F238E27FC236}">
                <a16:creationId xmlns:a16="http://schemas.microsoft.com/office/drawing/2014/main" id="{E76AB36B-9A83-0215-3A3C-8D9C4DA507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291930" y="683493"/>
            <a:ext cx="1931791" cy="108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016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Hjälp oss att samla ihop pengar till kommande cuper och aktiviteter!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Holmsten Sars</dc:creator>
  <cp:lastModifiedBy>Lars Holmsten Sars</cp:lastModifiedBy>
  <cp:revision>4</cp:revision>
  <dcterms:created xsi:type="dcterms:W3CDTF">2025-10-19T15:07:46Z</dcterms:created>
  <dcterms:modified xsi:type="dcterms:W3CDTF">2025-11-23T10:15:17Z</dcterms:modified>
</cp:coreProperties>
</file>