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9" r:id="rId5"/>
    <p:sldId id="259" r:id="rId6"/>
    <p:sldId id="265" r:id="rId7"/>
    <p:sldId id="270" r:id="rId8"/>
    <p:sldId id="260" r:id="rId9"/>
    <p:sldId id="261" r:id="rId10"/>
    <p:sldId id="262" r:id="rId11"/>
    <p:sldId id="268" r:id="rId12"/>
    <p:sldId id="266" r:id="rId13"/>
    <p:sldId id="267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72FD4C-0818-4912-9258-3631E343F61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D47AEDA-5C39-4F84-9F5E-5CC2507B01FB}">
      <dgm:prSet/>
      <dgm:spPr/>
      <dgm:t>
        <a:bodyPr/>
        <a:lstStyle/>
        <a:p>
          <a:r>
            <a:rPr lang="en-US"/>
            <a:t>För grov-, lindrig-, könsordsutvisning och målchansutvisning ska utvisad spelare stå över nästkommande match i samma tävling. Samma tävling räknas som samma åldersklass. </a:t>
          </a:r>
        </a:p>
      </dgm:t>
    </dgm:pt>
    <dgm:pt modelId="{689B1F4D-729C-42F8-8989-EF120853FB49}" type="parTrans" cxnId="{E42F8981-9243-429F-944F-640326EE678F}">
      <dgm:prSet/>
      <dgm:spPr/>
      <dgm:t>
        <a:bodyPr/>
        <a:lstStyle/>
        <a:p>
          <a:endParaRPr lang="en-US"/>
        </a:p>
      </dgm:t>
    </dgm:pt>
    <dgm:pt modelId="{A1EB7C73-397E-4C41-9D81-2ADCC180806A}" type="sibTrans" cxnId="{E42F8981-9243-429F-944F-640326EE678F}">
      <dgm:prSet/>
      <dgm:spPr/>
      <dgm:t>
        <a:bodyPr/>
        <a:lstStyle/>
        <a:p>
          <a:endParaRPr lang="en-US"/>
        </a:p>
      </dgm:t>
    </dgm:pt>
    <dgm:pt modelId="{3AB22E19-E89A-459D-A43B-F63B0D62C743}">
      <dgm:prSet/>
      <dgm:spPr/>
      <dgm:t>
        <a:bodyPr/>
        <a:lstStyle/>
        <a:p>
          <a:endParaRPr lang="en-US" dirty="0"/>
        </a:p>
        <a:p>
          <a:r>
            <a:rPr lang="en-US" dirty="0"/>
            <a:t>Vid </a:t>
          </a:r>
          <a:r>
            <a:rPr lang="en-US" dirty="0" err="1"/>
            <a:t>varning</a:t>
          </a:r>
          <a:r>
            <a:rPr lang="en-US" dirty="0"/>
            <a:t> (</a:t>
          </a:r>
          <a:r>
            <a:rPr lang="en-US" dirty="0" err="1"/>
            <a:t>gult</a:t>
          </a:r>
          <a:r>
            <a:rPr lang="en-US" dirty="0"/>
            <a:t> </a:t>
          </a:r>
          <a:r>
            <a:rPr lang="en-US" dirty="0" err="1"/>
            <a:t>kort</a:t>
          </a:r>
          <a:r>
            <a:rPr lang="en-US" dirty="0"/>
            <a:t>) </a:t>
          </a:r>
          <a:r>
            <a:rPr lang="en-US" dirty="0" err="1"/>
            <a:t>tillämpas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Småland</a:t>
          </a:r>
          <a:r>
            <a:rPr lang="en-US" dirty="0"/>
            <a:t> </a:t>
          </a:r>
          <a:r>
            <a:rPr lang="en-US" dirty="0" err="1"/>
            <a:t>tidsbegränsad</a:t>
          </a:r>
          <a:r>
            <a:rPr lang="en-US" dirty="0"/>
            <a:t> </a:t>
          </a:r>
          <a:r>
            <a:rPr lang="en-US" dirty="0" err="1"/>
            <a:t>utvisning</a:t>
          </a:r>
          <a:r>
            <a:rPr lang="en-US" dirty="0"/>
            <a:t> (</a:t>
          </a:r>
          <a:r>
            <a:rPr lang="en-US" dirty="0" err="1"/>
            <a:t>personligt</a:t>
          </a:r>
          <a:r>
            <a:rPr lang="en-US" dirty="0"/>
            <a:t> </a:t>
          </a:r>
          <a:r>
            <a:rPr lang="en-US" dirty="0" err="1"/>
            <a:t>straff</a:t>
          </a:r>
          <a:r>
            <a:rPr lang="en-US" dirty="0"/>
            <a:t>) </a:t>
          </a:r>
          <a:r>
            <a:rPr lang="en-US" dirty="0" err="1"/>
            <a:t>enligt</a:t>
          </a:r>
          <a:r>
            <a:rPr lang="en-US" dirty="0"/>
            <a:t> </a:t>
          </a:r>
          <a:r>
            <a:rPr lang="en-US" dirty="0" err="1"/>
            <a:t>följande</a:t>
          </a:r>
          <a:r>
            <a:rPr lang="en-US" dirty="0"/>
            <a:t>: </a:t>
          </a:r>
        </a:p>
      </dgm:t>
    </dgm:pt>
    <dgm:pt modelId="{97FE90DC-7725-4C95-9BDF-77F48A6AD21B}" type="parTrans" cxnId="{727132CA-EF33-48AB-B735-3C978D891ED1}">
      <dgm:prSet/>
      <dgm:spPr/>
      <dgm:t>
        <a:bodyPr/>
        <a:lstStyle/>
        <a:p>
          <a:endParaRPr lang="en-US"/>
        </a:p>
      </dgm:t>
    </dgm:pt>
    <dgm:pt modelId="{36760892-4ADB-40D9-8C80-2AF2B72600C0}" type="sibTrans" cxnId="{727132CA-EF33-48AB-B735-3C978D891ED1}">
      <dgm:prSet/>
      <dgm:spPr/>
      <dgm:t>
        <a:bodyPr/>
        <a:lstStyle/>
        <a:p>
          <a:endParaRPr lang="en-US"/>
        </a:p>
      </dgm:t>
    </dgm:pt>
    <dgm:pt modelId="{9ACC9A08-0C75-43D7-A4FD-47BD669C0B97}">
      <dgm:prSet/>
      <dgm:spPr/>
      <dgm:t>
        <a:bodyPr/>
        <a:lstStyle/>
        <a:p>
          <a:r>
            <a:rPr lang="en-US" dirty="0"/>
            <a:t>I </a:t>
          </a:r>
          <a:r>
            <a:rPr lang="en-US" dirty="0" err="1"/>
            <a:t>åldersgrupperna</a:t>
          </a:r>
          <a:r>
            <a:rPr lang="en-US" dirty="0"/>
            <a:t> 13 -15 </a:t>
          </a:r>
          <a:r>
            <a:rPr lang="en-US" dirty="0" err="1"/>
            <a:t>år</a:t>
          </a:r>
          <a:r>
            <a:rPr lang="en-US" dirty="0"/>
            <a:t>, 10 min (</a:t>
          </a:r>
          <a:r>
            <a:rPr lang="en-US" dirty="0" err="1"/>
            <a:t>ersättare</a:t>
          </a:r>
          <a:r>
            <a:rPr lang="en-US" dirty="0"/>
            <a:t> </a:t>
          </a:r>
          <a:r>
            <a:rPr lang="en-US" dirty="0" err="1"/>
            <a:t>får</a:t>
          </a:r>
          <a:r>
            <a:rPr lang="en-US" dirty="0"/>
            <a:t> </a:t>
          </a:r>
          <a:r>
            <a:rPr lang="en-US" dirty="0" err="1"/>
            <a:t>sättas</a:t>
          </a:r>
          <a:r>
            <a:rPr lang="en-US" dirty="0"/>
            <a:t> in). </a:t>
          </a:r>
          <a:r>
            <a:rPr lang="en-US" dirty="0" err="1"/>
            <a:t>Utvisad</a:t>
          </a:r>
          <a:r>
            <a:rPr lang="en-US" dirty="0"/>
            <a:t> </a:t>
          </a:r>
          <a:r>
            <a:rPr lang="en-US" dirty="0" err="1"/>
            <a:t>spelare</a:t>
          </a:r>
          <a:r>
            <a:rPr lang="en-US" dirty="0"/>
            <a:t> </a:t>
          </a:r>
          <a:r>
            <a:rPr lang="en-US" dirty="0" err="1"/>
            <a:t>får</a:t>
          </a:r>
          <a:r>
            <a:rPr lang="en-US" dirty="0"/>
            <a:t> </a:t>
          </a:r>
          <a:r>
            <a:rPr lang="en-US" dirty="0" err="1"/>
            <a:t>återinträda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spelet</a:t>
          </a:r>
          <a:r>
            <a:rPr lang="en-US" dirty="0"/>
            <a:t>, </a:t>
          </a:r>
          <a:r>
            <a:rPr lang="en-US" dirty="0" err="1"/>
            <a:t>när</a:t>
          </a:r>
          <a:r>
            <a:rPr lang="en-US" dirty="0"/>
            <a:t> </a:t>
          </a:r>
          <a:r>
            <a:rPr lang="en-US" dirty="0" err="1"/>
            <a:t>tiden</a:t>
          </a:r>
          <a:r>
            <a:rPr lang="en-US" dirty="0"/>
            <a:t> för den </a:t>
          </a:r>
          <a:r>
            <a:rPr lang="en-US" dirty="0" err="1"/>
            <a:t>tidsbegränsade</a:t>
          </a:r>
          <a:r>
            <a:rPr lang="en-US" dirty="0"/>
            <a:t> </a:t>
          </a:r>
          <a:r>
            <a:rPr lang="en-US" dirty="0" err="1"/>
            <a:t>utvisningen</a:t>
          </a:r>
          <a:r>
            <a:rPr lang="en-US" dirty="0"/>
            <a:t> </a:t>
          </a:r>
          <a:r>
            <a:rPr lang="en-US" dirty="0" err="1"/>
            <a:t>gått</a:t>
          </a:r>
          <a:r>
            <a:rPr lang="en-US" dirty="0"/>
            <a:t> </a:t>
          </a:r>
          <a:r>
            <a:rPr lang="en-US" dirty="0" err="1"/>
            <a:t>ut</a:t>
          </a:r>
          <a:r>
            <a:rPr lang="en-US" dirty="0"/>
            <a:t>, </a:t>
          </a:r>
          <a:r>
            <a:rPr lang="en-US" dirty="0" err="1"/>
            <a:t>när</a:t>
          </a:r>
          <a:r>
            <a:rPr lang="en-US" dirty="0"/>
            <a:t> </a:t>
          </a:r>
          <a:r>
            <a:rPr lang="en-US" dirty="0" err="1"/>
            <a:t>bollen</a:t>
          </a:r>
          <a:r>
            <a:rPr lang="en-US" dirty="0"/>
            <a:t> </a:t>
          </a:r>
          <a:r>
            <a:rPr lang="en-US" dirty="0" err="1"/>
            <a:t>är</a:t>
          </a:r>
          <a:r>
            <a:rPr lang="en-US" dirty="0"/>
            <a:t> </a:t>
          </a:r>
          <a:r>
            <a:rPr lang="en-US" dirty="0" err="1"/>
            <a:t>ur</a:t>
          </a:r>
          <a:r>
            <a:rPr lang="en-US" dirty="0"/>
            <a:t> </a:t>
          </a:r>
          <a:r>
            <a:rPr lang="en-US" dirty="0" err="1"/>
            <a:t>spel</a:t>
          </a:r>
          <a:r>
            <a:rPr lang="en-US" dirty="0"/>
            <a:t> och </a:t>
          </a:r>
          <a:r>
            <a:rPr lang="en-US" dirty="0" err="1"/>
            <a:t>efterklartecken</a:t>
          </a:r>
          <a:r>
            <a:rPr lang="en-US" dirty="0"/>
            <a:t> </a:t>
          </a:r>
          <a:r>
            <a:rPr lang="en-US" dirty="0" err="1"/>
            <a:t>från</a:t>
          </a:r>
          <a:r>
            <a:rPr lang="en-US" dirty="0"/>
            <a:t> </a:t>
          </a:r>
          <a:r>
            <a:rPr lang="en-US" dirty="0" err="1"/>
            <a:t>domaren</a:t>
          </a:r>
          <a:r>
            <a:rPr lang="en-US" dirty="0"/>
            <a:t>. </a:t>
          </a:r>
        </a:p>
      </dgm:t>
    </dgm:pt>
    <dgm:pt modelId="{5542603B-09F3-4936-8B27-076C6C355EC0}" type="parTrans" cxnId="{BA8516F5-1CEE-4B28-AF60-053A1224F212}">
      <dgm:prSet/>
      <dgm:spPr/>
      <dgm:t>
        <a:bodyPr/>
        <a:lstStyle/>
        <a:p>
          <a:endParaRPr lang="en-US"/>
        </a:p>
      </dgm:t>
    </dgm:pt>
    <dgm:pt modelId="{0106619E-6A85-4C05-8F6E-F3D3C0893987}" type="sibTrans" cxnId="{BA8516F5-1CEE-4B28-AF60-053A1224F212}">
      <dgm:prSet/>
      <dgm:spPr/>
      <dgm:t>
        <a:bodyPr/>
        <a:lstStyle/>
        <a:p>
          <a:endParaRPr lang="en-US"/>
        </a:p>
      </dgm:t>
    </dgm:pt>
    <dgm:pt modelId="{94061DE8-C208-44B3-A47A-E7ECF8E4E759}" type="pres">
      <dgm:prSet presAssocID="{8B72FD4C-0818-4912-9258-3631E343F616}" presName="vert0" presStyleCnt="0">
        <dgm:presLayoutVars>
          <dgm:dir/>
          <dgm:animOne val="branch"/>
          <dgm:animLvl val="lvl"/>
        </dgm:presLayoutVars>
      </dgm:prSet>
      <dgm:spPr/>
    </dgm:pt>
    <dgm:pt modelId="{B5979672-748A-409E-BAEB-7F04CC115AB6}" type="pres">
      <dgm:prSet presAssocID="{CD47AEDA-5C39-4F84-9F5E-5CC2507B01FB}" presName="thickLine" presStyleLbl="alignNode1" presStyleIdx="0" presStyleCnt="3"/>
      <dgm:spPr/>
    </dgm:pt>
    <dgm:pt modelId="{EA4D24D3-E0C0-45D4-A10F-81614967DEAD}" type="pres">
      <dgm:prSet presAssocID="{CD47AEDA-5C39-4F84-9F5E-5CC2507B01FB}" presName="horz1" presStyleCnt="0"/>
      <dgm:spPr/>
    </dgm:pt>
    <dgm:pt modelId="{AC5EA8A2-00D2-4417-936B-897197A208E8}" type="pres">
      <dgm:prSet presAssocID="{CD47AEDA-5C39-4F84-9F5E-5CC2507B01FB}" presName="tx1" presStyleLbl="revTx" presStyleIdx="0" presStyleCnt="3"/>
      <dgm:spPr/>
    </dgm:pt>
    <dgm:pt modelId="{9EA11303-16F4-4E6D-B545-D002E8910790}" type="pres">
      <dgm:prSet presAssocID="{CD47AEDA-5C39-4F84-9F5E-5CC2507B01FB}" presName="vert1" presStyleCnt="0"/>
      <dgm:spPr/>
    </dgm:pt>
    <dgm:pt modelId="{B3DFAD4E-3899-40A2-BFB1-8DDA93D60DEE}" type="pres">
      <dgm:prSet presAssocID="{3AB22E19-E89A-459D-A43B-F63B0D62C743}" presName="thickLine" presStyleLbl="alignNode1" presStyleIdx="1" presStyleCnt="3"/>
      <dgm:spPr/>
    </dgm:pt>
    <dgm:pt modelId="{8D45510E-5266-41AF-BCFE-92055B170758}" type="pres">
      <dgm:prSet presAssocID="{3AB22E19-E89A-459D-A43B-F63B0D62C743}" presName="horz1" presStyleCnt="0"/>
      <dgm:spPr/>
    </dgm:pt>
    <dgm:pt modelId="{4975C36A-8D85-4C1E-93C8-CA54D752B6BA}" type="pres">
      <dgm:prSet presAssocID="{3AB22E19-E89A-459D-A43B-F63B0D62C743}" presName="tx1" presStyleLbl="revTx" presStyleIdx="1" presStyleCnt="3"/>
      <dgm:spPr/>
    </dgm:pt>
    <dgm:pt modelId="{EDA0293C-AB93-42B4-86DC-1850A9442EF0}" type="pres">
      <dgm:prSet presAssocID="{3AB22E19-E89A-459D-A43B-F63B0D62C743}" presName="vert1" presStyleCnt="0"/>
      <dgm:spPr/>
    </dgm:pt>
    <dgm:pt modelId="{822238E9-675A-4BA5-B361-D1CE800D7925}" type="pres">
      <dgm:prSet presAssocID="{9ACC9A08-0C75-43D7-A4FD-47BD669C0B97}" presName="thickLine" presStyleLbl="alignNode1" presStyleIdx="2" presStyleCnt="3"/>
      <dgm:spPr/>
    </dgm:pt>
    <dgm:pt modelId="{6C8FF7AC-45B5-4539-87B8-CCDDE85A0D58}" type="pres">
      <dgm:prSet presAssocID="{9ACC9A08-0C75-43D7-A4FD-47BD669C0B97}" presName="horz1" presStyleCnt="0"/>
      <dgm:spPr/>
    </dgm:pt>
    <dgm:pt modelId="{601CA7C7-69C8-41D2-8FFF-B2B70A290E11}" type="pres">
      <dgm:prSet presAssocID="{9ACC9A08-0C75-43D7-A4FD-47BD669C0B97}" presName="tx1" presStyleLbl="revTx" presStyleIdx="2" presStyleCnt="3"/>
      <dgm:spPr/>
    </dgm:pt>
    <dgm:pt modelId="{B8026E9A-3DB5-458B-AD08-BED99FD63DB4}" type="pres">
      <dgm:prSet presAssocID="{9ACC9A08-0C75-43D7-A4FD-47BD669C0B97}" presName="vert1" presStyleCnt="0"/>
      <dgm:spPr/>
    </dgm:pt>
  </dgm:ptLst>
  <dgm:cxnLst>
    <dgm:cxn modelId="{4EE0A220-F12A-4963-B169-358379CB9E89}" type="presOf" srcId="{3AB22E19-E89A-459D-A43B-F63B0D62C743}" destId="{4975C36A-8D85-4C1E-93C8-CA54D752B6BA}" srcOrd="0" destOrd="0" presId="urn:microsoft.com/office/officeart/2008/layout/LinedList"/>
    <dgm:cxn modelId="{E42F8981-9243-429F-944F-640326EE678F}" srcId="{8B72FD4C-0818-4912-9258-3631E343F616}" destId="{CD47AEDA-5C39-4F84-9F5E-5CC2507B01FB}" srcOrd="0" destOrd="0" parTransId="{689B1F4D-729C-42F8-8989-EF120853FB49}" sibTransId="{A1EB7C73-397E-4C41-9D81-2ADCC180806A}"/>
    <dgm:cxn modelId="{B9B5029D-4F55-4DE4-BAC3-0C447AF80697}" type="presOf" srcId="{CD47AEDA-5C39-4F84-9F5E-5CC2507B01FB}" destId="{AC5EA8A2-00D2-4417-936B-897197A208E8}" srcOrd="0" destOrd="0" presId="urn:microsoft.com/office/officeart/2008/layout/LinedList"/>
    <dgm:cxn modelId="{7F702DC3-298B-4665-8FD0-4736480AFB6D}" type="presOf" srcId="{9ACC9A08-0C75-43D7-A4FD-47BD669C0B97}" destId="{601CA7C7-69C8-41D2-8FFF-B2B70A290E11}" srcOrd="0" destOrd="0" presId="urn:microsoft.com/office/officeart/2008/layout/LinedList"/>
    <dgm:cxn modelId="{727132CA-EF33-48AB-B735-3C978D891ED1}" srcId="{8B72FD4C-0818-4912-9258-3631E343F616}" destId="{3AB22E19-E89A-459D-A43B-F63B0D62C743}" srcOrd="1" destOrd="0" parTransId="{97FE90DC-7725-4C95-9BDF-77F48A6AD21B}" sibTransId="{36760892-4ADB-40D9-8C80-2AF2B72600C0}"/>
    <dgm:cxn modelId="{BA8516F5-1CEE-4B28-AF60-053A1224F212}" srcId="{8B72FD4C-0818-4912-9258-3631E343F616}" destId="{9ACC9A08-0C75-43D7-A4FD-47BD669C0B97}" srcOrd="2" destOrd="0" parTransId="{5542603B-09F3-4936-8B27-076C6C355EC0}" sibTransId="{0106619E-6A85-4C05-8F6E-F3D3C0893987}"/>
    <dgm:cxn modelId="{A933A7FF-AEFF-4325-815A-87CE84AC7AAE}" type="presOf" srcId="{8B72FD4C-0818-4912-9258-3631E343F616}" destId="{94061DE8-C208-44B3-A47A-E7ECF8E4E759}" srcOrd="0" destOrd="0" presId="urn:microsoft.com/office/officeart/2008/layout/LinedList"/>
    <dgm:cxn modelId="{2D14F43B-40F5-4DEF-B51F-E1EF9082E903}" type="presParOf" srcId="{94061DE8-C208-44B3-A47A-E7ECF8E4E759}" destId="{B5979672-748A-409E-BAEB-7F04CC115AB6}" srcOrd="0" destOrd="0" presId="urn:microsoft.com/office/officeart/2008/layout/LinedList"/>
    <dgm:cxn modelId="{BD4790ED-E485-4F9C-A335-4E2A60E8566C}" type="presParOf" srcId="{94061DE8-C208-44B3-A47A-E7ECF8E4E759}" destId="{EA4D24D3-E0C0-45D4-A10F-81614967DEAD}" srcOrd="1" destOrd="0" presId="urn:microsoft.com/office/officeart/2008/layout/LinedList"/>
    <dgm:cxn modelId="{513F2CF7-4C5F-47B8-9258-AA85256CAA7A}" type="presParOf" srcId="{EA4D24D3-E0C0-45D4-A10F-81614967DEAD}" destId="{AC5EA8A2-00D2-4417-936B-897197A208E8}" srcOrd="0" destOrd="0" presId="urn:microsoft.com/office/officeart/2008/layout/LinedList"/>
    <dgm:cxn modelId="{7A90BF73-3846-4593-A7F9-8183550B2504}" type="presParOf" srcId="{EA4D24D3-E0C0-45D4-A10F-81614967DEAD}" destId="{9EA11303-16F4-4E6D-B545-D002E8910790}" srcOrd="1" destOrd="0" presId="urn:microsoft.com/office/officeart/2008/layout/LinedList"/>
    <dgm:cxn modelId="{C8010231-8992-4E5E-A9A7-37AF048A6001}" type="presParOf" srcId="{94061DE8-C208-44B3-A47A-E7ECF8E4E759}" destId="{B3DFAD4E-3899-40A2-BFB1-8DDA93D60DEE}" srcOrd="2" destOrd="0" presId="urn:microsoft.com/office/officeart/2008/layout/LinedList"/>
    <dgm:cxn modelId="{9F681A4A-3363-4A71-9DD0-4850ECD880A9}" type="presParOf" srcId="{94061DE8-C208-44B3-A47A-E7ECF8E4E759}" destId="{8D45510E-5266-41AF-BCFE-92055B170758}" srcOrd="3" destOrd="0" presId="urn:microsoft.com/office/officeart/2008/layout/LinedList"/>
    <dgm:cxn modelId="{3FA63360-7D24-4862-915B-10ABB7EB1D79}" type="presParOf" srcId="{8D45510E-5266-41AF-BCFE-92055B170758}" destId="{4975C36A-8D85-4C1E-93C8-CA54D752B6BA}" srcOrd="0" destOrd="0" presId="urn:microsoft.com/office/officeart/2008/layout/LinedList"/>
    <dgm:cxn modelId="{8D71AC5B-C6D4-45AF-82BD-E86AEAA8D308}" type="presParOf" srcId="{8D45510E-5266-41AF-BCFE-92055B170758}" destId="{EDA0293C-AB93-42B4-86DC-1850A9442EF0}" srcOrd="1" destOrd="0" presId="urn:microsoft.com/office/officeart/2008/layout/LinedList"/>
    <dgm:cxn modelId="{E862F423-1137-4E9C-90EA-768CE1D604A2}" type="presParOf" srcId="{94061DE8-C208-44B3-A47A-E7ECF8E4E759}" destId="{822238E9-675A-4BA5-B361-D1CE800D7925}" srcOrd="4" destOrd="0" presId="urn:microsoft.com/office/officeart/2008/layout/LinedList"/>
    <dgm:cxn modelId="{F59DE435-F7DC-42C4-BD48-4082211B01CD}" type="presParOf" srcId="{94061DE8-C208-44B3-A47A-E7ECF8E4E759}" destId="{6C8FF7AC-45B5-4539-87B8-CCDDE85A0D58}" srcOrd="5" destOrd="0" presId="urn:microsoft.com/office/officeart/2008/layout/LinedList"/>
    <dgm:cxn modelId="{62C4F921-5F6A-47F2-85BF-DA93BA8F1213}" type="presParOf" srcId="{6C8FF7AC-45B5-4539-87B8-CCDDE85A0D58}" destId="{601CA7C7-69C8-41D2-8FFF-B2B70A290E11}" srcOrd="0" destOrd="0" presId="urn:microsoft.com/office/officeart/2008/layout/LinedList"/>
    <dgm:cxn modelId="{CBDC36AD-48BC-4460-A854-5E44713E8FF8}" type="presParOf" srcId="{6C8FF7AC-45B5-4539-87B8-CCDDE85A0D58}" destId="{B8026E9A-3DB5-458B-AD08-BED99FD63DB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79672-748A-409E-BAEB-7F04CC115AB6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5EA8A2-00D2-4417-936B-897197A208E8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För grov-, lindrig-, könsordsutvisning och målchansutvisning ska utvisad spelare stå över nästkommande match i samma tävling. Samma tävling räknas som samma åldersklass. </a:t>
          </a:r>
        </a:p>
      </dsp:txBody>
      <dsp:txXfrm>
        <a:off x="0" y="2703"/>
        <a:ext cx="6900512" cy="1843578"/>
      </dsp:txXfrm>
    </dsp:sp>
    <dsp:sp modelId="{B3DFAD4E-3899-40A2-BFB1-8DDA93D60DEE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75C36A-8D85-4C1E-93C8-CA54D752B6BA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Vid </a:t>
          </a:r>
          <a:r>
            <a:rPr lang="en-US" sz="2400" kern="1200" dirty="0" err="1"/>
            <a:t>varning</a:t>
          </a:r>
          <a:r>
            <a:rPr lang="en-US" sz="2400" kern="1200" dirty="0"/>
            <a:t> (</a:t>
          </a:r>
          <a:r>
            <a:rPr lang="en-US" sz="2400" kern="1200" dirty="0" err="1"/>
            <a:t>gult</a:t>
          </a:r>
          <a:r>
            <a:rPr lang="en-US" sz="2400" kern="1200" dirty="0"/>
            <a:t> </a:t>
          </a:r>
          <a:r>
            <a:rPr lang="en-US" sz="2400" kern="1200" dirty="0" err="1"/>
            <a:t>kort</a:t>
          </a:r>
          <a:r>
            <a:rPr lang="en-US" sz="2400" kern="1200" dirty="0"/>
            <a:t>) </a:t>
          </a:r>
          <a:r>
            <a:rPr lang="en-US" sz="2400" kern="1200" dirty="0" err="1"/>
            <a:t>tillämpas</a:t>
          </a:r>
          <a:r>
            <a:rPr lang="en-US" sz="2400" kern="1200" dirty="0"/>
            <a:t> </a:t>
          </a:r>
          <a:r>
            <a:rPr lang="en-US" sz="2400" kern="1200" dirty="0" err="1"/>
            <a:t>i</a:t>
          </a:r>
          <a:r>
            <a:rPr lang="en-US" sz="2400" kern="1200" dirty="0"/>
            <a:t> </a:t>
          </a:r>
          <a:r>
            <a:rPr lang="en-US" sz="2400" kern="1200" dirty="0" err="1"/>
            <a:t>Småland</a:t>
          </a:r>
          <a:r>
            <a:rPr lang="en-US" sz="2400" kern="1200" dirty="0"/>
            <a:t> </a:t>
          </a:r>
          <a:r>
            <a:rPr lang="en-US" sz="2400" kern="1200" dirty="0" err="1"/>
            <a:t>tidsbegränsad</a:t>
          </a:r>
          <a:r>
            <a:rPr lang="en-US" sz="2400" kern="1200" dirty="0"/>
            <a:t> </a:t>
          </a:r>
          <a:r>
            <a:rPr lang="en-US" sz="2400" kern="1200" dirty="0" err="1"/>
            <a:t>utvisning</a:t>
          </a:r>
          <a:r>
            <a:rPr lang="en-US" sz="2400" kern="1200" dirty="0"/>
            <a:t> (</a:t>
          </a:r>
          <a:r>
            <a:rPr lang="en-US" sz="2400" kern="1200" dirty="0" err="1"/>
            <a:t>personligt</a:t>
          </a:r>
          <a:r>
            <a:rPr lang="en-US" sz="2400" kern="1200" dirty="0"/>
            <a:t> </a:t>
          </a:r>
          <a:r>
            <a:rPr lang="en-US" sz="2400" kern="1200" dirty="0" err="1"/>
            <a:t>straff</a:t>
          </a:r>
          <a:r>
            <a:rPr lang="en-US" sz="2400" kern="1200" dirty="0"/>
            <a:t>) </a:t>
          </a:r>
          <a:r>
            <a:rPr lang="en-US" sz="2400" kern="1200" dirty="0" err="1"/>
            <a:t>enligt</a:t>
          </a:r>
          <a:r>
            <a:rPr lang="en-US" sz="2400" kern="1200" dirty="0"/>
            <a:t> </a:t>
          </a:r>
          <a:r>
            <a:rPr lang="en-US" sz="2400" kern="1200" dirty="0" err="1"/>
            <a:t>följande</a:t>
          </a:r>
          <a:r>
            <a:rPr lang="en-US" sz="2400" kern="1200" dirty="0"/>
            <a:t>: </a:t>
          </a:r>
        </a:p>
      </dsp:txBody>
      <dsp:txXfrm>
        <a:off x="0" y="1846281"/>
        <a:ext cx="6900512" cy="1843578"/>
      </dsp:txXfrm>
    </dsp:sp>
    <dsp:sp modelId="{822238E9-675A-4BA5-B361-D1CE800D7925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1CA7C7-69C8-41D2-8FFF-B2B70A290E11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 </a:t>
          </a:r>
          <a:r>
            <a:rPr lang="en-US" sz="2400" kern="1200" dirty="0" err="1"/>
            <a:t>åldersgrupperna</a:t>
          </a:r>
          <a:r>
            <a:rPr lang="en-US" sz="2400" kern="1200" dirty="0"/>
            <a:t> 13 -15 </a:t>
          </a:r>
          <a:r>
            <a:rPr lang="en-US" sz="2400" kern="1200" dirty="0" err="1"/>
            <a:t>år</a:t>
          </a:r>
          <a:r>
            <a:rPr lang="en-US" sz="2400" kern="1200" dirty="0"/>
            <a:t>, 10 min (</a:t>
          </a:r>
          <a:r>
            <a:rPr lang="en-US" sz="2400" kern="1200" dirty="0" err="1"/>
            <a:t>ersättare</a:t>
          </a:r>
          <a:r>
            <a:rPr lang="en-US" sz="2400" kern="1200" dirty="0"/>
            <a:t> </a:t>
          </a:r>
          <a:r>
            <a:rPr lang="en-US" sz="2400" kern="1200" dirty="0" err="1"/>
            <a:t>får</a:t>
          </a:r>
          <a:r>
            <a:rPr lang="en-US" sz="2400" kern="1200" dirty="0"/>
            <a:t> </a:t>
          </a:r>
          <a:r>
            <a:rPr lang="en-US" sz="2400" kern="1200" dirty="0" err="1"/>
            <a:t>sättas</a:t>
          </a:r>
          <a:r>
            <a:rPr lang="en-US" sz="2400" kern="1200" dirty="0"/>
            <a:t> in). </a:t>
          </a:r>
          <a:r>
            <a:rPr lang="en-US" sz="2400" kern="1200" dirty="0" err="1"/>
            <a:t>Utvisad</a:t>
          </a:r>
          <a:r>
            <a:rPr lang="en-US" sz="2400" kern="1200" dirty="0"/>
            <a:t> </a:t>
          </a:r>
          <a:r>
            <a:rPr lang="en-US" sz="2400" kern="1200" dirty="0" err="1"/>
            <a:t>spelare</a:t>
          </a:r>
          <a:r>
            <a:rPr lang="en-US" sz="2400" kern="1200" dirty="0"/>
            <a:t> </a:t>
          </a:r>
          <a:r>
            <a:rPr lang="en-US" sz="2400" kern="1200" dirty="0" err="1"/>
            <a:t>får</a:t>
          </a:r>
          <a:r>
            <a:rPr lang="en-US" sz="2400" kern="1200" dirty="0"/>
            <a:t> </a:t>
          </a:r>
          <a:r>
            <a:rPr lang="en-US" sz="2400" kern="1200" dirty="0" err="1"/>
            <a:t>återinträda</a:t>
          </a:r>
          <a:r>
            <a:rPr lang="en-US" sz="2400" kern="1200" dirty="0"/>
            <a:t> </a:t>
          </a:r>
          <a:r>
            <a:rPr lang="en-US" sz="2400" kern="1200" dirty="0" err="1"/>
            <a:t>i</a:t>
          </a:r>
          <a:r>
            <a:rPr lang="en-US" sz="2400" kern="1200" dirty="0"/>
            <a:t> </a:t>
          </a:r>
          <a:r>
            <a:rPr lang="en-US" sz="2400" kern="1200" dirty="0" err="1"/>
            <a:t>spelet</a:t>
          </a:r>
          <a:r>
            <a:rPr lang="en-US" sz="2400" kern="1200" dirty="0"/>
            <a:t>, </a:t>
          </a:r>
          <a:r>
            <a:rPr lang="en-US" sz="2400" kern="1200" dirty="0" err="1"/>
            <a:t>när</a:t>
          </a:r>
          <a:r>
            <a:rPr lang="en-US" sz="2400" kern="1200" dirty="0"/>
            <a:t> </a:t>
          </a:r>
          <a:r>
            <a:rPr lang="en-US" sz="2400" kern="1200" dirty="0" err="1"/>
            <a:t>tiden</a:t>
          </a:r>
          <a:r>
            <a:rPr lang="en-US" sz="2400" kern="1200" dirty="0"/>
            <a:t> för den </a:t>
          </a:r>
          <a:r>
            <a:rPr lang="en-US" sz="2400" kern="1200" dirty="0" err="1"/>
            <a:t>tidsbegränsade</a:t>
          </a:r>
          <a:r>
            <a:rPr lang="en-US" sz="2400" kern="1200" dirty="0"/>
            <a:t> </a:t>
          </a:r>
          <a:r>
            <a:rPr lang="en-US" sz="2400" kern="1200" dirty="0" err="1"/>
            <a:t>utvisningen</a:t>
          </a:r>
          <a:r>
            <a:rPr lang="en-US" sz="2400" kern="1200" dirty="0"/>
            <a:t> </a:t>
          </a:r>
          <a:r>
            <a:rPr lang="en-US" sz="2400" kern="1200" dirty="0" err="1"/>
            <a:t>gått</a:t>
          </a:r>
          <a:r>
            <a:rPr lang="en-US" sz="2400" kern="1200" dirty="0"/>
            <a:t> </a:t>
          </a:r>
          <a:r>
            <a:rPr lang="en-US" sz="2400" kern="1200" dirty="0" err="1"/>
            <a:t>ut</a:t>
          </a:r>
          <a:r>
            <a:rPr lang="en-US" sz="2400" kern="1200" dirty="0"/>
            <a:t>, </a:t>
          </a:r>
          <a:r>
            <a:rPr lang="en-US" sz="2400" kern="1200" dirty="0" err="1"/>
            <a:t>när</a:t>
          </a:r>
          <a:r>
            <a:rPr lang="en-US" sz="2400" kern="1200" dirty="0"/>
            <a:t> </a:t>
          </a:r>
          <a:r>
            <a:rPr lang="en-US" sz="2400" kern="1200" dirty="0" err="1"/>
            <a:t>bollen</a:t>
          </a:r>
          <a:r>
            <a:rPr lang="en-US" sz="2400" kern="1200" dirty="0"/>
            <a:t> </a:t>
          </a:r>
          <a:r>
            <a:rPr lang="en-US" sz="2400" kern="1200" dirty="0" err="1"/>
            <a:t>är</a:t>
          </a:r>
          <a:r>
            <a:rPr lang="en-US" sz="2400" kern="1200" dirty="0"/>
            <a:t> </a:t>
          </a:r>
          <a:r>
            <a:rPr lang="en-US" sz="2400" kern="1200" dirty="0" err="1"/>
            <a:t>ur</a:t>
          </a:r>
          <a:r>
            <a:rPr lang="en-US" sz="2400" kern="1200" dirty="0"/>
            <a:t> </a:t>
          </a:r>
          <a:r>
            <a:rPr lang="en-US" sz="2400" kern="1200" dirty="0" err="1"/>
            <a:t>spel</a:t>
          </a:r>
          <a:r>
            <a:rPr lang="en-US" sz="2400" kern="1200" dirty="0"/>
            <a:t> och </a:t>
          </a:r>
          <a:r>
            <a:rPr lang="en-US" sz="2400" kern="1200" dirty="0" err="1"/>
            <a:t>efterklartecken</a:t>
          </a:r>
          <a:r>
            <a:rPr lang="en-US" sz="2400" kern="1200" dirty="0"/>
            <a:t> </a:t>
          </a:r>
          <a:r>
            <a:rPr lang="en-US" sz="2400" kern="1200" dirty="0" err="1"/>
            <a:t>från</a:t>
          </a:r>
          <a:r>
            <a:rPr lang="en-US" sz="2400" kern="1200" dirty="0"/>
            <a:t> </a:t>
          </a:r>
          <a:r>
            <a:rPr lang="en-US" sz="2400" kern="1200" dirty="0" err="1"/>
            <a:t>domaren</a:t>
          </a:r>
          <a:r>
            <a:rPr lang="en-US" sz="2400" kern="1200" dirty="0"/>
            <a:t>. </a:t>
          </a:r>
        </a:p>
      </dsp:txBody>
      <dsp:txXfrm>
        <a:off x="0" y="3689859"/>
        <a:ext cx="6900512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FA8647-F51A-4ABA-FA0A-72319C449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8445D3D-6B6F-9372-D945-B9076DA7AF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44186A-A3A5-3986-F005-2B1F6BFA4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EF80B4-552F-2A0F-EF99-2CD5BF2E1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026576F-D633-9809-B01F-698C672EA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758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E74152-EF7A-B531-390D-96E92CE97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C343603-3E93-5770-BBA5-36D87ECD87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EBC463-CA1C-9674-0A07-45556E888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6C5404B-BB43-9041-A169-C5D68EFA3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E2267D-11CB-FB98-166C-2CDB9E53C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6272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F215C48-6BE2-0235-B047-8D9588D412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E64432E-0C2C-C0BC-11E4-58B0C30FD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5C953D-3E70-CA95-E7B1-44FDD606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CE03260-10AB-E84D-59FD-B7570420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4BE6836-59B5-AACA-88E1-1A9EAAD47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1492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560097-A01C-CB91-1F8A-259EE49D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89DCF2-78EF-3952-7939-A289A1B9C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6E27A4F-21C2-BAC6-969C-41FAB091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43FC2FF-1780-0834-1203-E1F804687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4F56E2E-EAA8-0332-9FBD-437A5BE32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346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95BF68-F5C0-4452-3E70-B7209803D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187B4C3-1F46-2EA8-74FC-0D7B1B87E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760E35A-95C7-2640-DDD7-904C10DF7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5FE8339-E152-C98F-346F-F6397CF0F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A04FEE-3ED4-7CE4-7200-EC62F74B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563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9B00A0-DCDE-1569-81F1-C30CBDE05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3FCC46-F170-6A6C-50E9-9E220928CD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17B31DD-E68E-5C47-ADD1-AAE8A2EB6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142F587-D7F8-5081-BE38-9917F30E2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5EDFD14-18F5-024D-F51F-2B0B54A3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18E49FA-C04B-26D2-6309-50666BB9F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232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5189D1-BA05-406A-1DB2-2057818F8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E9EC4BF-8AD9-B338-E5E1-C380A4155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77057C-09FE-C8F8-FDD5-85905B529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EB97517-35C8-0FEB-820E-081C493208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36165C5-F15C-58A6-A451-3A5826E04D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E4ACF91-D3C9-E447-AE0D-3EF42DCD6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003D254-6BE0-4E7A-1C6A-5F39E064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875ED17-6808-2474-A407-BC772BBA2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1015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298F82-C236-249E-D322-C81678A9D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20CA178-CC60-06BC-2179-2F2245EC3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53AB4CA-8C9D-9F0C-60D0-35FD26F54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D6DB50-3343-0389-55D2-5FF0A6FBB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697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E413A0A-A053-086D-C5AD-CCE479C2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8ABFEA5-AA9D-E9B3-8BC7-5758F8AF1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DF47537-8E16-95E9-5C31-2AB7FB0B0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450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0C36C6-FBDE-9561-5390-D0309F94F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7F5C44-DA01-4ACF-8F08-53E5D92D1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1BD2C71-349E-A171-64A9-8D312A50C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46CBF2B-3E3D-E256-CFB7-F16D51A53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0C2861A-67D7-CD6E-AD91-34D27CF59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BEA605-B628-115D-3D2E-436A13F7E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575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2C0B7D-5CC8-2067-0614-2F7F3A41C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25EE786-F546-E5A8-3EA6-A692B524CA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D529FCB-A566-3678-B4B5-8EB1CDC518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AD0B5A9-A4F9-9D6D-BE3B-B2BBC5E1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386592F-BE73-83B2-A77D-EA3890682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D949911-5FF2-ED9B-23AC-2B492FD9C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116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C5FC360-AF21-CBD6-15BA-118EB9DD5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75C1F9D-D400-F600-F953-814E050ED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851D579-D727-CC14-E3AE-A3D5AC7784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9A239-A2C2-4281-B04F-D41406FDB7B1}" type="datetimeFigureOut">
              <a:rPr lang="sv-SE" smtClean="0"/>
              <a:t>2025-04-14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A9DD2F-1609-17D3-B206-BE94D369B4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1616BE-78FA-E5FD-825C-D571F7B08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0033B-E51F-4B37-90A5-05FB37FAB4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207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47DD935-7F1B-5632-BBFF-59481F415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sv-SE" sz="6600" b="1" dirty="0">
                <a:latin typeface="+mn-lt"/>
              </a:rPr>
              <a:t>Spelar och Föräldramöte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D0A6FFD-9775-4724-7E61-2D30B0AFDF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sv-SE" dirty="0"/>
              <a:t>IFK Kalmar F-011</a:t>
            </a:r>
          </a:p>
          <a:p>
            <a:pPr algn="l"/>
            <a:r>
              <a:rPr lang="sv-SE" dirty="0"/>
              <a:t>Våren 2025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26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418EF1-3B8A-B32C-95BA-40E0BE72C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sv-SE" sz="5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Lagets ekonomi</a:t>
            </a:r>
            <a:br>
              <a:rPr lang="sv-SE" sz="5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SE" sz="54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B3BA87-941A-65E3-4CC9-BDC943B2B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3362" y="713232"/>
            <a:ext cx="6224335" cy="5846594"/>
          </a:xfrm>
        </p:spPr>
        <p:txBody>
          <a:bodyPr anchor="ctr">
            <a:normAutofit fontScale="85000" lnSpcReduction="20000"/>
          </a:bodyPr>
          <a:lstStyle/>
          <a:p>
            <a:pPr indent="0">
              <a:buNone/>
            </a:pPr>
            <a:endParaRPr lang="sv-SE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Lagkassan april 2025: (innan Tokige Ture)</a:t>
            </a:r>
          </a:p>
          <a:p>
            <a:pPr indent="0">
              <a:buNone/>
            </a:pPr>
            <a:r>
              <a:rPr lang="sv-S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IFK Kalmar 11553 kr</a:t>
            </a:r>
          </a:p>
          <a:p>
            <a:pPr indent="0">
              <a:buNone/>
            </a:pPr>
            <a:r>
              <a:rPr lang="sv-SE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Privat konto 6045 kr</a:t>
            </a:r>
          </a:p>
          <a:p>
            <a:pPr indent="0">
              <a:buNone/>
            </a:pPr>
            <a:endParaRPr lang="sv-SE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Intäkter: </a:t>
            </a:r>
          </a:p>
          <a:p>
            <a:pPr indent="0">
              <a:buNone/>
            </a:pPr>
            <a:r>
              <a:rPr lang="sv-SE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Guldhäftet</a:t>
            </a:r>
          </a:p>
          <a:p>
            <a:pPr indent="0">
              <a:buNone/>
            </a:pPr>
            <a:r>
              <a:rPr lang="sv-SE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Tokige Ture</a:t>
            </a:r>
          </a:p>
          <a:p>
            <a:pPr indent="0">
              <a:buNone/>
            </a:pPr>
            <a:endParaRPr lang="sv-SE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Möjlighet till Bingolotter vid jul – vad säger ni?</a:t>
            </a:r>
          </a:p>
          <a:p>
            <a:pPr indent="0">
              <a:buNone/>
            </a:pPr>
            <a:endParaRPr lang="sv-SE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Cuper – möjlighet till lägre kostnad om det genomförs försäljning </a:t>
            </a:r>
            <a:r>
              <a:rPr lang="sv-SE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odyl</a:t>
            </a:r>
            <a:endParaRPr lang="sv-SE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endParaRPr lang="sv-SE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3241106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636A69-65EF-29CB-5018-DDD906226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latin typeface="+mn-lt"/>
              </a:rPr>
              <a:t>Eskilscupen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2657E7-ACCE-3CA8-A12F-87916381A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Samling eftermiddag torsdag 31 juli – gemensam middag, </a:t>
            </a:r>
            <a:r>
              <a:rPr lang="sv-SE" dirty="0" err="1"/>
              <a:t>ev</a:t>
            </a:r>
            <a:r>
              <a:rPr lang="sv-SE" dirty="0"/>
              <a:t> parad</a:t>
            </a:r>
          </a:p>
          <a:p>
            <a:r>
              <a:rPr lang="sv-SE" dirty="0"/>
              <a:t>Skolboende</a:t>
            </a:r>
          </a:p>
          <a:p>
            <a:r>
              <a:rPr lang="sv-SE" dirty="0"/>
              <a:t>Matcher – 2 fredag, 2 lördag, minst 1 söndag</a:t>
            </a:r>
          </a:p>
          <a:p>
            <a:r>
              <a:rPr lang="sv-SE" dirty="0"/>
              <a:t>9m9, F14</a:t>
            </a:r>
          </a:p>
          <a:p>
            <a:r>
              <a:rPr lang="sv-SE" dirty="0"/>
              <a:t>Aktivitet – Danmark? Annat? Beroende på spelschema</a:t>
            </a:r>
          </a:p>
          <a:p>
            <a:r>
              <a:rPr lang="sv-SE" dirty="0" err="1"/>
              <a:t>Ev</a:t>
            </a:r>
            <a:r>
              <a:rPr lang="sv-SE" dirty="0"/>
              <a:t> behov av bilar/skjuts</a:t>
            </a:r>
          </a:p>
          <a:p>
            <a:endParaRPr lang="sv-SE" dirty="0"/>
          </a:p>
          <a:p>
            <a:r>
              <a:rPr lang="sv-SE" dirty="0"/>
              <a:t>Inbetalning och anmälan senast 1 maj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5830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5B338C-55D5-4A76-AFB6-5F470725A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latin typeface="+mn-lt"/>
              </a:rPr>
              <a:t>Domare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AD17CA-122C-A3B3-B010-C480AD9DE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Matcher för F015, F014, F013 - 7m7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Tjejligan endast om F012 inte kan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Utbildning Färjestaden 16/4 för de som inte gått tidigare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1754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56B8F7-9F9A-ECFD-B7C2-94077E8F1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latin typeface="+mn-lt"/>
              </a:rPr>
              <a:t>Fotbollsskolan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2641F9-AB64-FF5A-65BE-1BD3E5E26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 33 Mån – Ons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Möjlighet att vara ledare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4620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DB2E50-AB2B-F05C-7C8D-66C577B5A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Träningarna</a:t>
            </a:r>
            <a:b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074AF7-A6BE-CD2D-BCEE-1D331B534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lnSpc>
                <a:spcPct val="107000"/>
              </a:lnSpc>
              <a:buNone/>
            </a:pPr>
            <a:r>
              <a:rPr lang="sv-SE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 I TID! Egen aktivering/förberedelse ca 10 min</a:t>
            </a:r>
          </a:p>
          <a:p>
            <a:pPr indent="0">
              <a:lnSpc>
                <a:spcPct val="107000"/>
              </a:lnSpc>
              <a:buNone/>
            </a:pPr>
            <a:endParaRPr lang="sv-SE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Mån och </a:t>
            </a:r>
            <a:r>
              <a:rPr lang="sv-SE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ons</a:t>
            </a: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18:30-20, </a:t>
            </a:r>
            <a:r>
              <a:rPr lang="sv-SE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</a:t>
            </a: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15:30-17</a:t>
            </a:r>
          </a:p>
          <a:p>
            <a:pPr indent="0">
              <a:lnSpc>
                <a:spcPct val="107000"/>
              </a:lnSpc>
              <a:buNone/>
            </a:pPr>
            <a:endParaRPr lang="sv-SE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sv-SE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Matcher och helgdagar påverkar – kolla kalendern!</a:t>
            </a:r>
          </a:p>
          <a:p>
            <a:pPr indent="0">
              <a:lnSpc>
                <a:spcPct val="107000"/>
              </a:lnSpc>
              <a:buNone/>
            </a:pPr>
            <a:endParaRPr lang="sv-SE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endParaRPr lang="sv-SE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endParaRPr lang="sv-SE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6626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F08867-C7D1-EAEE-3F88-BE0C4E54E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b="1" dirty="0">
                <a:latin typeface="+mn-lt"/>
              </a:rPr>
              <a:t>Seriespel säsongen 2025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EAF466-D50C-FF47-FA0C-4DAC70CE0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200" b="1" dirty="0"/>
              <a:t>F2010 Ö</a:t>
            </a:r>
            <a:r>
              <a:rPr lang="sv-SE" sz="2200" dirty="0"/>
              <a:t>					</a:t>
            </a:r>
            <a:r>
              <a:rPr lang="sv-SE" sz="2200" b="1" dirty="0"/>
              <a:t>F2011 SÖ</a:t>
            </a:r>
          </a:p>
          <a:p>
            <a:pPr marL="0" indent="0">
              <a:buNone/>
            </a:pPr>
            <a:r>
              <a:rPr lang="sv-SE" sz="2200" dirty="0"/>
              <a:t>Emmaboda					Färjestaden</a:t>
            </a:r>
          </a:p>
          <a:p>
            <a:pPr marL="0" indent="0">
              <a:buNone/>
            </a:pPr>
            <a:r>
              <a:rPr lang="sv-SE" sz="2200" dirty="0"/>
              <a:t>Färjestaden					Kalmar FF</a:t>
            </a:r>
          </a:p>
          <a:p>
            <a:pPr marL="0" indent="0">
              <a:buNone/>
            </a:pPr>
            <a:r>
              <a:rPr lang="sv-SE" sz="2200" dirty="0"/>
              <a:t>Hossmo						Lindsdal</a:t>
            </a:r>
          </a:p>
          <a:p>
            <a:pPr marL="0" indent="0">
              <a:buNone/>
            </a:pPr>
            <a:r>
              <a:rPr lang="sv-SE" sz="2200" dirty="0"/>
              <a:t>Madesjö (f2011)				P18 IK</a:t>
            </a:r>
          </a:p>
          <a:p>
            <a:pPr marL="0" indent="0">
              <a:buNone/>
            </a:pPr>
            <a:r>
              <a:rPr lang="sv-SE" sz="2200" dirty="0"/>
              <a:t>Mönsterås 					Rödsle</a:t>
            </a:r>
          </a:p>
          <a:p>
            <a:pPr marL="0" indent="0">
              <a:buNone/>
            </a:pPr>
            <a:r>
              <a:rPr lang="sv-SE" sz="2200" dirty="0"/>
              <a:t>Team Södermöre				Vimmerby</a:t>
            </a:r>
          </a:p>
          <a:p>
            <a:pPr marL="0" indent="0">
              <a:buNone/>
            </a:pPr>
            <a:r>
              <a:rPr lang="sv-SE" sz="2200" dirty="0"/>
              <a:t>Sjöstaden</a:t>
            </a:r>
          </a:p>
          <a:p>
            <a:pPr marL="0" indent="0">
              <a:buNone/>
            </a:pPr>
            <a:r>
              <a:rPr lang="sv-SE" sz="2200" dirty="0"/>
              <a:t>Växjö DFF (f2011)				Totalt 28 seriematcher</a:t>
            </a:r>
          </a:p>
        </p:txBody>
      </p:sp>
    </p:spTree>
    <p:extLst>
      <p:ext uri="{BB962C8B-B14F-4D97-AF65-F5344CB8AC3E}">
        <p14:creationId xmlns:p14="http://schemas.microsoft.com/office/powerpoint/2010/main" val="3442610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B7A599-0AFB-866A-4856-61C27C64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867" y="258339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dirty="0"/>
              <a:t>Byte från Laget.se till </a:t>
            </a:r>
            <a:r>
              <a:rPr lang="sv-SE" dirty="0" err="1"/>
              <a:t>SportsAdmin</a:t>
            </a:r>
            <a:r>
              <a:rPr lang="sv-SE" dirty="0"/>
              <a:t> på G!</a:t>
            </a:r>
            <a:br>
              <a:rPr lang="sv-SE" dirty="0"/>
            </a:br>
            <a:br>
              <a:rPr lang="sv-SE" dirty="0"/>
            </a:br>
            <a:r>
              <a:rPr lang="sv-SE" dirty="0"/>
              <a:t>Kallelser till match på träning/kalendern innan det kommer igång!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SMS med anmälan till tränare senast onsdag samma vecka!</a:t>
            </a:r>
          </a:p>
        </p:txBody>
      </p:sp>
    </p:spTree>
    <p:extLst>
      <p:ext uri="{BB962C8B-B14F-4D97-AF65-F5344CB8AC3E}">
        <p14:creationId xmlns:p14="http://schemas.microsoft.com/office/powerpoint/2010/main" val="1359756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621761-C33D-4E37-B5DD-A890B0359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sv-SE" sz="4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4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Matcher</a:t>
            </a:r>
            <a:br>
              <a:rPr lang="sv-SE" sz="4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SE" sz="42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2968B8-0A82-A0D7-1555-585E0C597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Räkna med minst 1 match/helg – Kallelse för varje match måndagar</a:t>
            </a:r>
          </a:p>
          <a:p>
            <a:pPr indent="0">
              <a:buNone/>
            </a:pPr>
            <a:endParaRPr lang="sv-SE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 behov av dubblering – träningsnärvaro, position, motstånd mm</a:t>
            </a:r>
          </a:p>
          <a:p>
            <a:pPr indent="0">
              <a:buNone/>
            </a:pPr>
            <a:endParaRPr lang="sv-SE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Uppmuntrar till att titta på hemmamatcherna när man inte spelar – </a:t>
            </a:r>
            <a:r>
              <a:rPr lang="sv-SE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ett lag!</a:t>
            </a:r>
          </a:p>
          <a:p>
            <a:pPr indent="0">
              <a:buNone/>
            </a:pPr>
            <a:endParaRPr lang="sv-SE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byter om innan tillsammans och duschar efter genomförd match </a:t>
            </a: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precis som i skolan! </a:t>
            </a:r>
          </a:p>
          <a:p>
            <a:pPr indent="0">
              <a:buNone/>
            </a:pPr>
            <a:endParaRPr lang="sv-SE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593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460E4C-5767-8E0B-165F-A497F0E22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latin typeface="+mn-lt"/>
              </a:rPr>
              <a:t>Matcher forts…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23CCC4-328C-225D-0921-CC51D8278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SAMÅKNING! </a:t>
            </a:r>
            <a:r>
              <a:rPr lang="sv-S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meddela behov när ni anmäler ert barn. Möts vid </a:t>
            </a:r>
            <a:r>
              <a:rPr lang="sv-S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parkeringen </a:t>
            </a:r>
            <a:r>
              <a:rPr lang="sv-S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Ekudden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Hjälp att plocka i ordning runt planen (mål, hörnflaggor mm)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Behov av hjälp vid matcher 9/5 och 23/5 – vilka har möjlighet?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Match på Gotland v 33?</a:t>
            </a:r>
          </a:p>
        </p:txBody>
      </p:sp>
    </p:spTree>
    <p:extLst>
      <p:ext uri="{BB962C8B-B14F-4D97-AF65-F5344CB8AC3E}">
        <p14:creationId xmlns:p14="http://schemas.microsoft.com/office/powerpoint/2010/main" val="804256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78C5B4B-2A75-ADE7-8A5A-9C0EE9CE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4600"/>
              <a:t>Tilläggsregler för Smålands FF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D0084F9C-D7E4-F0D6-BDB9-B16ADD038B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056660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9468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6C91EB5-417C-7967-BB53-2F18DD88F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sv-SE" sz="5400" b="1" dirty="0">
                <a:latin typeface="+mn-lt"/>
              </a:rPr>
              <a:t>Kiosken/</a:t>
            </a:r>
            <a:br>
              <a:rPr lang="sv-SE" sz="5400" b="1" dirty="0">
                <a:latin typeface="+mn-lt"/>
              </a:rPr>
            </a:br>
            <a:r>
              <a:rPr lang="sv-SE" sz="5400" b="1" dirty="0">
                <a:latin typeface="+mn-lt"/>
              </a:rPr>
              <a:t>planen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CAA653C-DB12-EA7D-221E-027AEF96F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indent="0">
              <a:buNone/>
            </a:pPr>
            <a:endParaRPr lang="sv-SE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Lagförälder – Robert Larsson, Frejas pappa</a:t>
            </a:r>
          </a:p>
          <a:p>
            <a:pPr indent="0">
              <a:buNone/>
            </a:pPr>
            <a:endParaRPr lang="sv-SE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Två föräldrar vars barn kallats och anmält deltagande till match ansvarar för kiosken vid hemmamatch, för/efterarbete, plocka undan vid planen (Mål, bollar, hörnflaggor)</a:t>
            </a:r>
          </a:p>
          <a:p>
            <a:pPr indent="0">
              <a:buNone/>
            </a:pPr>
            <a:endParaRPr lang="sv-SE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Kallas med </a:t>
            </a:r>
            <a:r>
              <a:rPr lang="sv-SE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</a:t>
            </a: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kort framförhållning – </a:t>
            </a:r>
            <a:r>
              <a:rPr lang="sv-SE" sz="22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 tar egen kontakt och byter med annan förälder om ni inte kan </a:t>
            </a: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och meddelar </a:t>
            </a:r>
            <a:r>
              <a:rPr lang="sv-S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</a:t>
            </a: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vem som tar kiosken</a:t>
            </a:r>
            <a:endParaRPr lang="sv-SE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1208009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6F32C6-C36A-C6EE-2979-A2D68BDC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sv-SE" sz="4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4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Lagsammanhållning</a:t>
            </a:r>
            <a:br>
              <a:rPr lang="sv-SE" sz="4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SE" sz="4200" b="1" dirty="0">
              <a:latin typeface="+mn-lt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4D7083-103C-FF55-965B-A1572D4AC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lnSpcReduction="10000"/>
          </a:bodyPr>
          <a:lstStyle/>
          <a:p>
            <a:pPr indent="0">
              <a:buNone/>
            </a:pPr>
            <a:r>
              <a:rPr lang="sv-S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Påminner om mobilanvändningen:</a:t>
            </a:r>
          </a:p>
          <a:p>
            <a:pPr marL="457200"/>
            <a:r>
              <a:rPr lang="sv-S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Ingen telefon efter att man stigit in på arenan/omklädningsrummet.</a:t>
            </a:r>
          </a:p>
          <a:p>
            <a:pPr marL="457200"/>
            <a:r>
              <a:rPr lang="sv-S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Både för trygghet och för fokus på fotboll och närvarande kompisar. </a:t>
            </a:r>
          </a:p>
          <a:p>
            <a:pPr marL="457200"/>
            <a:r>
              <a:rPr lang="sv-S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 det fotas/filmas för gemensamt konto på </a:t>
            </a:r>
            <a:r>
              <a:rPr lang="sv-SE" sz="2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TikTok</a:t>
            </a:r>
            <a:r>
              <a:rPr lang="sv-S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sv-SE" sz="2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Snap</a:t>
            </a:r>
            <a:r>
              <a:rPr lang="sv-S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kolla av att alla vill vara med!</a:t>
            </a:r>
          </a:p>
          <a:p>
            <a:pPr indent="0">
              <a:buNone/>
            </a:pPr>
            <a:endParaRPr lang="sv-SE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2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Ombyte tillsammans innan – matchen börjar i omklädningsrummet. </a:t>
            </a:r>
          </a:p>
          <a:p>
            <a:pPr indent="0">
              <a:buNone/>
            </a:pPr>
            <a:r>
              <a:rPr lang="sv-SE" sz="2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Gemensam samling i omklädningsrummet efter match – spelare och tränare.</a:t>
            </a:r>
          </a:p>
          <a:p>
            <a:pPr indent="0">
              <a:buNone/>
            </a:pPr>
            <a:r>
              <a:rPr lang="sv-SE" sz="2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Klär om och duschar tillsammans – avslutar matchen i omklädningsrummet. </a:t>
            </a:r>
          </a:p>
          <a:p>
            <a:pPr indent="0">
              <a:buNone/>
            </a:pPr>
            <a:endParaRPr lang="sv-SE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sv-SE" sz="2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Snapchat</a:t>
            </a:r>
            <a:r>
              <a:rPr lang="sv-S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-grupp – vill man vara med får man vara med! </a:t>
            </a:r>
          </a:p>
          <a:p>
            <a:pPr indent="0">
              <a:buNone/>
            </a:pPr>
            <a:endParaRPr lang="sv-SE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endParaRPr lang="sv-SE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116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632</Words>
  <Application>Microsoft Office PowerPoint</Application>
  <PresentationFormat>Bredbild</PresentationFormat>
  <Paragraphs>95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Spelar och Föräldramöte</vt:lpstr>
      <vt:lpstr> Träningarna </vt:lpstr>
      <vt:lpstr>Seriespel säsongen 2025</vt:lpstr>
      <vt:lpstr>Byte från Laget.se till SportsAdmin på G!  Kallelser till match på träning/kalendern innan det kommer igång!   SMS med anmälan till tränare senast onsdag samma vecka!</vt:lpstr>
      <vt:lpstr> Matcher </vt:lpstr>
      <vt:lpstr>Matcher forts…</vt:lpstr>
      <vt:lpstr>Tilläggsregler för Smålands FF</vt:lpstr>
      <vt:lpstr>Kiosken/ planen</vt:lpstr>
      <vt:lpstr> Lagsammanhållning </vt:lpstr>
      <vt:lpstr>Lagets ekonomi </vt:lpstr>
      <vt:lpstr>Eskilscupen</vt:lpstr>
      <vt:lpstr>Domare</vt:lpstr>
      <vt:lpstr>Fotbollsskolan</vt:lpstr>
    </vt:vector>
  </TitlesOfParts>
  <Company>Kalmar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Anna Rosell</dc:creator>
  <cp:lastModifiedBy>Anna Rosell</cp:lastModifiedBy>
  <cp:revision>27</cp:revision>
  <dcterms:created xsi:type="dcterms:W3CDTF">2023-04-17T10:36:23Z</dcterms:created>
  <dcterms:modified xsi:type="dcterms:W3CDTF">2025-04-14T08:31:14Z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4592d99-4413-49ee-9551-0670efc4da27_Enabled">
    <vt:lpwstr>true</vt:lpwstr>
  </property>
  <property fmtid="{D5CDD505-2E9C-101B-9397-08002B2CF9AE}" pid="3" name="MSIP_Label_64592d99-4413-49ee-9551-0670efc4da27_SetDate">
    <vt:lpwstr>2023-04-17T10:50:27Z</vt:lpwstr>
  </property>
  <property fmtid="{D5CDD505-2E9C-101B-9397-08002B2CF9AE}" pid="4" name="MSIP_Label_64592d99-4413-49ee-9551-0670efc4da27_Method">
    <vt:lpwstr>Standard</vt:lpwstr>
  </property>
  <property fmtid="{D5CDD505-2E9C-101B-9397-08002B2CF9AE}" pid="5" name="MSIP_Label_64592d99-4413-49ee-9551-0670efc4da27_Name">
    <vt:lpwstr>Klass 1 - öppet</vt:lpwstr>
  </property>
  <property fmtid="{D5CDD505-2E9C-101B-9397-08002B2CF9AE}" pid="6" name="MSIP_Label_64592d99-4413-49ee-9551-0670efc4da27_SiteId">
    <vt:lpwstr>687e1b58-fbe3-4cfb-98bc-58f2496d274c</vt:lpwstr>
  </property>
  <property fmtid="{D5CDD505-2E9C-101B-9397-08002B2CF9AE}" pid="7" name="MSIP_Label_64592d99-4413-49ee-9551-0670efc4da27_ActionId">
    <vt:lpwstr>8bb1c2d2-6e8d-416b-bf8f-a486bf417d87</vt:lpwstr>
  </property>
  <property fmtid="{D5CDD505-2E9C-101B-9397-08002B2CF9AE}" pid="8" name="MSIP_Label_64592d99-4413-49ee-9551-0670efc4da27_ContentBits">
    <vt:lpwstr>0</vt:lpwstr>
  </property>
</Properties>
</file>