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59" r:id="rId5"/>
    <p:sldId id="257" r:id="rId6"/>
    <p:sldId id="258" r:id="rId7"/>
    <p:sldId id="260" r:id="rId8"/>
    <p:sldId id="263" r:id="rId9"/>
    <p:sldId id="264" r:id="rId1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Ref idx="1003">
        <a:schemeClr val="bg1"/>
      </p:bgRef>
    </p:bg>
    <p:spTree>
      <p:nvGrpSpPr>
        <p:cNvPr id="1" name=""/>
        <p:cNvGrpSpPr/>
        <p:nvPr/>
      </p:nvGrpSpPr>
      <p:grpSpPr>
        <a:xfrm>
          <a:off x="0" y="0"/>
          <a:ext cx="0" cy="0"/>
          <a:chOff x="0" y="0"/>
          <a:chExt cx="0" cy="0"/>
        </a:xfrm>
      </p:grpSpPr>
      <p:sp>
        <p:nvSpPr>
          <p:cNvPr id="12" name="Rektangel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ktangel med rundade hörn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Underrubrik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28" name="Platshållare för datum 27"/>
          <p:cNvSpPr>
            <a:spLocks noGrp="1"/>
          </p:cNvSpPr>
          <p:nvPr>
            <p:ph type="dt" sz="half" idx="10"/>
          </p:nvPr>
        </p:nvSpPr>
        <p:spPr/>
        <p:txBody>
          <a:bodyPr/>
          <a:lstStyle/>
          <a:p>
            <a:fld id="{7871CE7B-DAF2-4A35-BCA0-9AF929D29DEA}" type="datetimeFigureOut">
              <a:rPr lang="sv-SE" smtClean="0"/>
              <a:t>2017-05-09</a:t>
            </a:fld>
            <a:endParaRPr lang="sv-SE"/>
          </a:p>
        </p:txBody>
      </p:sp>
      <p:sp>
        <p:nvSpPr>
          <p:cNvPr id="17" name="Platshållare för sidfot 16"/>
          <p:cNvSpPr>
            <a:spLocks noGrp="1"/>
          </p:cNvSpPr>
          <p:nvPr>
            <p:ph type="ftr" sz="quarter" idx="11"/>
          </p:nvPr>
        </p:nvSpPr>
        <p:spPr/>
        <p:txBody>
          <a:bodyPr/>
          <a:lstStyle/>
          <a:p>
            <a:endParaRPr lang="sv-SE"/>
          </a:p>
        </p:txBody>
      </p:sp>
      <p:sp>
        <p:nvSpPr>
          <p:cNvPr id="29" name="Platshållare för bildnummer 28"/>
          <p:cNvSpPr>
            <a:spLocks noGrp="1"/>
          </p:cNvSpPr>
          <p:nvPr>
            <p:ph type="sldNum" sz="quarter" idx="12"/>
          </p:nvPr>
        </p:nvSpPr>
        <p:spPr/>
        <p:txBody>
          <a:bodyPr lIns="0" tIns="0" rIns="0" bIns="0">
            <a:noAutofit/>
          </a:bodyPr>
          <a:lstStyle>
            <a:lvl1pPr>
              <a:defRPr sz="1400">
                <a:solidFill>
                  <a:srgbClr val="FFFFFF"/>
                </a:solidFill>
              </a:defRPr>
            </a:lvl1pPr>
          </a:lstStyle>
          <a:p>
            <a:fld id="{9AFC3B07-D5B1-4B68-B2CF-CBE34A6BA846}" type="slidenum">
              <a:rPr lang="sv-SE" smtClean="0"/>
              <a:t>‹#›</a:t>
            </a:fld>
            <a:endParaRPr lang="sv-SE"/>
          </a:p>
        </p:txBody>
      </p:sp>
      <p:sp>
        <p:nvSpPr>
          <p:cNvPr id="7" name="Rektangel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ubrik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sv-SE" smtClean="0"/>
              <a:t>Klicka här för att ändra format</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7871CE7B-DAF2-4A35-BCA0-9AF929D29DEA}" type="datetimeFigureOut">
              <a:rPr lang="sv-SE" smtClean="0"/>
              <a:t>2017-05-09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AFC3B07-D5B1-4B68-B2CF-CBE34A6BA846}"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41"/>
            <a:ext cx="2011680" cy="5851525"/>
          </a:xfrm>
        </p:spPr>
        <p:txBody>
          <a:bodyPr vert="eaVer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914400" y="274640"/>
            <a:ext cx="5562600" cy="5851525"/>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7871CE7B-DAF2-4A35-BCA0-9AF929D29DEA}" type="datetimeFigureOut">
              <a:rPr lang="sv-SE" smtClean="0"/>
              <a:t>2017-05-09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AFC3B07-D5B1-4B68-B2CF-CBE34A6BA846}"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4" name="Platshållare för datum 3"/>
          <p:cNvSpPr>
            <a:spLocks noGrp="1"/>
          </p:cNvSpPr>
          <p:nvPr>
            <p:ph type="dt" sz="half" idx="10"/>
          </p:nvPr>
        </p:nvSpPr>
        <p:spPr/>
        <p:txBody>
          <a:bodyPr/>
          <a:lstStyle/>
          <a:p>
            <a:fld id="{7871CE7B-DAF2-4A35-BCA0-9AF929D29DEA}" type="datetimeFigureOut">
              <a:rPr lang="sv-SE" smtClean="0"/>
              <a:t>2017-05-09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AFC3B07-D5B1-4B68-B2CF-CBE34A6BA846}" type="slidenum">
              <a:rPr lang="sv-SE" smtClean="0"/>
              <a:t>‹#›</a:t>
            </a:fld>
            <a:endParaRPr lang="sv-SE"/>
          </a:p>
        </p:txBody>
      </p:sp>
      <p:sp>
        <p:nvSpPr>
          <p:cNvPr id="8" name="Platshållare för innehåll 7"/>
          <p:cNvSpPr>
            <a:spLocks noGrp="1"/>
          </p:cNvSpPr>
          <p:nvPr>
            <p:ph sz="quarter" idx="1"/>
          </p:nvPr>
        </p:nvSpPr>
        <p:spPr>
          <a:xfrm>
            <a:off x="914400" y="1447800"/>
            <a:ext cx="777240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bg>
      <p:bgRef idx="1003">
        <a:schemeClr val="bg1"/>
      </p:bgRef>
    </p:bg>
    <p:spTree>
      <p:nvGrpSpPr>
        <p:cNvPr id="1" name=""/>
        <p:cNvGrpSpPr/>
        <p:nvPr/>
      </p:nvGrpSpPr>
      <p:grpSpPr>
        <a:xfrm>
          <a:off x="0" y="0"/>
          <a:ext cx="0" cy="0"/>
          <a:chOff x="0" y="0"/>
          <a:chExt cx="0" cy="0"/>
        </a:xfrm>
      </p:grpSpPr>
      <p:sp>
        <p:nvSpPr>
          <p:cNvPr id="11" name="Rektangel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ktangel med rundade hörn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722313" y="952500"/>
            <a:ext cx="7772400" cy="1362075"/>
          </a:xfrm>
        </p:spPr>
        <p:txBody>
          <a:bodyPr anchor="b" anchorCtr="0"/>
          <a:lstStyle>
            <a:lvl1pPr algn="l">
              <a:buNone/>
              <a:defRPr sz="4000" b="0" cap="none"/>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p>
            <a:fld id="{7871CE7B-DAF2-4A35-BCA0-9AF929D29DEA}" type="datetimeFigureOut">
              <a:rPr lang="sv-SE" smtClean="0"/>
              <a:t>2017-05-09</a:t>
            </a:fld>
            <a:endParaRPr lang="sv-SE"/>
          </a:p>
        </p:txBody>
      </p:sp>
      <p:sp>
        <p:nvSpPr>
          <p:cNvPr id="5" name="Platshållare för sidfot 4"/>
          <p:cNvSpPr>
            <a:spLocks noGrp="1"/>
          </p:cNvSpPr>
          <p:nvPr>
            <p:ph type="ftr" sz="quarter" idx="11"/>
          </p:nvPr>
        </p:nvSpPr>
        <p:spPr>
          <a:xfrm>
            <a:off x="800100" y="6172200"/>
            <a:ext cx="4000500" cy="457200"/>
          </a:xfrm>
        </p:spPr>
        <p:txBody>
          <a:bodyPr/>
          <a:lstStyle/>
          <a:p>
            <a:endParaRPr lang="sv-SE"/>
          </a:p>
        </p:txBody>
      </p:sp>
      <p:sp>
        <p:nvSpPr>
          <p:cNvPr id="7" name="Rektangel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ktangel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Platshållare för bildnummer 5"/>
          <p:cNvSpPr>
            <a:spLocks noGrp="1"/>
          </p:cNvSpPr>
          <p:nvPr>
            <p:ph type="sldNum" sz="quarter" idx="12"/>
          </p:nvPr>
        </p:nvSpPr>
        <p:spPr>
          <a:xfrm>
            <a:off x="146304" y="6208776"/>
            <a:ext cx="457200" cy="457200"/>
          </a:xfrm>
        </p:spPr>
        <p:txBody>
          <a:bodyPr/>
          <a:lstStyle/>
          <a:p>
            <a:fld id="{9AFC3B07-D5B1-4B68-B2CF-CBE34A6BA846}" type="slidenum">
              <a:rPr lang="sv-SE" smtClean="0"/>
              <a:t>‹#›</a:t>
            </a:fld>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5" name="Platshållare för datum 4"/>
          <p:cNvSpPr>
            <a:spLocks noGrp="1"/>
          </p:cNvSpPr>
          <p:nvPr>
            <p:ph type="dt" sz="half" idx="10"/>
          </p:nvPr>
        </p:nvSpPr>
        <p:spPr/>
        <p:txBody>
          <a:bodyPr/>
          <a:lstStyle/>
          <a:p>
            <a:fld id="{7871CE7B-DAF2-4A35-BCA0-9AF929D29DEA}" type="datetimeFigureOut">
              <a:rPr lang="sv-SE" smtClean="0"/>
              <a:t>2017-05-09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AFC3B07-D5B1-4B68-B2CF-CBE34A6BA846}" type="slidenum">
              <a:rPr lang="sv-SE" smtClean="0"/>
              <a:t>‹#›</a:t>
            </a:fld>
            <a:endParaRPr lang="sv-SE"/>
          </a:p>
        </p:txBody>
      </p:sp>
      <p:sp>
        <p:nvSpPr>
          <p:cNvPr id="9" name="Platshållare för innehåll 8"/>
          <p:cNvSpPr>
            <a:spLocks noGrp="1"/>
          </p:cNvSpPr>
          <p:nvPr>
            <p:ph sz="quarter" idx="1"/>
          </p:nvPr>
        </p:nvSpPr>
        <p:spPr>
          <a:xfrm>
            <a:off x="914400" y="1447800"/>
            <a:ext cx="374904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1" name="Platshållare för innehåll 10"/>
          <p:cNvSpPr>
            <a:spLocks noGrp="1"/>
          </p:cNvSpPr>
          <p:nvPr>
            <p:ph sz="quarter" idx="2"/>
          </p:nvPr>
        </p:nvSpPr>
        <p:spPr>
          <a:xfrm>
            <a:off x="4933950" y="1447800"/>
            <a:ext cx="374904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914400" y="273050"/>
            <a:ext cx="7772400" cy="1143000"/>
          </a:xfrm>
        </p:spPr>
        <p:txBody>
          <a:bodyPr anchor="b" anchorCtr="0"/>
          <a:lstStyle>
            <a:lvl1pPr>
              <a:defRPr/>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7" name="Platshållare för datum 6"/>
          <p:cNvSpPr>
            <a:spLocks noGrp="1"/>
          </p:cNvSpPr>
          <p:nvPr>
            <p:ph type="dt" sz="half" idx="10"/>
          </p:nvPr>
        </p:nvSpPr>
        <p:spPr/>
        <p:txBody>
          <a:bodyPr/>
          <a:lstStyle/>
          <a:p>
            <a:fld id="{7871CE7B-DAF2-4A35-BCA0-9AF929D29DEA}" type="datetimeFigureOut">
              <a:rPr lang="sv-SE" smtClean="0"/>
              <a:t>2017-05-09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AFC3B07-D5B1-4B68-B2CF-CBE34A6BA846}" type="slidenum">
              <a:rPr lang="sv-SE" smtClean="0"/>
              <a:t>‹#›</a:t>
            </a:fld>
            <a:endParaRPr lang="sv-SE"/>
          </a:p>
        </p:txBody>
      </p:sp>
      <p:sp>
        <p:nvSpPr>
          <p:cNvPr id="11" name="Platshållare för innehåll 10"/>
          <p:cNvSpPr>
            <a:spLocks noGrp="1"/>
          </p:cNvSpPr>
          <p:nvPr>
            <p:ph sz="half" idx="2"/>
          </p:nvPr>
        </p:nvSpPr>
        <p:spPr>
          <a:xfrm>
            <a:off x="914400" y="2247900"/>
            <a:ext cx="3733800" cy="38862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3" name="Platshållare för innehåll 12"/>
          <p:cNvSpPr>
            <a:spLocks noGrp="1"/>
          </p:cNvSpPr>
          <p:nvPr>
            <p:ph sz="half" idx="4"/>
          </p:nvPr>
        </p:nvSpPr>
        <p:spPr>
          <a:xfrm>
            <a:off x="4953000" y="2247900"/>
            <a:ext cx="3733800" cy="38862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datum 2"/>
          <p:cNvSpPr>
            <a:spLocks noGrp="1"/>
          </p:cNvSpPr>
          <p:nvPr>
            <p:ph type="dt" sz="half" idx="10"/>
          </p:nvPr>
        </p:nvSpPr>
        <p:spPr/>
        <p:txBody>
          <a:bodyPr/>
          <a:lstStyle/>
          <a:p>
            <a:fld id="{7871CE7B-DAF2-4A35-BCA0-9AF929D29DEA}" type="datetimeFigureOut">
              <a:rPr lang="sv-SE" smtClean="0"/>
              <a:t>2017-05-09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AFC3B07-D5B1-4B68-B2CF-CBE34A6BA846}"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871CE7B-DAF2-4A35-BCA0-9AF929D29DEA}" type="datetimeFigureOut">
              <a:rPr lang="sv-SE" smtClean="0"/>
              <a:t>2017-05-09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AFC3B07-D5B1-4B68-B2CF-CBE34A6BA846}"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8" name="Rektangel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ktangel med rundade hörn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914400" y="273050"/>
            <a:ext cx="7772400" cy="1143000"/>
          </a:xfrm>
        </p:spPr>
        <p:txBody>
          <a:bodyPr anchor="b" anchorCtr="0"/>
          <a:lstStyle>
            <a:lvl1pPr algn="l">
              <a:buNone/>
              <a:defRPr sz="4000" b="0"/>
            </a:lvl1pPr>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7871CE7B-DAF2-4A35-BCA0-9AF929D29DEA}" type="datetimeFigureOut">
              <a:rPr lang="sv-SE" smtClean="0"/>
              <a:t>2017-05-09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AFC3B07-D5B1-4B68-B2CF-CBE34A6BA846}" type="slidenum">
              <a:rPr lang="sv-SE" smtClean="0"/>
              <a:t>‹#›</a:t>
            </a:fld>
            <a:endParaRPr lang="sv-SE"/>
          </a:p>
        </p:txBody>
      </p:sp>
      <p:sp>
        <p:nvSpPr>
          <p:cNvPr id="11" name="Platshållare för innehåll 10"/>
          <p:cNvSpPr>
            <a:spLocks noGrp="1"/>
          </p:cNvSpPr>
          <p:nvPr>
            <p:ph sz="quarter" idx="1"/>
          </p:nvPr>
        </p:nvSpPr>
        <p:spPr>
          <a:xfrm>
            <a:off x="2971800" y="1600200"/>
            <a:ext cx="5715000" cy="44958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sv-SE" smtClean="0"/>
              <a:t>Klicka här för att ändra format</a:t>
            </a:r>
            <a:endParaRPr kumimoji="0" lang="en-US"/>
          </a:p>
        </p:txBody>
      </p:sp>
      <p:sp>
        <p:nvSpPr>
          <p:cNvPr id="4" name="Platshållare för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7871CE7B-DAF2-4A35-BCA0-9AF929D29DEA}" type="datetimeFigureOut">
              <a:rPr lang="sv-SE" smtClean="0"/>
              <a:t>2017-05-09</a:t>
            </a:fld>
            <a:endParaRPr lang="sv-SE"/>
          </a:p>
        </p:txBody>
      </p:sp>
      <p:sp>
        <p:nvSpPr>
          <p:cNvPr id="6" name="Platshållare för sidfot 5"/>
          <p:cNvSpPr>
            <a:spLocks noGrp="1"/>
          </p:cNvSpPr>
          <p:nvPr>
            <p:ph type="ftr" sz="quarter" idx="11"/>
          </p:nvPr>
        </p:nvSpPr>
        <p:spPr>
          <a:xfrm>
            <a:off x="914400" y="6172200"/>
            <a:ext cx="3886200" cy="457200"/>
          </a:xfrm>
        </p:spPr>
        <p:txBody>
          <a:bodyPr/>
          <a:lstStyle/>
          <a:p>
            <a:endParaRPr lang="sv-SE"/>
          </a:p>
        </p:txBody>
      </p:sp>
      <p:sp>
        <p:nvSpPr>
          <p:cNvPr id="7" name="Platshållare för bildnummer 6"/>
          <p:cNvSpPr>
            <a:spLocks noGrp="1"/>
          </p:cNvSpPr>
          <p:nvPr>
            <p:ph type="sldNum" sz="quarter" idx="12"/>
          </p:nvPr>
        </p:nvSpPr>
        <p:spPr>
          <a:xfrm>
            <a:off x="146304" y="6208776"/>
            <a:ext cx="457200" cy="457200"/>
          </a:xfrm>
        </p:spPr>
        <p:txBody>
          <a:bodyPr/>
          <a:lstStyle/>
          <a:p>
            <a:fld id="{9AFC3B07-D5B1-4B68-B2CF-CBE34A6BA846}" type="slidenum">
              <a:rPr lang="sv-SE" smtClean="0"/>
              <a:t>‹#›</a:t>
            </a:fld>
            <a:endParaRPr lang="sv-SE"/>
          </a:p>
        </p:txBody>
      </p:sp>
      <p:sp>
        <p:nvSpPr>
          <p:cNvPr id="11" name="Rektangel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ktangel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latshållare för bild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sv-SE" smtClean="0"/>
              <a:t>Klicka på ikonen för att lägga till en bild</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ktangel med rundade hörn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Platshållare för rubrik 21"/>
          <p:cNvSpPr>
            <a:spLocks noGrp="1"/>
          </p:cNvSpPr>
          <p:nvPr>
            <p:ph type="title"/>
          </p:nvPr>
        </p:nvSpPr>
        <p:spPr>
          <a:xfrm>
            <a:off x="914400" y="274638"/>
            <a:ext cx="7772400" cy="1143000"/>
          </a:xfrm>
          <a:prstGeom prst="rect">
            <a:avLst/>
          </a:prstGeom>
        </p:spPr>
        <p:txBody>
          <a:bodyPr bIns="91440" anchor="b" anchorCtr="0">
            <a:normAutofit/>
          </a:bodyPr>
          <a:lstStyle/>
          <a:p>
            <a:r>
              <a:rPr kumimoji="0" lang="sv-SE" smtClean="0"/>
              <a:t>Klicka här för att ändra format</a:t>
            </a:r>
            <a:endParaRPr kumimoji="0" lang="en-US"/>
          </a:p>
        </p:txBody>
      </p:sp>
      <p:sp>
        <p:nvSpPr>
          <p:cNvPr id="13" name="Platshållare för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4" name="Platshållare för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871CE7B-DAF2-4A35-BCA0-9AF929D29DEA}" type="datetimeFigureOut">
              <a:rPr lang="sv-SE" smtClean="0"/>
              <a:t>2017-05-09</a:t>
            </a:fld>
            <a:endParaRPr lang="sv-SE"/>
          </a:p>
        </p:txBody>
      </p:sp>
      <p:sp>
        <p:nvSpPr>
          <p:cNvPr id="3" name="Platshållare för sidfot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sv-SE"/>
          </a:p>
        </p:txBody>
      </p:sp>
      <p:sp>
        <p:nvSpPr>
          <p:cNvPr id="23" name="Platshållare för bildnumm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AFC3B07-D5B1-4B68-B2CF-CBE34A6BA846}" type="slidenum">
              <a:rPr lang="sv-SE" smtClean="0"/>
              <a:t>‹#›</a:t>
            </a:fld>
            <a:endParaRPr lang="sv-S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Föräldramöte  IFK KALIX P-08</a:t>
            </a:r>
            <a:endParaRPr lang="sv-SE" dirty="0"/>
          </a:p>
        </p:txBody>
      </p:sp>
      <p:sp>
        <p:nvSpPr>
          <p:cNvPr id="4" name="textruta 3"/>
          <p:cNvSpPr txBox="1"/>
          <p:nvPr/>
        </p:nvSpPr>
        <p:spPr>
          <a:xfrm>
            <a:off x="2987824" y="3573016"/>
            <a:ext cx="2808312" cy="523220"/>
          </a:xfrm>
          <a:prstGeom prst="rect">
            <a:avLst/>
          </a:prstGeom>
          <a:noFill/>
        </p:spPr>
        <p:txBody>
          <a:bodyPr wrap="square" rtlCol="0">
            <a:spAutoFit/>
          </a:bodyPr>
          <a:lstStyle/>
          <a:p>
            <a:pPr algn="ctr"/>
            <a:r>
              <a:rPr lang="sv-SE" sz="2800" b="1" dirty="0" smtClean="0">
                <a:solidFill>
                  <a:schemeClr val="accent1"/>
                </a:solidFill>
              </a:rPr>
              <a:t>2017-05-09</a:t>
            </a:r>
            <a:endParaRPr lang="sv-SE" sz="2800" b="1" dirty="0">
              <a:solidFill>
                <a:schemeClr val="accent1"/>
              </a:solidFill>
            </a:endParaRPr>
          </a:p>
        </p:txBody>
      </p:sp>
    </p:spTree>
    <p:extLst>
      <p:ext uri="{BB962C8B-B14F-4D97-AF65-F5344CB8AC3E}">
        <p14:creationId xmlns:p14="http://schemas.microsoft.com/office/powerpoint/2010/main" val="3909650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Träningar</a:t>
            </a:r>
            <a:endParaRPr lang="sv-SE" dirty="0"/>
          </a:p>
        </p:txBody>
      </p:sp>
      <p:sp>
        <p:nvSpPr>
          <p:cNvPr id="3" name="Platshållare för innehåll 2"/>
          <p:cNvSpPr>
            <a:spLocks noGrp="1"/>
          </p:cNvSpPr>
          <p:nvPr>
            <p:ph sz="quarter" idx="1"/>
          </p:nvPr>
        </p:nvSpPr>
        <p:spPr/>
        <p:txBody>
          <a:bodyPr/>
          <a:lstStyle/>
          <a:p>
            <a:r>
              <a:rPr lang="sv-SE" dirty="0" smtClean="0"/>
              <a:t>Vi kommer träna 3 gånger i veckan, drygt 1 timma varje gång. Just nu har vi tider tisdagar, fredagar och söndagar. Söndagstiden faller bort de gånger vi har match under helgen. Tiderna gäller fram till dess att naturgräsplanen är spelbar.</a:t>
            </a:r>
          </a:p>
          <a:p>
            <a:r>
              <a:rPr lang="sv-SE" dirty="0" smtClean="0"/>
              <a:t>Anmäl frånvaro från träning på laget.se.</a:t>
            </a:r>
            <a:endParaRPr lang="sv-SE" dirty="0"/>
          </a:p>
        </p:txBody>
      </p:sp>
    </p:spTree>
    <p:extLst>
      <p:ext uri="{BB962C8B-B14F-4D97-AF65-F5344CB8AC3E}">
        <p14:creationId xmlns:p14="http://schemas.microsoft.com/office/powerpoint/2010/main" val="903760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Ekonomi</a:t>
            </a:r>
            <a:endParaRPr lang="sv-SE" dirty="0"/>
          </a:p>
        </p:txBody>
      </p:sp>
      <p:sp>
        <p:nvSpPr>
          <p:cNvPr id="3" name="Platshållare för innehåll 2"/>
          <p:cNvSpPr>
            <a:spLocks noGrp="1"/>
          </p:cNvSpPr>
          <p:nvPr>
            <p:ph sz="quarter" idx="1"/>
          </p:nvPr>
        </p:nvSpPr>
        <p:spPr/>
        <p:txBody>
          <a:bodyPr/>
          <a:lstStyle/>
          <a:p>
            <a:r>
              <a:rPr lang="sv-SE" dirty="0" smtClean="0"/>
              <a:t>Anki Henriksson och Malin Fredriksson är kassörer. Övriga i föräldragruppen hjälper även till med detta.</a:t>
            </a:r>
          </a:p>
          <a:p>
            <a:r>
              <a:rPr lang="sv-SE" dirty="0" smtClean="0"/>
              <a:t>Nuvarande kassa: 25 958kr</a:t>
            </a:r>
          </a:p>
          <a:p>
            <a:r>
              <a:rPr lang="sv-SE" dirty="0" smtClean="0"/>
              <a:t>Kostnad cuper: 3300kr Minisundis och Examenscupen, eventuellt ”Prova på cup” och </a:t>
            </a:r>
            <a:r>
              <a:rPr lang="sv-SE" dirty="0" err="1" smtClean="0"/>
              <a:t>Tornio</a:t>
            </a:r>
            <a:r>
              <a:rPr lang="sv-SE" dirty="0" smtClean="0"/>
              <a:t> Haparanda cup (ca. 3500kr)</a:t>
            </a:r>
          </a:p>
          <a:p>
            <a:r>
              <a:rPr lang="sv-SE" dirty="0" smtClean="0"/>
              <a:t>Träningsmaterial ca: 3000kr</a:t>
            </a:r>
          </a:p>
          <a:p>
            <a:r>
              <a:rPr lang="sv-SE" dirty="0" smtClean="0"/>
              <a:t>Domare: ca 1500kr</a:t>
            </a:r>
          </a:p>
          <a:p>
            <a:r>
              <a:rPr lang="sv-SE" dirty="0" smtClean="0"/>
              <a:t>Kommande kostnader: Cuper, bollar, eventuellt matchkläder.</a:t>
            </a:r>
            <a:endParaRPr lang="sv-SE" dirty="0"/>
          </a:p>
        </p:txBody>
      </p:sp>
    </p:spTree>
    <p:extLst>
      <p:ext uri="{BB962C8B-B14F-4D97-AF65-F5344CB8AC3E}">
        <p14:creationId xmlns:p14="http://schemas.microsoft.com/office/powerpoint/2010/main" val="1428780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Cuper/sammandrag</a:t>
            </a:r>
            <a:endParaRPr lang="sv-SE" dirty="0"/>
          </a:p>
        </p:txBody>
      </p:sp>
      <p:sp>
        <p:nvSpPr>
          <p:cNvPr id="3" name="Platshållare för innehåll 2"/>
          <p:cNvSpPr>
            <a:spLocks noGrp="1"/>
          </p:cNvSpPr>
          <p:nvPr>
            <p:ph sz="quarter" idx="1"/>
          </p:nvPr>
        </p:nvSpPr>
        <p:spPr/>
        <p:txBody>
          <a:bodyPr/>
          <a:lstStyle/>
          <a:p>
            <a:r>
              <a:rPr lang="sv-SE" dirty="0" smtClean="0"/>
              <a:t>Anmält 2 lag till sammandrag</a:t>
            </a:r>
          </a:p>
          <a:p>
            <a:r>
              <a:rPr lang="sv-SE" dirty="0" smtClean="0"/>
              <a:t>Mini </a:t>
            </a:r>
            <a:r>
              <a:rPr lang="sv-SE" dirty="0" err="1"/>
              <a:t>S</a:t>
            </a:r>
            <a:r>
              <a:rPr lang="sv-SE" dirty="0" err="1" smtClean="0"/>
              <a:t>undis</a:t>
            </a:r>
            <a:r>
              <a:rPr lang="sv-SE" dirty="0" smtClean="0"/>
              <a:t> 20/5</a:t>
            </a:r>
          </a:p>
          <a:p>
            <a:r>
              <a:rPr lang="sv-SE" dirty="0" smtClean="0"/>
              <a:t>Examenscupen Hemmingsmark 4/6</a:t>
            </a:r>
          </a:p>
          <a:p>
            <a:r>
              <a:rPr lang="sv-SE" dirty="0" smtClean="0"/>
              <a:t>BD-</a:t>
            </a:r>
            <a:r>
              <a:rPr lang="sv-SE" dirty="0" err="1" smtClean="0"/>
              <a:t>open</a:t>
            </a:r>
            <a:r>
              <a:rPr lang="sv-SE" dirty="0" smtClean="0"/>
              <a:t> 11/8-13/8</a:t>
            </a:r>
          </a:p>
          <a:p>
            <a:r>
              <a:rPr lang="sv-SE" dirty="0" smtClean="0"/>
              <a:t>7-manna ”prova på cup” 19/8 Bredåker? Ordna egen ”prova på cup” i september?</a:t>
            </a:r>
          </a:p>
          <a:p>
            <a:r>
              <a:rPr lang="sv-SE" dirty="0" err="1" smtClean="0"/>
              <a:t>Tornio</a:t>
            </a:r>
            <a:r>
              <a:rPr lang="sv-SE" dirty="0" smtClean="0"/>
              <a:t> Haparanda cup </a:t>
            </a:r>
            <a:r>
              <a:rPr lang="sv-SE" dirty="0" smtClean="0"/>
              <a:t>28-30/7?</a:t>
            </a:r>
            <a:endParaRPr lang="sv-SE" dirty="0" smtClean="0"/>
          </a:p>
          <a:p>
            <a:endParaRPr lang="sv-SE" dirty="0" smtClean="0"/>
          </a:p>
          <a:p>
            <a:endParaRPr lang="sv-SE" dirty="0"/>
          </a:p>
        </p:txBody>
      </p:sp>
    </p:spTree>
    <p:extLst>
      <p:ext uri="{BB962C8B-B14F-4D97-AF65-F5344CB8AC3E}">
        <p14:creationId xmlns:p14="http://schemas.microsoft.com/office/powerpoint/2010/main" val="242204763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Föräldragrupp</a:t>
            </a:r>
            <a:endParaRPr lang="sv-SE" dirty="0"/>
          </a:p>
        </p:txBody>
      </p:sp>
      <p:sp>
        <p:nvSpPr>
          <p:cNvPr id="3" name="Platshållare för innehåll 2"/>
          <p:cNvSpPr>
            <a:spLocks noGrp="1"/>
          </p:cNvSpPr>
          <p:nvPr>
            <p:ph sz="quarter" idx="1"/>
          </p:nvPr>
        </p:nvSpPr>
        <p:spPr/>
        <p:txBody>
          <a:bodyPr/>
          <a:lstStyle/>
          <a:p>
            <a:r>
              <a:rPr lang="sv-SE" dirty="0" smtClean="0"/>
              <a:t>Anki Henriksson, ? Malin är kontaktperson och delegerar uppgifter från ledarteamet samt hjälper till.</a:t>
            </a:r>
          </a:p>
          <a:p>
            <a:r>
              <a:rPr lang="sv-SE" dirty="0" smtClean="0"/>
              <a:t>Delar ut lotterier och andra försäljningsuppdrag samt ansvarar för att alla lämnar in häften och pengar m.m. (Matlotteri, IFK häfte, eget?).</a:t>
            </a:r>
          </a:p>
          <a:p>
            <a:r>
              <a:rPr lang="sv-SE" dirty="0" smtClean="0"/>
              <a:t>Fördelar och lägger ut arbetspass på laget. OBS! Viktigt att man själv löser ersättare till arbetspass man får.</a:t>
            </a:r>
          </a:p>
          <a:p>
            <a:endParaRPr lang="sv-SE" dirty="0"/>
          </a:p>
        </p:txBody>
      </p:sp>
    </p:spTree>
    <p:extLst>
      <p:ext uri="{BB962C8B-B14F-4D97-AF65-F5344CB8AC3E}">
        <p14:creationId xmlns:p14="http://schemas.microsoft.com/office/powerpoint/2010/main" val="2466453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Kommande arbetsuppgifter</a:t>
            </a:r>
            <a:endParaRPr lang="sv-SE" dirty="0"/>
          </a:p>
        </p:txBody>
      </p:sp>
      <p:sp>
        <p:nvSpPr>
          <p:cNvPr id="3" name="Platshållare för innehåll 2"/>
          <p:cNvSpPr>
            <a:spLocks noGrp="1"/>
          </p:cNvSpPr>
          <p:nvPr>
            <p:ph sz="quarter" idx="1"/>
          </p:nvPr>
        </p:nvSpPr>
        <p:spPr/>
        <p:txBody>
          <a:bodyPr/>
          <a:lstStyle/>
          <a:p>
            <a:r>
              <a:rPr lang="sv-SE" dirty="0" smtClean="0"/>
              <a:t>Sammandrag? 2 anmälda lag. Eget</a:t>
            </a:r>
          </a:p>
          <a:p>
            <a:r>
              <a:rPr lang="sv-SE" dirty="0" smtClean="0"/>
              <a:t>BD-</a:t>
            </a:r>
            <a:r>
              <a:rPr lang="sv-SE" dirty="0" err="1" smtClean="0"/>
              <a:t>open</a:t>
            </a:r>
            <a:r>
              <a:rPr lang="sv-SE" dirty="0" smtClean="0"/>
              <a:t>. Föreningen</a:t>
            </a:r>
          </a:p>
          <a:p>
            <a:r>
              <a:rPr lang="sv-SE" dirty="0" smtClean="0"/>
              <a:t>Matlotteri. Föreningen</a:t>
            </a:r>
          </a:p>
          <a:p>
            <a:r>
              <a:rPr lang="sv-SE" dirty="0" smtClean="0"/>
              <a:t>IFK Häfte. Föreningen</a:t>
            </a:r>
          </a:p>
          <a:p>
            <a:r>
              <a:rPr lang="sv-SE" dirty="0" smtClean="0"/>
              <a:t>Stödmedlemmar. Föreningen, eget</a:t>
            </a:r>
          </a:p>
          <a:p>
            <a:r>
              <a:rPr lang="sv-SE" dirty="0" smtClean="0"/>
              <a:t>A-lags match. September?</a:t>
            </a:r>
          </a:p>
          <a:p>
            <a:r>
              <a:rPr lang="sv-SE" dirty="0" smtClean="0"/>
              <a:t>Eget? (Baklotter, kryddor, grillprodukter)</a:t>
            </a:r>
          </a:p>
          <a:p>
            <a:pPr marL="0" indent="0">
              <a:buNone/>
            </a:pPr>
            <a:endParaRPr lang="sv-SE" dirty="0"/>
          </a:p>
        </p:txBody>
      </p:sp>
    </p:spTree>
    <p:extLst>
      <p:ext uri="{BB962C8B-B14F-4D97-AF65-F5344CB8AC3E}">
        <p14:creationId xmlns:p14="http://schemas.microsoft.com/office/powerpoint/2010/main" val="4140685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Kontakt info</a:t>
            </a:r>
            <a:endParaRPr lang="sv-SE" dirty="0"/>
          </a:p>
        </p:txBody>
      </p:sp>
      <p:sp>
        <p:nvSpPr>
          <p:cNvPr id="3" name="Platshållare för innehåll 2"/>
          <p:cNvSpPr>
            <a:spLocks noGrp="1"/>
          </p:cNvSpPr>
          <p:nvPr>
            <p:ph sz="quarter" idx="1"/>
          </p:nvPr>
        </p:nvSpPr>
        <p:spPr/>
        <p:txBody>
          <a:bodyPr>
            <a:normAutofit lnSpcReduction="10000"/>
          </a:bodyPr>
          <a:lstStyle/>
          <a:p>
            <a:r>
              <a:rPr lang="sv-SE" dirty="0" smtClean="0"/>
              <a:t>Tränare:</a:t>
            </a:r>
          </a:p>
          <a:p>
            <a:pPr>
              <a:buFontTx/>
              <a:buChar char="-"/>
            </a:pPr>
            <a:r>
              <a:rPr lang="sv-SE" dirty="0" smtClean="0"/>
              <a:t>Malin Fredriksson 070- 240 56 46</a:t>
            </a:r>
          </a:p>
          <a:p>
            <a:pPr>
              <a:buFontTx/>
              <a:buChar char="-"/>
            </a:pPr>
            <a:r>
              <a:rPr lang="sv-SE" dirty="0" smtClean="0"/>
              <a:t>Tommy Sandberg 073- 065 64 65</a:t>
            </a:r>
          </a:p>
          <a:p>
            <a:pPr>
              <a:buFontTx/>
              <a:buChar char="-"/>
            </a:pPr>
            <a:r>
              <a:rPr lang="sv-SE" dirty="0" smtClean="0"/>
              <a:t>Magnus </a:t>
            </a:r>
            <a:r>
              <a:rPr lang="sv-SE" dirty="0" err="1" smtClean="0"/>
              <a:t>Bertzén</a:t>
            </a:r>
            <a:r>
              <a:rPr lang="sv-SE" dirty="0" smtClean="0"/>
              <a:t> 072- 211 63 51</a:t>
            </a:r>
          </a:p>
          <a:p>
            <a:pPr>
              <a:buFontTx/>
              <a:buChar char="-"/>
            </a:pPr>
            <a:r>
              <a:rPr lang="sv-SE" dirty="0" smtClean="0"/>
              <a:t>Rickard Nilsson 073- 075 95 97</a:t>
            </a:r>
          </a:p>
          <a:p>
            <a:pPr>
              <a:buFontTx/>
              <a:buChar char="-"/>
            </a:pPr>
            <a:r>
              <a:rPr lang="sv-SE" dirty="0" smtClean="0"/>
              <a:t>Mårten Nordmark 070- 272 66 99</a:t>
            </a:r>
          </a:p>
          <a:p>
            <a:r>
              <a:rPr lang="sv-SE" dirty="0" smtClean="0"/>
              <a:t>Föräldragrupp</a:t>
            </a:r>
          </a:p>
          <a:p>
            <a:pPr>
              <a:buFontTx/>
              <a:buChar char="-"/>
            </a:pPr>
            <a:r>
              <a:rPr lang="sv-SE" dirty="0" smtClean="0"/>
              <a:t>Anki Henriksson 070- 222 20 </a:t>
            </a:r>
            <a:r>
              <a:rPr lang="sv-SE" dirty="0" smtClean="0"/>
              <a:t>58</a:t>
            </a:r>
          </a:p>
          <a:p>
            <a:pPr>
              <a:buFontTx/>
              <a:buChar char="-"/>
            </a:pPr>
            <a:r>
              <a:rPr lang="sv-SE" dirty="0" smtClean="0"/>
              <a:t>Linda Nilsson 073- 376 38 07</a:t>
            </a:r>
          </a:p>
          <a:p>
            <a:pPr>
              <a:buFontTx/>
              <a:buChar char="-"/>
            </a:pPr>
            <a:r>
              <a:rPr lang="sv-SE" dirty="0" smtClean="0"/>
              <a:t>Ulrica </a:t>
            </a:r>
            <a:r>
              <a:rPr lang="sv-SE" dirty="0" err="1" smtClean="0"/>
              <a:t>Tano</a:t>
            </a:r>
            <a:r>
              <a:rPr lang="sv-SE" dirty="0" smtClean="0"/>
              <a:t> 073- 067 77 25</a:t>
            </a:r>
            <a:endParaRPr lang="sv-SE" dirty="0" smtClean="0"/>
          </a:p>
          <a:p>
            <a:pPr marL="0" indent="0">
              <a:buNone/>
            </a:pPr>
            <a:endParaRPr lang="sv-SE" dirty="0" smtClean="0"/>
          </a:p>
          <a:p>
            <a:pPr marL="0" indent="0">
              <a:buNone/>
            </a:pPr>
            <a:endParaRPr lang="sv-SE" dirty="0"/>
          </a:p>
        </p:txBody>
      </p:sp>
    </p:spTree>
    <p:extLst>
      <p:ext uri="{BB962C8B-B14F-4D97-AF65-F5344CB8AC3E}">
        <p14:creationId xmlns:p14="http://schemas.microsoft.com/office/powerpoint/2010/main" val="1312839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Övrig info</a:t>
            </a:r>
            <a:endParaRPr lang="sv-SE" dirty="0"/>
          </a:p>
        </p:txBody>
      </p:sp>
      <p:sp>
        <p:nvSpPr>
          <p:cNvPr id="3" name="Platshållare för innehåll 2"/>
          <p:cNvSpPr>
            <a:spLocks noGrp="1"/>
          </p:cNvSpPr>
          <p:nvPr>
            <p:ph sz="quarter" idx="1"/>
          </p:nvPr>
        </p:nvSpPr>
        <p:spPr/>
        <p:txBody>
          <a:bodyPr/>
          <a:lstStyle/>
          <a:p>
            <a:r>
              <a:rPr lang="sv-SE" dirty="0" smtClean="0"/>
              <a:t>Göra något kul tillsammans med pojkarna</a:t>
            </a:r>
            <a:r>
              <a:rPr lang="sv-SE" dirty="0" smtClean="0"/>
              <a:t>?</a:t>
            </a:r>
          </a:p>
          <a:p>
            <a:r>
              <a:rPr lang="sv-SE" dirty="0" smtClean="0"/>
              <a:t>Dressar kommer finnas att beställa. Anki tar med på de träningar.</a:t>
            </a:r>
          </a:p>
          <a:p>
            <a:pPr marL="0" indent="0">
              <a:buNone/>
            </a:pPr>
            <a:endParaRPr lang="sv-SE" dirty="0" smtClean="0"/>
          </a:p>
          <a:p>
            <a:pPr marL="0" indent="0">
              <a:buNone/>
            </a:pPr>
            <a:endParaRPr lang="sv-SE" dirty="0" smtClean="0"/>
          </a:p>
          <a:p>
            <a:endParaRPr lang="sv-SE" dirty="0"/>
          </a:p>
        </p:txBody>
      </p:sp>
    </p:spTree>
    <p:extLst>
      <p:ext uri="{BB962C8B-B14F-4D97-AF65-F5344CB8AC3E}">
        <p14:creationId xmlns:p14="http://schemas.microsoft.com/office/powerpoint/2010/main" val="1130118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Beslutat på föräldramötet</a:t>
            </a:r>
            <a:endParaRPr lang="sv-SE" dirty="0"/>
          </a:p>
        </p:txBody>
      </p:sp>
      <p:sp>
        <p:nvSpPr>
          <p:cNvPr id="3" name="Platshållare för innehåll 2"/>
          <p:cNvSpPr>
            <a:spLocks noGrp="1"/>
          </p:cNvSpPr>
          <p:nvPr>
            <p:ph sz="quarter" idx="1"/>
          </p:nvPr>
        </p:nvSpPr>
        <p:spPr/>
        <p:txBody>
          <a:bodyPr>
            <a:normAutofit fontScale="92500" lnSpcReduction="10000"/>
          </a:bodyPr>
          <a:lstStyle/>
          <a:p>
            <a:r>
              <a:rPr lang="sv-SE" dirty="0" smtClean="0"/>
              <a:t>Linda Nilsson och Ulrica </a:t>
            </a:r>
            <a:r>
              <a:rPr lang="sv-SE" dirty="0" err="1" smtClean="0"/>
              <a:t>Tano</a:t>
            </a:r>
            <a:r>
              <a:rPr lang="sv-SE" dirty="0" smtClean="0"/>
              <a:t> hjälper till i föräldragruppen.</a:t>
            </a:r>
          </a:p>
          <a:p>
            <a:r>
              <a:rPr lang="sv-SE" dirty="0" smtClean="0"/>
              <a:t>Vi säljer något för lagets räkning denna säsong, preliminärt i slutet på maj – början på juni. Föräldragruppen planerar vad.</a:t>
            </a:r>
          </a:p>
          <a:p>
            <a:r>
              <a:rPr lang="sv-SE" dirty="0" smtClean="0"/>
              <a:t>I slutet på augusti – början på september ordnar vi en egen ”prova på turnering” i 7-manna.</a:t>
            </a:r>
          </a:p>
          <a:p>
            <a:r>
              <a:rPr lang="sv-SE" dirty="0" smtClean="0"/>
              <a:t>Ledarna ska försöka lägga ut sammandragen i så god tid som möjligt för att föräldrar ska kunna planera in dessa.</a:t>
            </a:r>
          </a:p>
          <a:p>
            <a:r>
              <a:rPr lang="sv-SE" dirty="0" smtClean="0"/>
              <a:t>Till cuper, sammandrag och övriga matcher kommer man få anmäla sig vi ett utskick från laget som kommer på mailen.</a:t>
            </a:r>
          </a:p>
          <a:p>
            <a:r>
              <a:rPr lang="sv-SE" dirty="0" smtClean="0"/>
              <a:t>Vi kommer delta i </a:t>
            </a:r>
            <a:r>
              <a:rPr lang="sv-SE" dirty="0" err="1" smtClean="0"/>
              <a:t>Tornio</a:t>
            </a:r>
            <a:r>
              <a:rPr lang="sv-SE" dirty="0" smtClean="0"/>
              <a:t> Haparanda cup 28-30/7</a:t>
            </a:r>
          </a:p>
          <a:p>
            <a:r>
              <a:rPr lang="sv-SE" dirty="0" smtClean="0"/>
              <a:t>Tränare och föräldragrupp planerar in något roligt att göra tillsammans med pojkarna, utöver fotbollen.</a:t>
            </a:r>
          </a:p>
          <a:p>
            <a:endParaRPr lang="sv-SE" dirty="0"/>
          </a:p>
        </p:txBody>
      </p:sp>
    </p:spTree>
    <p:extLst>
      <p:ext uri="{BB962C8B-B14F-4D97-AF65-F5344CB8AC3E}">
        <p14:creationId xmlns:p14="http://schemas.microsoft.com/office/powerpoint/2010/main" val="31353032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gendom">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Egendom">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gendom">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2934</TotalTime>
  <Words>461</Words>
  <Application>Microsoft Office PowerPoint</Application>
  <PresentationFormat>Bildspel på skärmen (4:3)</PresentationFormat>
  <Paragraphs>54</Paragraphs>
  <Slides>9</Slides>
  <Notes>0</Notes>
  <HiddenSlides>0</HiddenSlides>
  <MMClips>0</MMClips>
  <ScaleCrop>false</ScaleCrop>
  <HeadingPairs>
    <vt:vector size="4" baseType="variant">
      <vt:variant>
        <vt:lpstr>Tema</vt:lpstr>
      </vt:variant>
      <vt:variant>
        <vt:i4>1</vt:i4>
      </vt:variant>
      <vt:variant>
        <vt:lpstr>Bildrubriker</vt:lpstr>
      </vt:variant>
      <vt:variant>
        <vt:i4>9</vt:i4>
      </vt:variant>
    </vt:vector>
  </HeadingPairs>
  <TitlesOfParts>
    <vt:vector size="10" baseType="lpstr">
      <vt:lpstr>Egendom</vt:lpstr>
      <vt:lpstr>Föräldramöte  IFK KALIX P-08</vt:lpstr>
      <vt:lpstr>Träningar</vt:lpstr>
      <vt:lpstr>Ekonomi</vt:lpstr>
      <vt:lpstr>Cuper/sammandrag</vt:lpstr>
      <vt:lpstr>Föräldragrupp</vt:lpstr>
      <vt:lpstr>Kommande arbetsuppgifter</vt:lpstr>
      <vt:lpstr>Kontakt info</vt:lpstr>
      <vt:lpstr>Övrig info</vt:lpstr>
      <vt:lpstr>Beslutat på föräldramötet</vt:lpstr>
    </vt:vector>
  </TitlesOfParts>
  <Company>Kalix Kommun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Malin Fredriksson</dc:creator>
  <cp:lastModifiedBy>Malin Fredriksson</cp:lastModifiedBy>
  <cp:revision>16</cp:revision>
  <dcterms:created xsi:type="dcterms:W3CDTF">2017-05-08T08:04:53Z</dcterms:created>
  <dcterms:modified xsi:type="dcterms:W3CDTF">2017-05-10T09:00:28Z</dcterms:modified>
</cp:coreProperties>
</file>