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8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A50A9D-F139-4F4C-BCAD-A808F0A3A626}" type="datetimeFigureOut">
              <a:rPr lang="en-US" smtClean="0"/>
              <a:t>4/15/2020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22756E-2E1F-4F10-A982-3440C3E425EB}" type="slidenum">
              <a:rPr lang="en-US" smtClean="0"/>
              <a:t>‹#›</a:t>
            </a:fld>
            <a:endParaRPr lang="en-US"/>
          </a:p>
        </p:txBody>
      </p:sp>
    </p:spTree>
    <p:extLst>
      <p:ext uri="{BB962C8B-B14F-4D97-AF65-F5344CB8AC3E}">
        <p14:creationId xmlns:p14="http://schemas.microsoft.com/office/powerpoint/2010/main" val="3249441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1E319-0FC7-4CEF-B2FC-83B55A1E7E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1A16386-59F1-44E8-9F24-514FA31518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D93EFD-8B0A-493E-B35F-B9D282322A57}"/>
              </a:ext>
            </a:extLst>
          </p:cNvPr>
          <p:cNvSpPr>
            <a:spLocks noGrp="1"/>
          </p:cNvSpPr>
          <p:nvPr>
            <p:ph type="dt" sz="half" idx="10"/>
          </p:nvPr>
        </p:nvSpPr>
        <p:spPr/>
        <p:txBody>
          <a:bodyPr/>
          <a:lstStyle/>
          <a:p>
            <a:fld id="{1D5B4D69-C7EA-41AA-BF8D-5866FB8C5074}" type="datetime1">
              <a:rPr lang="sv-SE" smtClean="0"/>
              <a:t>2020-04-15</a:t>
            </a:fld>
            <a:endParaRPr lang="en-US"/>
          </a:p>
        </p:txBody>
      </p:sp>
      <p:sp>
        <p:nvSpPr>
          <p:cNvPr id="5" name="Footer Placeholder 4">
            <a:extLst>
              <a:ext uri="{FF2B5EF4-FFF2-40B4-BE49-F238E27FC236}">
                <a16:creationId xmlns:a16="http://schemas.microsoft.com/office/drawing/2014/main" id="{06B709B8-0987-40DB-A9C9-5F0D8E4A4A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B85C58-50F1-4589-962E-70E27C039A18}"/>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8" name="Picture 7" descr="palettR">
            <a:extLst>
              <a:ext uri="{FF2B5EF4-FFF2-40B4-BE49-F238E27FC236}">
                <a16:creationId xmlns:a16="http://schemas.microsoft.com/office/drawing/2014/main" id="{28E10F7C-5272-4989-B7F4-523E14A31E4C}"/>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0" name="Picture 9" descr="palettD">
            <a:extLst>
              <a:ext uri="{FF2B5EF4-FFF2-40B4-BE49-F238E27FC236}">
                <a16:creationId xmlns:a16="http://schemas.microsoft.com/office/drawing/2014/main" id="{2282560C-0A80-4D48-9A97-9F829144D794}"/>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452659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23EC2-2268-48E6-92F3-6C8C0B13527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DB1095-9B9D-4C25-8E04-8383A9FA14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785F40-D5D1-438B-9246-7FB7D77205CC}"/>
              </a:ext>
            </a:extLst>
          </p:cNvPr>
          <p:cNvSpPr>
            <a:spLocks noGrp="1"/>
          </p:cNvSpPr>
          <p:nvPr>
            <p:ph type="dt" sz="half" idx="10"/>
          </p:nvPr>
        </p:nvSpPr>
        <p:spPr/>
        <p:txBody>
          <a:bodyPr/>
          <a:lstStyle/>
          <a:p>
            <a:fld id="{E0CCA92A-1D87-45A9-99DC-78E9B4B68869}" type="datetime1">
              <a:rPr lang="sv-SE" smtClean="0"/>
              <a:t>2020-04-15</a:t>
            </a:fld>
            <a:endParaRPr lang="en-US"/>
          </a:p>
        </p:txBody>
      </p:sp>
      <p:sp>
        <p:nvSpPr>
          <p:cNvPr id="5" name="Footer Placeholder 4">
            <a:extLst>
              <a:ext uri="{FF2B5EF4-FFF2-40B4-BE49-F238E27FC236}">
                <a16:creationId xmlns:a16="http://schemas.microsoft.com/office/drawing/2014/main" id="{31700D49-0C5D-4423-83EA-B6B60132E7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6FF6BE-9630-4CB6-BA62-66D1E8EA7622}"/>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8" name="Picture 7" descr="palettR">
            <a:extLst>
              <a:ext uri="{FF2B5EF4-FFF2-40B4-BE49-F238E27FC236}">
                <a16:creationId xmlns:a16="http://schemas.microsoft.com/office/drawing/2014/main" id="{528BC8DE-9549-41FF-9ECD-430D28763D5D}"/>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0" name="Picture 9" descr="palettD">
            <a:extLst>
              <a:ext uri="{FF2B5EF4-FFF2-40B4-BE49-F238E27FC236}">
                <a16:creationId xmlns:a16="http://schemas.microsoft.com/office/drawing/2014/main" id="{96C26AFD-4BB2-4741-BFE0-68164A9BE665}"/>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906757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C97206-3143-4BB7-ACD4-DA39CBF5E6C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7AB6FE8-4DA8-4CD8-8E89-4B8E49E0C4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B8CBF3-E77E-45C9-814C-DFE1BEB08DE8}"/>
              </a:ext>
            </a:extLst>
          </p:cNvPr>
          <p:cNvSpPr>
            <a:spLocks noGrp="1"/>
          </p:cNvSpPr>
          <p:nvPr>
            <p:ph type="dt" sz="half" idx="10"/>
          </p:nvPr>
        </p:nvSpPr>
        <p:spPr/>
        <p:txBody>
          <a:bodyPr/>
          <a:lstStyle/>
          <a:p>
            <a:fld id="{2E263C14-30F5-47A0-8C95-C5D5A6472DF5}" type="datetime1">
              <a:rPr lang="sv-SE" smtClean="0"/>
              <a:t>2020-04-15</a:t>
            </a:fld>
            <a:endParaRPr lang="en-US"/>
          </a:p>
        </p:txBody>
      </p:sp>
      <p:sp>
        <p:nvSpPr>
          <p:cNvPr id="5" name="Footer Placeholder 4">
            <a:extLst>
              <a:ext uri="{FF2B5EF4-FFF2-40B4-BE49-F238E27FC236}">
                <a16:creationId xmlns:a16="http://schemas.microsoft.com/office/drawing/2014/main" id="{B87E250C-3136-448B-BD6D-F50A042A2D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E62D26-648C-464D-B697-4D507660C8AE}"/>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8" name="Picture 7" descr="palettR">
            <a:extLst>
              <a:ext uri="{FF2B5EF4-FFF2-40B4-BE49-F238E27FC236}">
                <a16:creationId xmlns:a16="http://schemas.microsoft.com/office/drawing/2014/main" id="{97062872-73F4-4075-B98F-8AF335DB4007}"/>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0" name="Picture 9" descr="palettD">
            <a:extLst>
              <a:ext uri="{FF2B5EF4-FFF2-40B4-BE49-F238E27FC236}">
                <a16:creationId xmlns:a16="http://schemas.microsoft.com/office/drawing/2014/main" id="{681E9014-9E32-44A8-A8B8-CBD0C713A195}"/>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256872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3A449-9E37-44E8-A21A-A57C8D3A76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F19414-18F8-41BA-8449-F1465C2FD9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D9047A-DF31-4BB4-9C60-30634437FF9F}"/>
              </a:ext>
            </a:extLst>
          </p:cNvPr>
          <p:cNvSpPr>
            <a:spLocks noGrp="1"/>
          </p:cNvSpPr>
          <p:nvPr>
            <p:ph type="dt" sz="half" idx="10"/>
          </p:nvPr>
        </p:nvSpPr>
        <p:spPr/>
        <p:txBody>
          <a:bodyPr/>
          <a:lstStyle/>
          <a:p>
            <a:fld id="{2CA4FDFC-587C-4C0C-9055-0928CB664F13}" type="datetime1">
              <a:rPr lang="sv-SE" smtClean="0"/>
              <a:t>2020-04-15</a:t>
            </a:fld>
            <a:endParaRPr lang="en-US"/>
          </a:p>
        </p:txBody>
      </p:sp>
      <p:sp>
        <p:nvSpPr>
          <p:cNvPr id="5" name="Footer Placeholder 4">
            <a:extLst>
              <a:ext uri="{FF2B5EF4-FFF2-40B4-BE49-F238E27FC236}">
                <a16:creationId xmlns:a16="http://schemas.microsoft.com/office/drawing/2014/main" id="{5DEF5922-40FD-40FE-84C5-4DB5FA6C91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EED9F9-CFC2-44DC-967E-52A66ACEE452}"/>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8" name="Picture 7" descr="palettR">
            <a:extLst>
              <a:ext uri="{FF2B5EF4-FFF2-40B4-BE49-F238E27FC236}">
                <a16:creationId xmlns:a16="http://schemas.microsoft.com/office/drawing/2014/main" id="{543B1331-461B-48CC-99D0-50F7C32193BA}"/>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0" name="Picture 9" descr="palettD">
            <a:extLst>
              <a:ext uri="{FF2B5EF4-FFF2-40B4-BE49-F238E27FC236}">
                <a16:creationId xmlns:a16="http://schemas.microsoft.com/office/drawing/2014/main" id="{146A3F8D-04DD-480A-AD85-482F2274D688}"/>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554997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B8D7F-1E53-4DFF-B1D8-C0EC5D97A2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7E63271-B287-4075-9060-518C042D37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1DDCA-8B32-44C0-8565-C296879871F3}"/>
              </a:ext>
            </a:extLst>
          </p:cNvPr>
          <p:cNvSpPr>
            <a:spLocks noGrp="1"/>
          </p:cNvSpPr>
          <p:nvPr>
            <p:ph type="dt" sz="half" idx="10"/>
          </p:nvPr>
        </p:nvSpPr>
        <p:spPr/>
        <p:txBody>
          <a:bodyPr/>
          <a:lstStyle/>
          <a:p>
            <a:fld id="{EAA3CC67-813B-4B4E-B940-6D2EC02B3218}" type="datetime1">
              <a:rPr lang="sv-SE" smtClean="0"/>
              <a:t>2020-04-15</a:t>
            </a:fld>
            <a:endParaRPr lang="en-US"/>
          </a:p>
        </p:txBody>
      </p:sp>
      <p:sp>
        <p:nvSpPr>
          <p:cNvPr id="5" name="Footer Placeholder 4">
            <a:extLst>
              <a:ext uri="{FF2B5EF4-FFF2-40B4-BE49-F238E27FC236}">
                <a16:creationId xmlns:a16="http://schemas.microsoft.com/office/drawing/2014/main" id="{C23CB8FA-D96A-4334-94D8-06AB56CEEF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D30850-31B0-4821-8919-8851AD05D142}"/>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8" name="Picture 7" descr="palettR">
            <a:extLst>
              <a:ext uri="{FF2B5EF4-FFF2-40B4-BE49-F238E27FC236}">
                <a16:creationId xmlns:a16="http://schemas.microsoft.com/office/drawing/2014/main" id="{BB55C1CE-B08A-4C35-AA04-E7967D38C6E1}"/>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0" name="Picture 9" descr="palettD">
            <a:extLst>
              <a:ext uri="{FF2B5EF4-FFF2-40B4-BE49-F238E27FC236}">
                <a16:creationId xmlns:a16="http://schemas.microsoft.com/office/drawing/2014/main" id="{0AE3DC21-71D6-4BC5-9C61-2071AC24293F}"/>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096951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8E57C-06B4-4964-AF3B-1461ABB4A7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A451EC-E751-4312-AB90-2EF07BEAA8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720757-4FA1-4DD7-9A75-5E189CA2AAE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066A677-3CD1-4F11-B166-25A8A60B8B81}"/>
              </a:ext>
            </a:extLst>
          </p:cNvPr>
          <p:cNvSpPr>
            <a:spLocks noGrp="1"/>
          </p:cNvSpPr>
          <p:nvPr>
            <p:ph type="dt" sz="half" idx="10"/>
          </p:nvPr>
        </p:nvSpPr>
        <p:spPr/>
        <p:txBody>
          <a:bodyPr/>
          <a:lstStyle/>
          <a:p>
            <a:fld id="{D165425C-5FBF-40A5-AB80-A567D7942960}" type="datetime1">
              <a:rPr lang="sv-SE" smtClean="0"/>
              <a:t>2020-04-15</a:t>
            </a:fld>
            <a:endParaRPr lang="en-US"/>
          </a:p>
        </p:txBody>
      </p:sp>
      <p:sp>
        <p:nvSpPr>
          <p:cNvPr id="6" name="Footer Placeholder 5">
            <a:extLst>
              <a:ext uri="{FF2B5EF4-FFF2-40B4-BE49-F238E27FC236}">
                <a16:creationId xmlns:a16="http://schemas.microsoft.com/office/drawing/2014/main" id="{FD1D7970-820C-4051-940D-A69285F9B3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6F042F-6954-4869-80B5-29267558F580}"/>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9" name="Picture 8" descr="palettR">
            <a:extLst>
              <a:ext uri="{FF2B5EF4-FFF2-40B4-BE49-F238E27FC236}">
                <a16:creationId xmlns:a16="http://schemas.microsoft.com/office/drawing/2014/main" id="{8CE92788-3BE3-482E-8F0D-0706131A2D14}"/>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1" name="Picture 10" descr="palettD">
            <a:extLst>
              <a:ext uri="{FF2B5EF4-FFF2-40B4-BE49-F238E27FC236}">
                <a16:creationId xmlns:a16="http://schemas.microsoft.com/office/drawing/2014/main" id="{46195629-1F5F-4CA0-BE91-E1B21D733270}"/>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3769476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2B3B0-37AE-4A2A-BC09-E6A193DA73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F1F23AA-1B59-4052-B23A-1F6DE764A5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693CBB-BF74-4B21-8903-529C35AC17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5EE3C73-79BF-4AD3-AFCA-A8D99F2294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E77AE2-A43D-4B19-A24D-B0E2A81F0F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DD9CCC-C532-4D9A-AF1D-EB68C95CE069}"/>
              </a:ext>
            </a:extLst>
          </p:cNvPr>
          <p:cNvSpPr>
            <a:spLocks noGrp="1"/>
          </p:cNvSpPr>
          <p:nvPr>
            <p:ph type="dt" sz="half" idx="10"/>
          </p:nvPr>
        </p:nvSpPr>
        <p:spPr/>
        <p:txBody>
          <a:bodyPr/>
          <a:lstStyle/>
          <a:p>
            <a:fld id="{E9DFEEBB-9EA5-4741-BE16-B09C0AE73E7B}" type="datetime1">
              <a:rPr lang="sv-SE" smtClean="0"/>
              <a:t>2020-04-15</a:t>
            </a:fld>
            <a:endParaRPr lang="en-US"/>
          </a:p>
        </p:txBody>
      </p:sp>
      <p:sp>
        <p:nvSpPr>
          <p:cNvPr id="8" name="Footer Placeholder 7">
            <a:extLst>
              <a:ext uri="{FF2B5EF4-FFF2-40B4-BE49-F238E27FC236}">
                <a16:creationId xmlns:a16="http://schemas.microsoft.com/office/drawing/2014/main" id="{E16AEA2B-0DDF-47F4-A4E3-C09610248E2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A630BA-F4C5-432B-86D0-D513E3F67DE9}"/>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11" name="Picture 10" descr="palettR">
            <a:extLst>
              <a:ext uri="{FF2B5EF4-FFF2-40B4-BE49-F238E27FC236}">
                <a16:creationId xmlns:a16="http://schemas.microsoft.com/office/drawing/2014/main" id="{96CBF16B-BD0B-4E9B-B3CD-382A745B4558}"/>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3" name="Picture 12" descr="palettD">
            <a:extLst>
              <a:ext uri="{FF2B5EF4-FFF2-40B4-BE49-F238E27FC236}">
                <a16:creationId xmlns:a16="http://schemas.microsoft.com/office/drawing/2014/main" id="{DAE1AE2B-A81F-4C8C-9701-A15527C8B33E}"/>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447948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9EFC6-4F58-494E-9BF7-FD6817101EC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203BB96-54D3-4B83-990E-7F9A3B3779B0}"/>
              </a:ext>
            </a:extLst>
          </p:cNvPr>
          <p:cNvSpPr>
            <a:spLocks noGrp="1"/>
          </p:cNvSpPr>
          <p:nvPr>
            <p:ph type="dt" sz="half" idx="10"/>
          </p:nvPr>
        </p:nvSpPr>
        <p:spPr/>
        <p:txBody>
          <a:bodyPr/>
          <a:lstStyle/>
          <a:p>
            <a:fld id="{C0568A04-065D-4C53-A589-A44AE894E19D}" type="datetime1">
              <a:rPr lang="sv-SE" smtClean="0"/>
              <a:t>2020-04-15</a:t>
            </a:fld>
            <a:endParaRPr lang="en-US"/>
          </a:p>
        </p:txBody>
      </p:sp>
      <p:sp>
        <p:nvSpPr>
          <p:cNvPr id="4" name="Footer Placeholder 3">
            <a:extLst>
              <a:ext uri="{FF2B5EF4-FFF2-40B4-BE49-F238E27FC236}">
                <a16:creationId xmlns:a16="http://schemas.microsoft.com/office/drawing/2014/main" id="{11116446-79C2-4545-A45B-9233A7CC821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FD37F6-EA11-400B-9176-6A705D1D1BD9}"/>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7" name="Picture 6" descr="palettR">
            <a:extLst>
              <a:ext uri="{FF2B5EF4-FFF2-40B4-BE49-F238E27FC236}">
                <a16:creationId xmlns:a16="http://schemas.microsoft.com/office/drawing/2014/main" id="{4B878D6A-7FE1-47A8-8515-3D5648BE1B6D}"/>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9" name="Picture 8" descr="palettD">
            <a:extLst>
              <a:ext uri="{FF2B5EF4-FFF2-40B4-BE49-F238E27FC236}">
                <a16:creationId xmlns:a16="http://schemas.microsoft.com/office/drawing/2014/main" id="{A4ED47AF-D880-43C4-96B4-95B2967DEF67}"/>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718209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51C150-F1BE-4AEE-B70C-77EA04112332}"/>
              </a:ext>
            </a:extLst>
          </p:cNvPr>
          <p:cNvSpPr>
            <a:spLocks noGrp="1"/>
          </p:cNvSpPr>
          <p:nvPr>
            <p:ph type="dt" sz="half" idx="10"/>
          </p:nvPr>
        </p:nvSpPr>
        <p:spPr/>
        <p:txBody>
          <a:bodyPr/>
          <a:lstStyle/>
          <a:p>
            <a:fld id="{DEBF4F2F-C917-4F1D-B2B3-9EF13559FE41}" type="datetime1">
              <a:rPr lang="sv-SE" smtClean="0"/>
              <a:t>2020-04-15</a:t>
            </a:fld>
            <a:endParaRPr lang="en-US"/>
          </a:p>
        </p:txBody>
      </p:sp>
      <p:sp>
        <p:nvSpPr>
          <p:cNvPr id="3" name="Footer Placeholder 2">
            <a:extLst>
              <a:ext uri="{FF2B5EF4-FFF2-40B4-BE49-F238E27FC236}">
                <a16:creationId xmlns:a16="http://schemas.microsoft.com/office/drawing/2014/main" id="{CD09594C-74D9-45B8-B7A1-7C123C29C5A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35B8CC-467D-4862-958E-742CFDFDA3BA}"/>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6" name="Picture 5" descr="palettR">
            <a:extLst>
              <a:ext uri="{FF2B5EF4-FFF2-40B4-BE49-F238E27FC236}">
                <a16:creationId xmlns:a16="http://schemas.microsoft.com/office/drawing/2014/main" id="{BF2DC244-9B55-42CB-99D5-AE23344BC805}"/>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8" name="Picture 7" descr="palettD">
            <a:extLst>
              <a:ext uri="{FF2B5EF4-FFF2-40B4-BE49-F238E27FC236}">
                <a16:creationId xmlns:a16="http://schemas.microsoft.com/office/drawing/2014/main" id="{E53432E6-0D23-498B-B9B9-44A4A4C18A38}"/>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30122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4B1BF-C80F-4465-B309-D5831B26C3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F520427-20A7-467B-AF42-3A3430D7DC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C3A78ED-C732-495E-AF3F-3038970548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91F027-1A97-4358-8320-AA3CA2FC6E13}"/>
              </a:ext>
            </a:extLst>
          </p:cNvPr>
          <p:cNvSpPr>
            <a:spLocks noGrp="1"/>
          </p:cNvSpPr>
          <p:nvPr>
            <p:ph type="dt" sz="half" idx="10"/>
          </p:nvPr>
        </p:nvSpPr>
        <p:spPr/>
        <p:txBody>
          <a:bodyPr/>
          <a:lstStyle/>
          <a:p>
            <a:fld id="{30EEF572-C127-466B-8E2F-FF2167F51EB2}" type="datetime1">
              <a:rPr lang="sv-SE" smtClean="0"/>
              <a:t>2020-04-15</a:t>
            </a:fld>
            <a:endParaRPr lang="en-US"/>
          </a:p>
        </p:txBody>
      </p:sp>
      <p:sp>
        <p:nvSpPr>
          <p:cNvPr id="6" name="Footer Placeholder 5">
            <a:extLst>
              <a:ext uri="{FF2B5EF4-FFF2-40B4-BE49-F238E27FC236}">
                <a16:creationId xmlns:a16="http://schemas.microsoft.com/office/drawing/2014/main" id="{A3E3EF0B-E946-4617-B248-6DB9A1113F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5A9A8F-17A4-4FE6-9B57-7E2AE30A3E9E}"/>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9" name="Picture 8" descr="palettR">
            <a:extLst>
              <a:ext uri="{FF2B5EF4-FFF2-40B4-BE49-F238E27FC236}">
                <a16:creationId xmlns:a16="http://schemas.microsoft.com/office/drawing/2014/main" id="{85A3C7FA-4A96-4E60-A2E6-B1E28E69E146}"/>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1" name="Picture 10" descr="palettD">
            <a:extLst>
              <a:ext uri="{FF2B5EF4-FFF2-40B4-BE49-F238E27FC236}">
                <a16:creationId xmlns:a16="http://schemas.microsoft.com/office/drawing/2014/main" id="{AF229E83-0FFE-454F-ABFD-AA216B1CBBAB}"/>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228270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2BA96-1880-4BB2-9820-5D360F03F9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C32E04-0AB6-4E42-B7BB-7795042068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BBC4B53-ACF6-4990-951D-C54B320E2C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CE0E96-8241-43FD-A2AD-6F5CB85FF0E8}"/>
              </a:ext>
            </a:extLst>
          </p:cNvPr>
          <p:cNvSpPr>
            <a:spLocks noGrp="1"/>
          </p:cNvSpPr>
          <p:nvPr>
            <p:ph type="dt" sz="half" idx="10"/>
          </p:nvPr>
        </p:nvSpPr>
        <p:spPr/>
        <p:txBody>
          <a:bodyPr/>
          <a:lstStyle/>
          <a:p>
            <a:fld id="{DF90772D-8899-4A3B-89DF-F21DD67A8453}" type="datetime1">
              <a:rPr lang="sv-SE" smtClean="0"/>
              <a:t>2020-04-15</a:t>
            </a:fld>
            <a:endParaRPr lang="en-US"/>
          </a:p>
        </p:txBody>
      </p:sp>
      <p:sp>
        <p:nvSpPr>
          <p:cNvPr id="6" name="Footer Placeholder 5">
            <a:extLst>
              <a:ext uri="{FF2B5EF4-FFF2-40B4-BE49-F238E27FC236}">
                <a16:creationId xmlns:a16="http://schemas.microsoft.com/office/drawing/2014/main" id="{21012F88-1AE4-44DB-A1FF-D215621CC1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B44C55-B356-4836-92D6-C886D035AB6C}"/>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9" name="Picture 8" descr="palettR">
            <a:extLst>
              <a:ext uri="{FF2B5EF4-FFF2-40B4-BE49-F238E27FC236}">
                <a16:creationId xmlns:a16="http://schemas.microsoft.com/office/drawing/2014/main" id="{FF72AF3F-5DB0-46DC-AA3A-89C473666777}"/>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1" name="Picture 10" descr="palettD">
            <a:extLst>
              <a:ext uri="{FF2B5EF4-FFF2-40B4-BE49-F238E27FC236}">
                <a16:creationId xmlns:a16="http://schemas.microsoft.com/office/drawing/2014/main" id="{0665C25E-BF99-4CD6-BDB3-C6D13406748E}"/>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348411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31C4BB-6A9C-453A-BE2E-9D0E7F0ED9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736C87-01FE-489A-85AF-69B271B689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382931-00ED-4BB3-9AEC-A6346FE2DC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D28199-E825-4A20-8909-74AD2DFA528C}" type="datetime1">
              <a:rPr lang="sv-SE" smtClean="0"/>
              <a:t>2020-04-15</a:t>
            </a:fld>
            <a:endParaRPr lang="en-US"/>
          </a:p>
        </p:txBody>
      </p:sp>
      <p:sp>
        <p:nvSpPr>
          <p:cNvPr id="5" name="Footer Placeholder 4">
            <a:extLst>
              <a:ext uri="{FF2B5EF4-FFF2-40B4-BE49-F238E27FC236}">
                <a16:creationId xmlns:a16="http://schemas.microsoft.com/office/drawing/2014/main" id="{AE0398D4-030E-4691-AA95-5C60594F24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77A2BD7-B734-48B7-B7A3-1B3C4D20C6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4F1A2C-89EA-4D96-9D7A-BCF895403FE6}" type="slidenum">
              <a:rPr lang="en-US" smtClean="0"/>
              <a:t>‹#›</a:t>
            </a:fld>
            <a:endParaRPr lang="en-US"/>
          </a:p>
        </p:txBody>
      </p:sp>
    </p:spTree>
    <p:extLst>
      <p:ext uri="{BB962C8B-B14F-4D97-AF65-F5344CB8AC3E}">
        <p14:creationId xmlns:p14="http://schemas.microsoft.com/office/powerpoint/2010/main" val="15675124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laget.se/IFKHjo/Page/38538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66012E2-2E5E-4208-B59C-DA4FC44DC7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635" y="0"/>
            <a:ext cx="12220634"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Picture 16">
            <a:extLst>
              <a:ext uri="{FF2B5EF4-FFF2-40B4-BE49-F238E27FC236}">
                <a16:creationId xmlns:a16="http://schemas.microsoft.com/office/drawing/2014/main" id="{05F94A0D-DB2E-4487-BA31-9105C14D950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636" y="0"/>
            <a:ext cx="12220636" cy="6858000"/>
          </a:xfrm>
          <a:prstGeom prst="rect">
            <a:avLst/>
          </a:prstGeom>
        </p:spPr>
      </p:pic>
      <p:sp>
        <p:nvSpPr>
          <p:cNvPr id="7" name="Rubrik 1">
            <a:extLst>
              <a:ext uri="{FF2B5EF4-FFF2-40B4-BE49-F238E27FC236}">
                <a16:creationId xmlns:a16="http://schemas.microsoft.com/office/drawing/2014/main" id="{ADE903BA-F1DF-45CA-AFE2-6BAAF6198342}"/>
              </a:ext>
            </a:extLst>
          </p:cNvPr>
          <p:cNvSpPr>
            <a:spLocks noGrp="1"/>
          </p:cNvSpPr>
          <p:nvPr>
            <p:ph type="ctrTitle"/>
          </p:nvPr>
        </p:nvSpPr>
        <p:spPr>
          <a:xfrm>
            <a:off x="726057" y="3121701"/>
            <a:ext cx="3807843" cy="2160162"/>
          </a:xfrm>
        </p:spPr>
        <p:txBody>
          <a:bodyPr anchor="t">
            <a:normAutofit/>
          </a:bodyPr>
          <a:lstStyle/>
          <a:p>
            <a:pPr algn="l"/>
            <a:r>
              <a:rPr lang="sv-SE" sz="4100" dirty="0">
                <a:solidFill>
                  <a:srgbClr val="FFFFFF"/>
                </a:solidFill>
                <a:latin typeface="Pebble" panose="020F0703020203020204" pitchFamily="34" charset="0"/>
              </a:rPr>
              <a:t>Föräldramöte IFK Hjo P11</a:t>
            </a:r>
          </a:p>
        </p:txBody>
      </p:sp>
      <p:sp>
        <p:nvSpPr>
          <p:cNvPr id="8" name="Underrubrik 2">
            <a:extLst>
              <a:ext uri="{FF2B5EF4-FFF2-40B4-BE49-F238E27FC236}">
                <a16:creationId xmlns:a16="http://schemas.microsoft.com/office/drawing/2014/main" id="{52F88C5D-FDDA-4243-8062-02A2CA4A201B}"/>
              </a:ext>
            </a:extLst>
          </p:cNvPr>
          <p:cNvSpPr>
            <a:spLocks noGrp="1"/>
          </p:cNvSpPr>
          <p:nvPr>
            <p:ph type="subTitle" idx="1"/>
          </p:nvPr>
        </p:nvSpPr>
        <p:spPr>
          <a:xfrm>
            <a:off x="726057" y="2032347"/>
            <a:ext cx="3658053" cy="955111"/>
          </a:xfrm>
        </p:spPr>
        <p:txBody>
          <a:bodyPr anchor="b">
            <a:normAutofit/>
          </a:bodyPr>
          <a:lstStyle/>
          <a:p>
            <a:pPr algn="l"/>
            <a:r>
              <a:rPr lang="sv-SE" sz="1800" dirty="0">
                <a:solidFill>
                  <a:srgbClr val="FFFFFF"/>
                </a:solidFill>
              </a:rPr>
              <a:t>2020-04-15</a:t>
            </a:r>
          </a:p>
        </p:txBody>
      </p:sp>
      <p:pic>
        <p:nvPicPr>
          <p:cNvPr id="5" name="Picture 4" descr="A close up of a sign&#10;&#10;Description automatically generated">
            <a:extLst>
              <a:ext uri="{FF2B5EF4-FFF2-40B4-BE49-F238E27FC236}">
                <a16:creationId xmlns:a16="http://schemas.microsoft.com/office/drawing/2014/main" id="{8694FD9C-00C6-4DD5-8D73-513C0DF932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1987" y="1155252"/>
            <a:ext cx="3394136" cy="4126611"/>
          </a:xfrm>
          <a:prstGeom prst="rect">
            <a:avLst/>
          </a:prstGeom>
        </p:spPr>
      </p:pic>
      <p:sp>
        <p:nvSpPr>
          <p:cNvPr id="6" name="Date Placeholder 5">
            <a:extLst>
              <a:ext uri="{FF2B5EF4-FFF2-40B4-BE49-F238E27FC236}">
                <a16:creationId xmlns:a16="http://schemas.microsoft.com/office/drawing/2014/main" id="{79B3AEC9-4A3C-4769-881A-CA82E887B9AD}"/>
              </a:ext>
            </a:extLst>
          </p:cNvPr>
          <p:cNvSpPr>
            <a:spLocks noGrp="1"/>
          </p:cNvSpPr>
          <p:nvPr>
            <p:ph type="dt" sz="half" idx="10"/>
          </p:nvPr>
        </p:nvSpPr>
        <p:spPr/>
        <p:txBody>
          <a:bodyPr/>
          <a:lstStyle/>
          <a:p>
            <a:fld id="{A5A09275-AFD6-4A55-B7F0-EB405D0F6324}" type="datetime1">
              <a:rPr lang="sv-SE" smtClean="0"/>
              <a:t>2020-04-15</a:t>
            </a:fld>
            <a:endParaRPr lang="en-US"/>
          </a:p>
        </p:txBody>
      </p:sp>
    </p:spTree>
    <p:extLst>
      <p:ext uri="{BB962C8B-B14F-4D97-AF65-F5344CB8AC3E}">
        <p14:creationId xmlns:p14="http://schemas.microsoft.com/office/powerpoint/2010/main" val="3696573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p:txBody>
          <a:bodyPr/>
          <a:lstStyle/>
          <a:p>
            <a:r>
              <a:rPr lang="sv-SE" dirty="0">
                <a:latin typeface="Pebble" panose="020F0703020203020204" pitchFamily="34" charset="0"/>
              </a:rPr>
              <a:t>Agenda</a:t>
            </a:r>
            <a:endParaRPr lang="en-US" dirty="0">
              <a:latin typeface="Pebble" panose="020F0703020203020204" pitchFamily="34" charset="0"/>
            </a:endParaRP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200" y="1825625"/>
            <a:ext cx="10515600" cy="3948610"/>
          </a:xfrm>
        </p:spPr>
        <p:txBody>
          <a:bodyPr/>
          <a:lstStyle/>
          <a:p>
            <a:r>
              <a:rPr lang="sv-SE" dirty="0">
                <a:latin typeface="Pebble" panose="020F0703020203020204" pitchFamily="34" charset="0"/>
              </a:rPr>
              <a:t>Träningstider</a:t>
            </a:r>
          </a:p>
          <a:p>
            <a:r>
              <a:rPr lang="sv-SE" dirty="0">
                <a:latin typeface="Pebble" panose="020F0703020203020204" pitchFamily="34" charset="0"/>
              </a:rPr>
              <a:t>Matcher</a:t>
            </a:r>
          </a:p>
          <a:p>
            <a:r>
              <a:rPr lang="sv-SE" dirty="0">
                <a:latin typeface="Pebble" panose="020F0703020203020204" pitchFamily="34" charset="0"/>
              </a:rPr>
              <a:t>Cuper</a:t>
            </a:r>
          </a:p>
          <a:p>
            <a:r>
              <a:rPr lang="sv-SE" dirty="0">
                <a:latin typeface="Pebble" panose="020F0703020203020204" pitchFamily="34" charset="0"/>
              </a:rPr>
              <a:t>Laguppdrag</a:t>
            </a:r>
          </a:p>
          <a:p>
            <a:r>
              <a:rPr lang="sv-SE" dirty="0">
                <a:latin typeface="Pebble" panose="020F0703020203020204" pitchFamily="34" charset="0"/>
              </a:rPr>
              <a:t>Medlemsavgift &amp; aktivitetsavgift</a:t>
            </a:r>
          </a:p>
          <a:p>
            <a:r>
              <a:rPr lang="sv-SE" dirty="0" err="1">
                <a:latin typeface="Pebble" panose="020F0703020203020204" pitchFamily="34" charset="0"/>
              </a:rPr>
              <a:t>Newbody</a:t>
            </a:r>
            <a:endParaRPr lang="sv-SE" dirty="0">
              <a:latin typeface="Pebble" panose="020F0703020203020204" pitchFamily="34" charset="0"/>
            </a:endParaRPr>
          </a:p>
          <a:p>
            <a:r>
              <a:rPr lang="sv-SE" dirty="0">
                <a:latin typeface="Pebble" panose="020F0703020203020204" pitchFamily="34" charset="0"/>
              </a:rPr>
              <a:t>Blå tråden</a:t>
            </a:r>
            <a:endParaRPr lang="en-US" dirty="0">
              <a:latin typeface="Pebble" panose="020F0703020203020204" pitchFamily="34" charset="0"/>
            </a:endParaRPr>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2020-04-15</a:t>
            </a:fld>
            <a:endParaRPr lang="en-US"/>
          </a:p>
        </p:txBody>
      </p:sp>
    </p:spTree>
    <p:extLst>
      <p:ext uri="{BB962C8B-B14F-4D97-AF65-F5344CB8AC3E}">
        <p14:creationId xmlns:p14="http://schemas.microsoft.com/office/powerpoint/2010/main" val="2988849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p:txBody>
          <a:bodyPr/>
          <a:lstStyle/>
          <a:p>
            <a:r>
              <a:rPr lang="sv-SE" dirty="0">
                <a:latin typeface="Pebble" panose="020F0703020203020204" pitchFamily="34" charset="0"/>
              </a:rPr>
              <a:t>Träningstider &amp; match</a:t>
            </a:r>
            <a:endParaRPr lang="en-US" dirty="0">
              <a:latin typeface="Pebble" panose="020F0703020203020204" pitchFamily="34" charset="0"/>
            </a:endParaRP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200" y="1825625"/>
            <a:ext cx="10515600" cy="3948610"/>
          </a:xfrm>
        </p:spPr>
        <p:txBody>
          <a:bodyPr/>
          <a:lstStyle/>
          <a:p>
            <a:r>
              <a:rPr lang="sv-SE" dirty="0">
                <a:latin typeface="Pebble" panose="020F0703020203020204" pitchFamily="34" charset="0"/>
              </a:rPr>
              <a:t>Onsdagar 17:30 -19:00 – Kommunplanen</a:t>
            </a:r>
          </a:p>
          <a:p>
            <a:r>
              <a:rPr lang="sv-SE" dirty="0">
                <a:latin typeface="Pebble" panose="020F0703020203020204" pitchFamily="34" charset="0"/>
              </a:rPr>
              <a:t>Lördagar 11:00 – 12:30 – Hockeyrinken</a:t>
            </a:r>
          </a:p>
          <a:p>
            <a:endParaRPr lang="sv-SE" dirty="0">
              <a:latin typeface="Pebble" panose="020F0703020203020204" pitchFamily="34" charset="0"/>
            </a:endParaRPr>
          </a:p>
          <a:p>
            <a:r>
              <a:rPr lang="sv-SE" dirty="0">
                <a:latin typeface="Pebble" panose="020F0703020203020204" pitchFamily="34" charset="0"/>
              </a:rPr>
              <a:t>Matcher är lite osäkert då världen/Sverige ser ut som den gör just nu. </a:t>
            </a:r>
            <a:br>
              <a:rPr lang="sv-SE" dirty="0">
                <a:latin typeface="Pebble" panose="020F0703020203020204" pitchFamily="34" charset="0"/>
              </a:rPr>
            </a:br>
            <a:r>
              <a:rPr lang="sv-SE" dirty="0">
                <a:latin typeface="Pebble" panose="020F0703020203020204" pitchFamily="34" charset="0"/>
              </a:rPr>
              <a:t>Tanken är att spela poolspel likt det vi gjorde förra året. Troligen sker detta inte förrän till hösten. </a:t>
            </a:r>
            <a:endParaRPr lang="en-US" dirty="0">
              <a:latin typeface="Pebble" panose="020F0703020203020204" pitchFamily="34" charset="0"/>
            </a:endParaRPr>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2020-04-15</a:t>
            </a:fld>
            <a:endParaRPr lang="en-US"/>
          </a:p>
        </p:txBody>
      </p:sp>
    </p:spTree>
    <p:extLst>
      <p:ext uri="{BB962C8B-B14F-4D97-AF65-F5344CB8AC3E}">
        <p14:creationId xmlns:p14="http://schemas.microsoft.com/office/powerpoint/2010/main" val="247579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p:txBody>
          <a:bodyPr/>
          <a:lstStyle/>
          <a:p>
            <a:r>
              <a:rPr lang="sv-SE" dirty="0">
                <a:latin typeface="Pebble" panose="020F0703020203020204" pitchFamily="34" charset="0"/>
              </a:rPr>
              <a:t>Cuper</a:t>
            </a:r>
            <a:endParaRPr lang="en-US" dirty="0">
              <a:latin typeface="Pebble" panose="020F0703020203020204" pitchFamily="34" charset="0"/>
            </a:endParaRP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200" y="1825625"/>
            <a:ext cx="10515600" cy="3948610"/>
          </a:xfrm>
        </p:spPr>
        <p:txBody>
          <a:bodyPr/>
          <a:lstStyle/>
          <a:p>
            <a:r>
              <a:rPr lang="sv-SE" dirty="0" err="1">
                <a:latin typeface="Pebble" panose="020F0703020203020204" pitchFamily="34" charset="0"/>
              </a:rPr>
              <a:t>Giff</a:t>
            </a:r>
            <a:r>
              <a:rPr lang="sv-SE" dirty="0">
                <a:latin typeface="Pebble" panose="020F0703020203020204" pitchFamily="34" charset="0"/>
              </a:rPr>
              <a:t> cupen 25/4 – Inställd. </a:t>
            </a:r>
          </a:p>
          <a:p>
            <a:r>
              <a:rPr lang="sv-SE" dirty="0">
                <a:latin typeface="Pebble" panose="020F0703020203020204" pitchFamily="34" charset="0"/>
              </a:rPr>
              <a:t>Nabben Cup, Skultorp lördagen 15/8</a:t>
            </a:r>
            <a:br>
              <a:rPr lang="sv-SE" dirty="0">
                <a:latin typeface="Pebble" panose="020F0703020203020204" pitchFamily="34" charset="0"/>
              </a:rPr>
            </a:br>
            <a:r>
              <a:rPr lang="sv-SE" dirty="0">
                <a:latin typeface="Pebble" panose="020F0703020203020204" pitchFamily="34" charset="0"/>
              </a:rPr>
              <a:t>(Preliminär bokad, beror på Corona)</a:t>
            </a:r>
            <a:endParaRPr lang="en-US" dirty="0">
              <a:latin typeface="Pebble" panose="020F0703020203020204" pitchFamily="34" charset="0"/>
            </a:endParaRPr>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2020-04-15</a:t>
            </a:fld>
            <a:endParaRPr lang="en-US"/>
          </a:p>
        </p:txBody>
      </p:sp>
    </p:spTree>
    <p:extLst>
      <p:ext uri="{BB962C8B-B14F-4D97-AF65-F5344CB8AC3E}">
        <p14:creationId xmlns:p14="http://schemas.microsoft.com/office/powerpoint/2010/main" val="1724875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p:txBody>
          <a:bodyPr/>
          <a:lstStyle/>
          <a:p>
            <a:r>
              <a:rPr lang="sv-SE" dirty="0">
                <a:latin typeface="Pebble" panose="020F0703020203020204" pitchFamily="34" charset="0"/>
              </a:rPr>
              <a:t>Laguppdrag</a:t>
            </a:r>
            <a:endParaRPr lang="en-US" dirty="0">
              <a:latin typeface="Pebble" panose="020F0703020203020204" pitchFamily="34" charset="0"/>
            </a:endParaRP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200" y="1825625"/>
            <a:ext cx="10515600" cy="3948610"/>
          </a:xfrm>
        </p:spPr>
        <p:txBody>
          <a:bodyPr/>
          <a:lstStyle/>
          <a:p>
            <a:r>
              <a:rPr lang="sv-SE" dirty="0">
                <a:latin typeface="Pebble" panose="020F0703020203020204" pitchFamily="34" charset="0"/>
              </a:rPr>
              <a:t>Bollvärdar på Herr-lagets (A) hemma matcher. Detta kommer spelas som en enkelserie med start 23/6 (preliminär start)</a:t>
            </a:r>
          </a:p>
          <a:p>
            <a:r>
              <a:rPr lang="sv-SE" dirty="0">
                <a:latin typeface="Pebble" panose="020F0703020203020204" pitchFamily="34" charset="0"/>
              </a:rPr>
              <a:t>6 </a:t>
            </a:r>
            <a:r>
              <a:rPr lang="sv-SE" dirty="0" err="1">
                <a:latin typeface="Pebble" panose="020F0703020203020204" pitchFamily="34" charset="0"/>
              </a:rPr>
              <a:t>st</a:t>
            </a:r>
            <a:r>
              <a:rPr lang="sv-SE" dirty="0">
                <a:latin typeface="Pebble" panose="020F0703020203020204" pitchFamily="34" charset="0"/>
              </a:rPr>
              <a:t> killar per match.  </a:t>
            </a:r>
          </a:p>
          <a:p>
            <a:r>
              <a:rPr lang="sv-SE" dirty="0">
                <a:latin typeface="Pebble" panose="020F0703020203020204" pitchFamily="34" charset="0"/>
              </a:rPr>
              <a:t>Schema kommer när det närmar sig. (Uppehåll i juni)</a:t>
            </a:r>
            <a:endParaRPr lang="en-US" dirty="0">
              <a:latin typeface="Pebble" panose="020F0703020203020204" pitchFamily="34" charset="0"/>
            </a:endParaRPr>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2020-04-15</a:t>
            </a:fld>
            <a:endParaRPr lang="en-US"/>
          </a:p>
        </p:txBody>
      </p:sp>
    </p:spTree>
    <p:extLst>
      <p:ext uri="{BB962C8B-B14F-4D97-AF65-F5344CB8AC3E}">
        <p14:creationId xmlns:p14="http://schemas.microsoft.com/office/powerpoint/2010/main" val="857786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p:txBody>
          <a:bodyPr/>
          <a:lstStyle/>
          <a:p>
            <a:r>
              <a:rPr lang="sv-SE" dirty="0">
                <a:latin typeface="Pebble" panose="020F0703020203020204" pitchFamily="34" charset="0"/>
              </a:rPr>
              <a:t>Medlemsavgift &amp; Aktivitetsavgift</a:t>
            </a:r>
            <a:endParaRPr lang="en-US" dirty="0">
              <a:latin typeface="Pebble" panose="020F0703020203020204" pitchFamily="34" charset="0"/>
            </a:endParaRP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200" y="1825625"/>
            <a:ext cx="10515600" cy="3948610"/>
          </a:xfrm>
        </p:spPr>
        <p:txBody>
          <a:bodyPr/>
          <a:lstStyle/>
          <a:p>
            <a:r>
              <a:rPr lang="sv-SE" dirty="0">
                <a:latin typeface="Pebble" panose="020F0703020203020204" pitchFamily="34" charset="0"/>
              </a:rPr>
              <a:t>Medlems &amp; aktivitetsavgift kommer att faktureras i slutet av April månad.</a:t>
            </a:r>
          </a:p>
          <a:p>
            <a:r>
              <a:rPr lang="sv-SE" dirty="0">
                <a:latin typeface="Pebble" panose="020F0703020203020204" pitchFamily="34" charset="0"/>
              </a:rPr>
              <a:t>Medlemsavgift 250:-/år (gäller för Fotboll, Innebandy &amp; Friidrott)</a:t>
            </a:r>
          </a:p>
          <a:p>
            <a:r>
              <a:rPr lang="sv-SE" dirty="0">
                <a:latin typeface="Pebble" panose="020F0703020203020204" pitchFamily="34" charset="0"/>
              </a:rPr>
              <a:t>Aktivitetsavgift  700:-</a:t>
            </a:r>
            <a:endParaRPr lang="en-US" dirty="0">
              <a:latin typeface="Pebble" panose="020F0703020203020204" pitchFamily="34" charset="0"/>
            </a:endParaRPr>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2020-04-15</a:t>
            </a:fld>
            <a:endParaRPr lang="en-US"/>
          </a:p>
        </p:txBody>
      </p:sp>
    </p:spTree>
    <p:extLst>
      <p:ext uri="{BB962C8B-B14F-4D97-AF65-F5344CB8AC3E}">
        <p14:creationId xmlns:p14="http://schemas.microsoft.com/office/powerpoint/2010/main" val="4251775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p:txBody>
          <a:bodyPr/>
          <a:lstStyle/>
          <a:p>
            <a:r>
              <a:rPr lang="sv-SE" dirty="0" err="1">
                <a:latin typeface="Pebble" panose="020F0703020203020204" pitchFamily="34" charset="0"/>
              </a:rPr>
              <a:t>Newbody</a:t>
            </a:r>
            <a:endParaRPr lang="en-US" dirty="0">
              <a:latin typeface="Pebble" panose="020F0703020203020204" pitchFamily="34" charset="0"/>
            </a:endParaRP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200" y="1825625"/>
            <a:ext cx="10515600" cy="3948610"/>
          </a:xfrm>
        </p:spPr>
        <p:txBody>
          <a:bodyPr/>
          <a:lstStyle/>
          <a:p>
            <a:r>
              <a:rPr lang="sv-SE" dirty="0"/>
              <a:t>Varje paket kostar 150 kronor. IFK Hjo tjänar 37 kronor/paket. </a:t>
            </a:r>
          </a:p>
          <a:p>
            <a:r>
              <a:rPr lang="sv-SE" dirty="0"/>
              <a:t>Varje familj i föreningen ska sälja minst 6 paket (i en familj kan flera spelare ingå). </a:t>
            </a:r>
          </a:p>
          <a:p>
            <a:r>
              <a:rPr lang="sv-SE" dirty="0"/>
              <a:t> Varje familj får självklart sälja fler paket. </a:t>
            </a:r>
          </a:p>
          <a:p>
            <a:r>
              <a:rPr lang="sv-SE" dirty="0"/>
              <a:t> Man kan inte köpa sig fri. </a:t>
            </a:r>
          </a:p>
          <a:p>
            <a:endParaRPr lang="en-US" dirty="0">
              <a:latin typeface="Pebble" panose="020F0703020203020204" pitchFamily="34" charset="0"/>
            </a:endParaRPr>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2020-04-15</a:t>
            </a:fld>
            <a:endParaRPr lang="en-US"/>
          </a:p>
        </p:txBody>
      </p:sp>
      <p:graphicFrame>
        <p:nvGraphicFramePr>
          <p:cNvPr id="7" name="Object 6">
            <a:extLst>
              <a:ext uri="{FF2B5EF4-FFF2-40B4-BE49-F238E27FC236}">
                <a16:creationId xmlns:a16="http://schemas.microsoft.com/office/drawing/2014/main" id="{A0BC372D-AA23-4D1E-BDC9-63F7E41D2F47}"/>
              </a:ext>
            </a:extLst>
          </p:cNvPr>
          <p:cNvGraphicFramePr>
            <a:graphicFrameLocks noChangeAspect="1"/>
          </p:cNvGraphicFramePr>
          <p:nvPr>
            <p:extLst>
              <p:ext uri="{D42A27DB-BD31-4B8C-83A1-F6EECF244321}">
                <p14:modId xmlns:p14="http://schemas.microsoft.com/office/powerpoint/2010/main" val="313009271"/>
              </p:ext>
            </p:extLst>
          </p:nvPr>
        </p:nvGraphicFramePr>
        <p:xfrm>
          <a:off x="838200" y="4908005"/>
          <a:ext cx="914400" cy="771525"/>
        </p:xfrm>
        <a:graphic>
          <a:graphicData uri="http://schemas.openxmlformats.org/presentationml/2006/ole">
            <mc:AlternateContent xmlns:mc="http://schemas.openxmlformats.org/markup-compatibility/2006">
              <mc:Choice xmlns:v="urn:schemas-microsoft-com:vml" Requires="v">
                <p:oleObj spid="_x0000_s1034" name="Acrobat Document" showAsIcon="1" r:id="rId4" imgW="914400" imgH="771525" progId="AcroExch.Document.2015">
                  <p:embed/>
                </p:oleObj>
              </mc:Choice>
              <mc:Fallback>
                <p:oleObj name="Acrobat Document" showAsIcon="1" r:id="rId4" imgW="914400" imgH="771525" progId="AcroExch.Document.2015">
                  <p:embed/>
                  <p:pic>
                    <p:nvPicPr>
                      <p:cNvPr id="0" name=""/>
                      <p:cNvPicPr/>
                      <p:nvPr/>
                    </p:nvPicPr>
                    <p:blipFill>
                      <a:blip r:embed="rId5"/>
                      <a:stretch>
                        <a:fillRect/>
                      </a:stretch>
                    </p:blipFill>
                    <p:spPr>
                      <a:xfrm>
                        <a:off x="838200" y="4908005"/>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2000692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p:txBody>
          <a:bodyPr/>
          <a:lstStyle/>
          <a:p>
            <a:r>
              <a:rPr lang="sv-SE" dirty="0">
                <a:latin typeface="Pebble" panose="020F0703020203020204" pitchFamily="34" charset="0"/>
              </a:rPr>
              <a:t>Blåtråden – IFK Hjos Värde grund</a:t>
            </a:r>
            <a:endParaRPr lang="en-US" dirty="0">
              <a:latin typeface="Pebble" panose="020F0703020203020204" pitchFamily="34" charset="0"/>
            </a:endParaRP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200" y="1825625"/>
            <a:ext cx="10515600" cy="3948610"/>
          </a:xfrm>
        </p:spPr>
        <p:txBody>
          <a:bodyPr/>
          <a:lstStyle/>
          <a:p>
            <a:r>
              <a:rPr lang="sv-SE" dirty="0"/>
              <a:t>Blå tråden ska fungera som vägledning och stöd för föreningens ledare samt ge information om den inriktning som föreningen har på sin ungdomsverksamhet. Den beskriver också vad vi som förening förväntar oss av dig som förälder, spelare och ledare för att vår ungdomsverksamhet ska fungera på ett bra sätt.</a:t>
            </a:r>
          </a:p>
          <a:p>
            <a:r>
              <a:rPr lang="sv-SE" dirty="0"/>
              <a:t>Blå tråden hittar ni på </a:t>
            </a:r>
            <a:r>
              <a:rPr lang="sv-SE" dirty="0">
                <a:hlinkClick r:id="rId2"/>
              </a:rPr>
              <a:t>https://www.laget.se/IFKHjo/Page/385388</a:t>
            </a:r>
            <a:endParaRPr lang="sv-SE" dirty="0"/>
          </a:p>
          <a:p>
            <a:pPr marL="0" indent="0">
              <a:buNone/>
            </a:pPr>
            <a:endParaRPr lang="sv-SE" dirty="0"/>
          </a:p>
          <a:p>
            <a:pPr marL="0" indent="0">
              <a:buNone/>
            </a:pPr>
            <a:endParaRPr lang="sv-SE" dirty="0"/>
          </a:p>
          <a:p>
            <a:pPr marL="0" indent="0">
              <a:buNone/>
            </a:pPr>
            <a:endParaRPr lang="sv-SE" dirty="0"/>
          </a:p>
          <a:p>
            <a:endParaRPr lang="en-US" dirty="0">
              <a:latin typeface="Pebble" panose="020F0703020203020204" pitchFamily="34" charset="0"/>
            </a:endParaRPr>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2020-04-15</a:t>
            </a:fld>
            <a:endParaRPr lang="en-US"/>
          </a:p>
        </p:txBody>
      </p:sp>
    </p:spTree>
    <p:extLst>
      <p:ext uri="{BB962C8B-B14F-4D97-AF65-F5344CB8AC3E}">
        <p14:creationId xmlns:p14="http://schemas.microsoft.com/office/powerpoint/2010/main" val="3115120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a:xfrm>
            <a:off x="838200" y="365125"/>
            <a:ext cx="4199021" cy="1325563"/>
          </a:xfrm>
        </p:spPr>
        <p:txBody>
          <a:bodyPr/>
          <a:lstStyle/>
          <a:p>
            <a:r>
              <a:rPr lang="sv-SE" dirty="0" err="1">
                <a:latin typeface="Pebble" panose="020F0703020203020204" pitchFamily="34" charset="0"/>
              </a:rPr>
              <a:t>Fairplay</a:t>
            </a:r>
            <a:endParaRPr lang="en-US" dirty="0">
              <a:latin typeface="Pebble" panose="020F0703020203020204" pitchFamily="34" charset="0"/>
            </a:endParaRPr>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2020-04-15</a:t>
            </a:fld>
            <a:endParaRPr lang="en-US"/>
          </a:p>
        </p:txBody>
      </p:sp>
      <p:pic>
        <p:nvPicPr>
          <p:cNvPr id="8" name="Picture 7">
            <a:extLst>
              <a:ext uri="{FF2B5EF4-FFF2-40B4-BE49-F238E27FC236}">
                <a16:creationId xmlns:a16="http://schemas.microsoft.com/office/drawing/2014/main" id="{BD36321E-978B-441D-BF3B-CCDC7E0A7E90}"/>
              </a:ext>
            </a:extLst>
          </p:cNvPr>
          <p:cNvPicPr>
            <a:picLocks noChangeAspect="1"/>
          </p:cNvPicPr>
          <p:nvPr/>
        </p:nvPicPr>
        <p:blipFill>
          <a:blip r:embed="rId3"/>
          <a:stretch>
            <a:fillRect/>
          </a:stretch>
        </p:blipFill>
        <p:spPr>
          <a:xfrm>
            <a:off x="5480134" y="0"/>
            <a:ext cx="4954425" cy="6858000"/>
          </a:xfrm>
          <a:prstGeom prst="rect">
            <a:avLst/>
          </a:prstGeom>
        </p:spPr>
      </p:pic>
      <p:sp>
        <p:nvSpPr>
          <p:cNvPr id="9" name="Content Placeholder 2">
            <a:extLst>
              <a:ext uri="{FF2B5EF4-FFF2-40B4-BE49-F238E27FC236}">
                <a16:creationId xmlns:a16="http://schemas.microsoft.com/office/drawing/2014/main" id="{1256BB62-6F48-4256-8EBE-6E471CC207FB}"/>
              </a:ext>
            </a:extLst>
          </p:cNvPr>
          <p:cNvSpPr>
            <a:spLocks noGrp="1"/>
          </p:cNvSpPr>
          <p:nvPr>
            <p:ph idx="1"/>
          </p:nvPr>
        </p:nvSpPr>
        <p:spPr>
          <a:xfrm>
            <a:off x="838200" y="1454695"/>
            <a:ext cx="3525253" cy="4769642"/>
          </a:xfrm>
        </p:spPr>
        <p:txBody>
          <a:bodyPr>
            <a:normAutofit/>
          </a:bodyPr>
          <a:lstStyle/>
          <a:p>
            <a:r>
              <a:rPr lang="sv-SE" dirty="0">
                <a:latin typeface="Pebble" panose="020F0703020203020204" pitchFamily="34" charset="0"/>
              </a:rPr>
              <a:t>I samarbete med RF SISU har IFK Hjo format våra </a:t>
            </a:r>
            <a:r>
              <a:rPr lang="sv-SE" dirty="0" err="1">
                <a:latin typeface="Pebble" panose="020F0703020203020204" pitchFamily="34" charset="0"/>
              </a:rPr>
              <a:t>fairplay</a:t>
            </a:r>
            <a:r>
              <a:rPr lang="sv-SE" dirty="0">
                <a:latin typeface="Pebble" panose="020F0703020203020204" pitchFamily="34" charset="0"/>
              </a:rPr>
              <a:t> regler</a:t>
            </a:r>
          </a:p>
          <a:p>
            <a:r>
              <a:rPr lang="sv-SE" dirty="0">
                <a:latin typeface="Pebble" panose="020F0703020203020204" pitchFamily="34" charset="0"/>
              </a:rPr>
              <a:t>Dessa regler gäller i vårt lag och tanken är att vi skall använda en träning att prata om dessa framöver. </a:t>
            </a:r>
            <a:endParaRPr lang="en-US" dirty="0">
              <a:latin typeface="Pebble" panose="020F0703020203020204" pitchFamily="34" charset="0"/>
            </a:endParaRPr>
          </a:p>
        </p:txBody>
      </p:sp>
    </p:spTree>
    <p:extLst>
      <p:ext uri="{BB962C8B-B14F-4D97-AF65-F5344CB8AC3E}">
        <p14:creationId xmlns:p14="http://schemas.microsoft.com/office/powerpoint/2010/main" val="25426842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13FC9910-7DD1-4360-826A-9C891E38274B}" vid="{B72A4A35-0ABA-4BE0-8BB6-3EA90CE0671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331</Words>
  <Application>Microsoft Office PowerPoint</Application>
  <PresentationFormat>Widescreen</PresentationFormat>
  <Paragraphs>48</Paragraphs>
  <Slides>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5" baseType="lpstr">
      <vt:lpstr>Arial</vt:lpstr>
      <vt:lpstr>Calibri</vt:lpstr>
      <vt:lpstr>Calibri Light</vt:lpstr>
      <vt:lpstr>Pebble</vt:lpstr>
      <vt:lpstr>Office Theme</vt:lpstr>
      <vt:lpstr>Acrobat Document</vt:lpstr>
      <vt:lpstr>Föräldramöte IFK Hjo P11</vt:lpstr>
      <vt:lpstr>Agenda</vt:lpstr>
      <vt:lpstr>Träningstider &amp; match</vt:lpstr>
      <vt:lpstr>Cuper</vt:lpstr>
      <vt:lpstr>Laguppdrag</vt:lpstr>
      <vt:lpstr>Medlemsavgift &amp; Aktivitetsavgift</vt:lpstr>
      <vt:lpstr>Newbody</vt:lpstr>
      <vt:lpstr>Blåtråden – IFK Hjos Värde grund</vt:lpstr>
      <vt:lpstr>Fairplay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IFK Hjo P11</dc:title>
  <dc:creator>Hägg, Patrik</dc:creator>
  <cp:lastModifiedBy>Hägg, Patrik</cp:lastModifiedBy>
  <cp:revision>6</cp:revision>
  <dcterms:created xsi:type="dcterms:W3CDTF">2020-04-14T13:49:36Z</dcterms:created>
  <dcterms:modified xsi:type="dcterms:W3CDTF">2020-04-15T06:49:32Z</dcterms:modified>
</cp:coreProperties>
</file>