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343" r:id="rId5"/>
    <p:sldId id="342" r:id="rId6"/>
    <p:sldId id="316" r:id="rId7"/>
    <p:sldId id="350" r:id="rId8"/>
    <p:sldId id="338" r:id="rId9"/>
    <p:sldId id="340" r:id="rId10"/>
    <p:sldId id="349" r:id="rId11"/>
    <p:sldId id="339" r:id="rId12"/>
    <p:sldId id="292" r:id="rId13"/>
    <p:sldId id="314" r:id="rId14"/>
    <p:sldId id="345" r:id="rId15"/>
    <p:sldId id="347" r:id="rId16"/>
    <p:sldId id="294" r:id="rId17"/>
    <p:sldId id="346" r:id="rId18"/>
    <p:sldId id="335" r:id="rId19"/>
    <p:sldId id="348" r:id="rId20"/>
    <p:sldId id="32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C9D"/>
    <a:srgbClr val="58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56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ägg, Patrik" userId="c10b2521-c648-45fa-a1bd-54eda40410ab" providerId="ADAL" clId="{974F2C8C-60D1-4842-B698-6DBB460366C7}"/>
    <pc:docChg chg="undo custSel addSld delSld modSld sldOrd">
      <pc:chgData name="Hägg, Patrik" userId="c10b2521-c648-45fa-a1bd-54eda40410ab" providerId="ADAL" clId="{974F2C8C-60D1-4842-B698-6DBB460366C7}" dt="2026-04-05T10:35:17.792" v="1705" actId="20577"/>
      <pc:docMkLst>
        <pc:docMk/>
      </pc:docMkLst>
      <pc:sldChg chg="modSp mod">
        <pc:chgData name="Hägg, Patrik" userId="c10b2521-c648-45fa-a1bd-54eda40410ab" providerId="ADAL" clId="{974F2C8C-60D1-4842-B698-6DBB460366C7}" dt="2026-04-05T10:29:59.716" v="1517" actId="20577"/>
        <pc:sldMkLst>
          <pc:docMk/>
          <pc:sldMk cId="3013971310" sldId="292"/>
        </pc:sldMkLst>
        <pc:spChg chg="mod">
          <ac:chgData name="Hägg, Patrik" userId="c10b2521-c648-45fa-a1bd-54eda40410ab" providerId="ADAL" clId="{974F2C8C-60D1-4842-B698-6DBB460366C7}" dt="2026-03-30T06:31:54.470" v="588" actId="20577"/>
          <ac:spMkLst>
            <pc:docMk/>
            <pc:sldMk cId="3013971310" sldId="292"/>
            <ac:spMk id="2" creationId="{DB4105F1-AB00-DBA2-24A6-967842D69346}"/>
          </ac:spMkLst>
        </pc:spChg>
        <pc:spChg chg="mod">
          <ac:chgData name="Hägg, Patrik" userId="c10b2521-c648-45fa-a1bd-54eda40410ab" providerId="ADAL" clId="{974F2C8C-60D1-4842-B698-6DBB460366C7}" dt="2026-04-05T10:29:59.716" v="1517" actId="20577"/>
          <ac:spMkLst>
            <pc:docMk/>
            <pc:sldMk cId="3013971310" sldId="292"/>
            <ac:spMk id="3" creationId="{34EB6D87-F8A5-0114-B8AE-D16018F7101E}"/>
          </ac:spMkLst>
        </pc:spChg>
      </pc:sldChg>
      <pc:sldChg chg="modSp add mod">
        <pc:chgData name="Hägg, Patrik" userId="c10b2521-c648-45fa-a1bd-54eda40410ab" providerId="ADAL" clId="{974F2C8C-60D1-4842-B698-6DBB460366C7}" dt="2026-03-30T10:05:13.623" v="1355" actId="1036"/>
        <pc:sldMkLst>
          <pc:docMk/>
          <pc:sldMk cId="1560641019" sldId="294"/>
        </pc:sldMkLst>
        <pc:spChg chg="mod">
          <ac:chgData name="Hägg, Patrik" userId="c10b2521-c648-45fa-a1bd-54eda40410ab" providerId="ADAL" clId="{974F2C8C-60D1-4842-B698-6DBB460366C7}" dt="2026-03-30T10:05:00.413" v="1319" actId="1035"/>
          <ac:spMkLst>
            <pc:docMk/>
            <pc:sldMk cId="1560641019" sldId="294"/>
            <ac:spMk id="3" creationId="{D6315FC7-9795-CCA9-5510-38A411526369}"/>
          </ac:spMkLst>
        </pc:spChg>
        <pc:spChg chg="mod">
          <ac:chgData name="Hägg, Patrik" userId="c10b2521-c648-45fa-a1bd-54eda40410ab" providerId="ADAL" clId="{974F2C8C-60D1-4842-B698-6DBB460366C7}" dt="2026-03-30T10:05:13.623" v="1355" actId="1036"/>
          <ac:spMkLst>
            <pc:docMk/>
            <pc:sldMk cId="1560641019" sldId="294"/>
            <ac:spMk id="4" creationId="{30C768FA-FCC5-4F48-2AC1-CC5E8543D4E7}"/>
          </ac:spMkLst>
        </pc:spChg>
        <pc:spChg chg="mod">
          <ac:chgData name="Hägg, Patrik" userId="c10b2521-c648-45fa-a1bd-54eda40410ab" providerId="ADAL" clId="{974F2C8C-60D1-4842-B698-6DBB460366C7}" dt="2026-03-30T10:03:28.335" v="1281" actId="207"/>
          <ac:spMkLst>
            <pc:docMk/>
            <pc:sldMk cId="1560641019" sldId="294"/>
            <ac:spMk id="8" creationId="{AB4E83DB-7DA1-E38D-5616-AA5BDEC57E70}"/>
          </ac:spMkLst>
        </pc:spChg>
        <pc:spChg chg="mod">
          <ac:chgData name="Hägg, Patrik" userId="c10b2521-c648-45fa-a1bd-54eda40410ab" providerId="ADAL" clId="{974F2C8C-60D1-4842-B698-6DBB460366C7}" dt="2026-03-30T10:05:13.623" v="1355" actId="1036"/>
          <ac:spMkLst>
            <pc:docMk/>
            <pc:sldMk cId="1560641019" sldId="294"/>
            <ac:spMk id="11" creationId="{77E69BF0-E381-6DE4-475F-A488B062AE48}"/>
          </ac:spMkLst>
        </pc:spChg>
        <pc:spChg chg="mod">
          <ac:chgData name="Hägg, Patrik" userId="c10b2521-c648-45fa-a1bd-54eda40410ab" providerId="ADAL" clId="{974F2C8C-60D1-4842-B698-6DBB460366C7}" dt="2026-03-30T10:05:13.623" v="1355" actId="1036"/>
          <ac:spMkLst>
            <pc:docMk/>
            <pc:sldMk cId="1560641019" sldId="294"/>
            <ac:spMk id="12" creationId="{345E4705-7832-6491-FE00-B3C394E1E3D8}"/>
          </ac:spMkLst>
        </pc:spChg>
        <pc:picChg chg="mod">
          <ac:chgData name="Hägg, Patrik" userId="c10b2521-c648-45fa-a1bd-54eda40410ab" providerId="ADAL" clId="{974F2C8C-60D1-4842-B698-6DBB460366C7}" dt="2026-03-30T10:04:12.557" v="1285" actId="207"/>
          <ac:picMkLst>
            <pc:docMk/>
            <pc:sldMk cId="1560641019" sldId="294"/>
            <ac:picMk id="7" creationId="{1DB269C9-A284-1049-712D-ED2A790C0C79}"/>
          </ac:picMkLst>
        </pc:picChg>
      </pc:sldChg>
      <pc:sldChg chg="add del ord">
        <pc:chgData name="Hägg, Patrik" userId="c10b2521-c648-45fa-a1bd-54eda40410ab" providerId="ADAL" clId="{974F2C8C-60D1-4842-B698-6DBB460366C7}" dt="2026-03-30T06:36:03.392" v="749"/>
        <pc:sldMkLst>
          <pc:docMk/>
          <pc:sldMk cId="1979506499" sldId="314"/>
        </pc:sldMkLst>
      </pc:sldChg>
      <pc:sldChg chg="modSp mod">
        <pc:chgData name="Hägg, Patrik" userId="c10b2521-c648-45fa-a1bd-54eda40410ab" providerId="ADAL" clId="{974F2C8C-60D1-4842-B698-6DBB460366C7}" dt="2026-04-05T10:35:17.792" v="1705" actId="20577"/>
        <pc:sldMkLst>
          <pc:docMk/>
          <pc:sldMk cId="2286467392" sldId="316"/>
        </pc:sldMkLst>
        <pc:spChg chg="mod">
          <ac:chgData name="Hägg, Patrik" userId="c10b2521-c648-45fa-a1bd-54eda40410ab" providerId="ADAL" clId="{974F2C8C-60D1-4842-B698-6DBB460366C7}" dt="2026-04-05T10:35:17.792" v="1705" actId="20577"/>
          <ac:spMkLst>
            <pc:docMk/>
            <pc:sldMk cId="2286467392" sldId="316"/>
            <ac:spMk id="5" creationId="{39118A47-92CA-2E8F-A2AE-F8C1D1188774}"/>
          </ac:spMkLst>
        </pc:spChg>
      </pc:sldChg>
      <pc:sldChg chg="modSp mod">
        <pc:chgData name="Hägg, Patrik" userId="c10b2521-c648-45fa-a1bd-54eda40410ab" providerId="ADAL" clId="{974F2C8C-60D1-4842-B698-6DBB460366C7}" dt="2026-03-30T06:47:32.730" v="1011" actId="20577"/>
        <pc:sldMkLst>
          <pc:docMk/>
          <pc:sldMk cId="477188357" sldId="327"/>
        </pc:sldMkLst>
        <pc:spChg chg="mod">
          <ac:chgData name="Hägg, Patrik" userId="c10b2521-c648-45fa-a1bd-54eda40410ab" providerId="ADAL" clId="{974F2C8C-60D1-4842-B698-6DBB460366C7}" dt="2026-03-30T06:47:12.442" v="994" actId="20577"/>
          <ac:spMkLst>
            <pc:docMk/>
            <pc:sldMk cId="477188357" sldId="327"/>
            <ac:spMk id="7" creationId="{69731E58-A674-F72F-84DF-0AFD0F6ED6CD}"/>
          </ac:spMkLst>
        </pc:spChg>
        <pc:spChg chg="mod">
          <ac:chgData name="Hägg, Patrik" userId="c10b2521-c648-45fa-a1bd-54eda40410ab" providerId="ADAL" clId="{974F2C8C-60D1-4842-B698-6DBB460366C7}" dt="2026-03-30T06:47:32.730" v="1011" actId="20577"/>
          <ac:spMkLst>
            <pc:docMk/>
            <pc:sldMk cId="477188357" sldId="327"/>
            <ac:spMk id="31" creationId="{94F63E2B-5229-F6E0-E9C1-BD69C8A7943C}"/>
          </ac:spMkLst>
        </pc:spChg>
        <pc:picChg chg="mod">
          <ac:chgData name="Hägg, Patrik" userId="c10b2521-c648-45fa-a1bd-54eda40410ab" providerId="ADAL" clId="{974F2C8C-60D1-4842-B698-6DBB460366C7}" dt="2026-03-30T06:47:20.245" v="995" actId="1076"/>
          <ac:picMkLst>
            <pc:docMk/>
            <pc:sldMk cId="477188357" sldId="327"/>
            <ac:picMk id="25" creationId="{838CBE7A-9519-5CFE-55D9-E0C4D7FEBD31}"/>
          </ac:picMkLst>
        </pc:picChg>
      </pc:sldChg>
      <pc:sldChg chg="modSp">
        <pc:chgData name="Hägg, Patrik" userId="c10b2521-c648-45fa-a1bd-54eda40410ab" providerId="ADAL" clId="{974F2C8C-60D1-4842-B698-6DBB460366C7}" dt="2026-03-30T10:01:33.529" v="1276" actId="20577"/>
        <pc:sldMkLst>
          <pc:docMk/>
          <pc:sldMk cId="167072434" sldId="335"/>
        </pc:sldMkLst>
        <pc:spChg chg="mod">
          <ac:chgData name="Hägg, Patrik" userId="c10b2521-c648-45fa-a1bd-54eda40410ab" providerId="ADAL" clId="{974F2C8C-60D1-4842-B698-6DBB460366C7}" dt="2026-03-30T10:01:33.529" v="1276" actId="20577"/>
          <ac:spMkLst>
            <pc:docMk/>
            <pc:sldMk cId="167072434" sldId="335"/>
            <ac:spMk id="14" creationId="{39826774-EF53-EE27-BE67-A3808644FDDD}"/>
          </ac:spMkLst>
        </pc:spChg>
      </pc:sldChg>
      <pc:sldChg chg="modSp mod">
        <pc:chgData name="Hägg, Patrik" userId="c10b2521-c648-45fa-a1bd-54eda40410ab" providerId="ADAL" clId="{974F2C8C-60D1-4842-B698-6DBB460366C7}" dt="2026-03-30T10:07:19.287" v="1380" actId="20577"/>
        <pc:sldMkLst>
          <pc:docMk/>
          <pc:sldMk cId="1454950327" sldId="338"/>
        </pc:sldMkLst>
        <pc:spChg chg="mod">
          <ac:chgData name="Hägg, Patrik" userId="c10b2521-c648-45fa-a1bd-54eda40410ab" providerId="ADAL" clId="{974F2C8C-60D1-4842-B698-6DBB460366C7}" dt="2026-03-30T10:07:19.287" v="1380" actId="20577"/>
          <ac:spMkLst>
            <pc:docMk/>
            <pc:sldMk cId="1454950327" sldId="338"/>
            <ac:spMk id="11" creationId="{E9E996CB-D763-6496-39E6-E8911A9083B0}"/>
          </ac:spMkLst>
        </pc:spChg>
      </pc:sldChg>
      <pc:sldChg chg="modSp mod">
        <pc:chgData name="Hägg, Patrik" userId="c10b2521-c648-45fa-a1bd-54eda40410ab" providerId="ADAL" clId="{974F2C8C-60D1-4842-B698-6DBB460366C7}" dt="2026-04-05T10:29:37.381" v="1503" actId="20577"/>
        <pc:sldMkLst>
          <pc:docMk/>
          <pc:sldMk cId="3155086005" sldId="339"/>
        </pc:sldMkLst>
        <pc:spChg chg="mod">
          <ac:chgData name="Hägg, Patrik" userId="c10b2521-c648-45fa-a1bd-54eda40410ab" providerId="ADAL" clId="{974F2C8C-60D1-4842-B698-6DBB460366C7}" dt="2026-04-05T10:29:37.381" v="1503" actId="20577"/>
          <ac:spMkLst>
            <pc:docMk/>
            <pc:sldMk cId="3155086005" sldId="339"/>
            <ac:spMk id="9" creationId="{6926D5C4-1F7F-B066-70B2-38CB5E44A556}"/>
          </ac:spMkLst>
        </pc:spChg>
      </pc:sldChg>
      <pc:sldChg chg="modSp mod">
        <pc:chgData name="Hägg, Patrik" userId="c10b2521-c648-45fa-a1bd-54eda40410ab" providerId="ADAL" clId="{974F2C8C-60D1-4842-B698-6DBB460366C7}" dt="2026-04-05T10:29:16.543" v="1484" actId="20577"/>
        <pc:sldMkLst>
          <pc:docMk/>
          <pc:sldMk cId="3058237576" sldId="340"/>
        </pc:sldMkLst>
        <pc:spChg chg="mod">
          <ac:chgData name="Hägg, Patrik" userId="c10b2521-c648-45fa-a1bd-54eda40410ab" providerId="ADAL" clId="{974F2C8C-60D1-4842-B698-6DBB460366C7}" dt="2026-04-05T10:29:16.543" v="1484" actId="20577"/>
          <ac:spMkLst>
            <pc:docMk/>
            <pc:sldMk cId="3058237576" sldId="340"/>
            <ac:spMk id="4" creationId="{BF92EF98-8888-1CE8-21C0-4EE76343F147}"/>
          </ac:spMkLst>
        </pc:spChg>
        <pc:spChg chg="mod">
          <ac:chgData name="Hägg, Patrik" userId="c10b2521-c648-45fa-a1bd-54eda40410ab" providerId="ADAL" clId="{974F2C8C-60D1-4842-B698-6DBB460366C7}" dt="2026-03-30T06:47:58.323" v="1019" actId="20577"/>
          <ac:spMkLst>
            <pc:docMk/>
            <pc:sldMk cId="3058237576" sldId="340"/>
            <ac:spMk id="9" creationId="{E94687EA-F418-F030-8EB3-1822781EA8B5}"/>
          </ac:spMkLst>
        </pc:spChg>
      </pc:sldChg>
      <pc:sldChg chg="modSp mod">
        <pc:chgData name="Hägg, Patrik" userId="c10b2521-c648-45fa-a1bd-54eda40410ab" providerId="ADAL" clId="{974F2C8C-60D1-4842-B698-6DBB460366C7}" dt="2026-03-30T06:56:26.395" v="1273" actId="20577"/>
        <pc:sldMkLst>
          <pc:docMk/>
          <pc:sldMk cId="353722997" sldId="342"/>
        </pc:sldMkLst>
        <pc:spChg chg="mod">
          <ac:chgData name="Hägg, Patrik" userId="c10b2521-c648-45fa-a1bd-54eda40410ab" providerId="ADAL" clId="{974F2C8C-60D1-4842-B698-6DBB460366C7}" dt="2026-03-30T06:56:26.395" v="1273" actId="20577"/>
          <ac:spMkLst>
            <pc:docMk/>
            <pc:sldMk cId="353722997" sldId="342"/>
            <ac:spMk id="11" creationId="{CC21F984-4BA1-2098-E4CF-F6988F074850}"/>
          </ac:spMkLst>
        </pc:spChg>
      </pc:sldChg>
      <pc:sldChg chg="modSp mod">
        <pc:chgData name="Hägg, Patrik" userId="c10b2521-c648-45fa-a1bd-54eda40410ab" providerId="ADAL" clId="{974F2C8C-60D1-4842-B698-6DBB460366C7}" dt="2026-03-30T06:55:29.769" v="1253" actId="20577"/>
        <pc:sldMkLst>
          <pc:docMk/>
          <pc:sldMk cId="2112396062" sldId="343"/>
        </pc:sldMkLst>
        <pc:spChg chg="mod">
          <ac:chgData name="Hägg, Patrik" userId="c10b2521-c648-45fa-a1bd-54eda40410ab" providerId="ADAL" clId="{974F2C8C-60D1-4842-B698-6DBB460366C7}" dt="2026-03-30T06:55:29.769" v="1253" actId="20577"/>
          <ac:spMkLst>
            <pc:docMk/>
            <pc:sldMk cId="2112396062" sldId="343"/>
            <ac:spMk id="6" creationId="{6EFC0322-CF5E-5473-3D11-C82A30B6A22C}"/>
          </ac:spMkLst>
        </pc:spChg>
      </pc:sldChg>
      <pc:sldChg chg="delSp modSp del mod">
        <pc:chgData name="Hägg, Patrik" userId="c10b2521-c648-45fa-a1bd-54eda40410ab" providerId="ADAL" clId="{974F2C8C-60D1-4842-B698-6DBB460366C7}" dt="2026-04-05T10:34:18.947" v="1662" actId="47"/>
        <pc:sldMkLst>
          <pc:docMk/>
          <pc:sldMk cId="2625390457" sldId="344"/>
        </pc:sldMkLst>
        <pc:spChg chg="del mod">
          <ac:chgData name="Hägg, Patrik" userId="c10b2521-c648-45fa-a1bd-54eda40410ab" providerId="ADAL" clId="{974F2C8C-60D1-4842-B698-6DBB460366C7}" dt="2026-04-05T10:34:16.795" v="1661"/>
          <ac:spMkLst>
            <pc:docMk/>
            <pc:sldMk cId="2625390457" sldId="344"/>
            <ac:spMk id="9" creationId="{C2EEF938-1B50-64A8-AFBE-67FEC1179B70}"/>
          </ac:spMkLst>
        </pc:spChg>
        <pc:spChg chg="mod">
          <ac:chgData name="Hägg, Patrik" userId="c10b2521-c648-45fa-a1bd-54eda40410ab" providerId="ADAL" clId="{974F2C8C-60D1-4842-B698-6DBB460366C7}" dt="2026-04-05T10:28:29.102" v="1458" actId="20577"/>
          <ac:spMkLst>
            <pc:docMk/>
            <pc:sldMk cId="2625390457" sldId="344"/>
            <ac:spMk id="11" creationId="{C1A73937-CD7D-9157-4516-49B805CCA1BD}"/>
          </ac:spMkLst>
        </pc:spChg>
      </pc:sldChg>
      <pc:sldChg chg="add">
        <pc:chgData name="Hägg, Patrik" userId="c10b2521-c648-45fa-a1bd-54eda40410ab" providerId="ADAL" clId="{974F2C8C-60D1-4842-B698-6DBB460366C7}" dt="2026-03-30T06:36:23.945" v="750"/>
        <pc:sldMkLst>
          <pc:docMk/>
          <pc:sldMk cId="2422124961" sldId="345"/>
        </pc:sldMkLst>
      </pc:sldChg>
      <pc:sldChg chg="modSp add mod">
        <pc:chgData name="Hägg, Patrik" userId="c10b2521-c648-45fa-a1bd-54eda40410ab" providerId="ADAL" clId="{974F2C8C-60D1-4842-B698-6DBB460366C7}" dt="2026-03-30T10:06:44.108" v="1371" actId="20577"/>
        <pc:sldMkLst>
          <pc:docMk/>
          <pc:sldMk cId="8712738" sldId="346"/>
        </pc:sldMkLst>
        <pc:spChg chg="mod">
          <ac:chgData name="Hägg, Patrik" userId="c10b2521-c648-45fa-a1bd-54eda40410ab" providerId="ADAL" clId="{974F2C8C-60D1-4842-B698-6DBB460366C7}" dt="2026-03-30T10:06:44.108" v="1371" actId="20577"/>
          <ac:spMkLst>
            <pc:docMk/>
            <pc:sldMk cId="8712738" sldId="346"/>
            <ac:spMk id="8" creationId="{E2E297B4-A446-4F73-107E-D61ABC14270D}"/>
          </ac:spMkLst>
        </pc:spChg>
      </pc:sldChg>
      <pc:sldChg chg="add">
        <pc:chgData name="Hägg, Patrik" userId="c10b2521-c648-45fa-a1bd-54eda40410ab" providerId="ADAL" clId="{974F2C8C-60D1-4842-B698-6DBB460366C7}" dt="2026-03-30T06:42:10.582" v="798"/>
        <pc:sldMkLst>
          <pc:docMk/>
          <pc:sldMk cId="2865440038" sldId="347"/>
        </pc:sldMkLst>
      </pc:sldChg>
      <pc:sldChg chg="modSp add mod">
        <pc:chgData name="Hägg, Patrik" userId="c10b2521-c648-45fa-a1bd-54eda40410ab" providerId="ADAL" clId="{974F2C8C-60D1-4842-B698-6DBB460366C7}" dt="2026-04-05T10:31:31.939" v="1640" actId="20577"/>
        <pc:sldMkLst>
          <pc:docMk/>
          <pc:sldMk cId="413713723" sldId="348"/>
        </pc:sldMkLst>
        <pc:spChg chg="mod">
          <ac:chgData name="Hägg, Patrik" userId="c10b2521-c648-45fa-a1bd-54eda40410ab" providerId="ADAL" clId="{974F2C8C-60D1-4842-B698-6DBB460366C7}" dt="2026-04-05T10:31:31.939" v="1640" actId="20577"/>
          <ac:spMkLst>
            <pc:docMk/>
            <pc:sldMk cId="413713723" sldId="348"/>
            <ac:spMk id="4" creationId="{7AAFC5FB-5803-681A-C83F-6A585955967B}"/>
          </ac:spMkLst>
        </pc:spChg>
      </pc:sldChg>
      <pc:sldChg chg="modSp add mod">
        <pc:chgData name="Hägg, Patrik" userId="c10b2521-c648-45fa-a1bd-54eda40410ab" providerId="ADAL" clId="{974F2C8C-60D1-4842-B698-6DBB460366C7}" dt="2026-03-30T06:50:06.296" v="1251" actId="20577"/>
        <pc:sldMkLst>
          <pc:docMk/>
          <pc:sldMk cId="633304832" sldId="349"/>
        </pc:sldMkLst>
        <pc:spChg chg="mod">
          <ac:chgData name="Hägg, Patrik" userId="c10b2521-c648-45fa-a1bd-54eda40410ab" providerId="ADAL" clId="{974F2C8C-60D1-4842-B698-6DBB460366C7}" dt="2026-03-30T06:50:06.296" v="1251" actId="20577"/>
          <ac:spMkLst>
            <pc:docMk/>
            <pc:sldMk cId="633304832" sldId="349"/>
            <ac:spMk id="4" creationId="{2579A4EF-3FE4-03D0-A59D-55FCBB438DD8}"/>
          </ac:spMkLst>
        </pc:spChg>
        <pc:spChg chg="mod">
          <ac:chgData name="Hägg, Patrik" userId="c10b2521-c648-45fa-a1bd-54eda40410ab" providerId="ADAL" clId="{974F2C8C-60D1-4842-B698-6DBB460366C7}" dt="2026-03-30T06:49:35.276" v="1202" actId="20577"/>
          <ac:spMkLst>
            <pc:docMk/>
            <pc:sldMk cId="633304832" sldId="349"/>
            <ac:spMk id="9" creationId="{3CF6838A-D478-C762-81BA-260D2EC25AAE}"/>
          </ac:spMkLst>
        </pc:spChg>
      </pc:sldChg>
      <pc:sldChg chg="add">
        <pc:chgData name="Hägg, Patrik" userId="c10b2521-c648-45fa-a1bd-54eda40410ab" providerId="ADAL" clId="{974F2C8C-60D1-4842-B698-6DBB460366C7}" dt="2026-04-05T10:34:01.694" v="1641" actId="2890"/>
        <pc:sldMkLst>
          <pc:docMk/>
          <pc:sldMk cId="58870659" sldId="3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50A9D-F139-4F4C-BCAD-A808F0A3A62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2756E-2E1F-4F10-A982-3440C3E4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4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%20(x86)\Learningpoint\Telia%20Company%20Office%20Addins%20for%20Office\Learingpoint\PowerPoint\Content\ColorTool\Horizontal.emf" TargetMode="External"/><Relationship Id="rId2" Type="http://schemas.openxmlformats.org/officeDocument/2006/relationships/image" Target="file:///C:\Program%20Files%20(x86)\Learningpoint\Telia%20Company%20Office%20Addins%20for%20Office\Learingpoint\PowerPoint\Content\ColorTool\Vertical.emf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E319-0FC7-4CEF-B2FC-83B55A1E7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16386-59F1-44E8-9F24-514FA3151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93EFD-8B0A-493E-B35F-B9D28232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79DA-5F78-4475-AC6B-4BE0256F7948}" type="datetime3">
              <a:rPr lang="en-US" smtClean="0"/>
              <a:t>30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09B8-0987-40DB-A9C9-5F0D8E4A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85C58-50F1-4589-962E-70E27C03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alettR">
            <a:extLst>
              <a:ext uri="{FF2B5EF4-FFF2-40B4-BE49-F238E27FC236}">
                <a16:creationId xmlns:a16="http://schemas.microsoft.com/office/drawing/2014/main" id="{28E10F7C-5272-4989-B7F4-523E14A31E4C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10" name="Picture 9" descr="palettD">
            <a:extLst>
              <a:ext uri="{FF2B5EF4-FFF2-40B4-BE49-F238E27FC236}">
                <a16:creationId xmlns:a16="http://schemas.microsoft.com/office/drawing/2014/main" id="{2282560C-0A80-4D48-9A97-9F829144D794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5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3EC2-2268-48E6-92F3-6C8C0B13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B1095-9B9D-4C25-8E04-8383A9FA1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85F40-D5D1-438B-9246-7FB7D772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2F5E-C91D-4CD7-90E1-D04B07892D84}" type="datetime3">
              <a:rPr lang="en-US" smtClean="0"/>
              <a:t>30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00D49-0C5D-4423-83EA-B6B60132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FF6BE-9630-4CB6-BA62-66D1E8EA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alettR">
            <a:extLst>
              <a:ext uri="{FF2B5EF4-FFF2-40B4-BE49-F238E27FC236}">
                <a16:creationId xmlns:a16="http://schemas.microsoft.com/office/drawing/2014/main" id="{528BC8DE-9549-41FF-9ECD-430D28763D5D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10" name="Picture 9" descr="palettD">
            <a:extLst>
              <a:ext uri="{FF2B5EF4-FFF2-40B4-BE49-F238E27FC236}">
                <a16:creationId xmlns:a16="http://schemas.microsoft.com/office/drawing/2014/main" id="{96C26AFD-4BB2-4741-BFE0-68164A9BE665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5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97206-3143-4BB7-ACD4-DA39CBF5E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B6FE8-4DA8-4CD8-8E89-4B8E49E0C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8CBF3-E77E-45C9-814C-DFE1BEB0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3938-3C6A-4C26-AA40-72500032556B}" type="datetime3">
              <a:rPr lang="en-US" smtClean="0"/>
              <a:t>30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E250C-3136-448B-BD6D-F50A042A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62D26-648C-464D-B697-4D507660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alettR">
            <a:extLst>
              <a:ext uri="{FF2B5EF4-FFF2-40B4-BE49-F238E27FC236}">
                <a16:creationId xmlns:a16="http://schemas.microsoft.com/office/drawing/2014/main" id="{97062872-73F4-4075-B98F-8AF335DB4007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10" name="Picture 9" descr="palettD">
            <a:extLst>
              <a:ext uri="{FF2B5EF4-FFF2-40B4-BE49-F238E27FC236}">
                <a16:creationId xmlns:a16="http://schemas.microsoft.com/office/drawing/2014/main" id="{681E9014-9E32-44A8-A8B8-CBD0C713A195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A449-9E37-44E8-A21A-A57C8D3A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9414-18F8-41BA-8449-F1465C2FD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9047A-DF31-4BB4-9C60-30634437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3055-A015-4C10-B548-95B6297EA596}" type="datetime3">
              <a:rPr lang="en-US" smtClean="0"/>
              <a:t>30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F5922-40FD-40FE-84C5-4DB5FA6C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ED9F9-CFC2-44DC-967E-52A66ACE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alettR">
            <a:extLst>
              <a:ext uri="{FF2B5EF4-FFF2-40B4-BE49-F238E27FC236}">
                <a16:creationId xmlns:a16="http://schemas.microsoft.com/office/drawing/2014/main" id="{543B1331-461B-48CC-99D0-50F7C32193BA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10" name="Picture 9" descr="palettD">
            <a:extLst>
              <a:ext uri="{FF2B5EF4-FFF2-40B4-BE49-F238E27FC236}">
                <a16:creationId xmlns:a16="http://schemas.microsoft.com/office/drawing/2014/main" id="{146A3F8D-04DD-480A-AD85-482F2274D688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8D7F-1E53-4DFF-B1D8-C0EC5D97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63271-B287-4075-9060-518C042D3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1DDCA-8B32-44C0-8565-C2968798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F83-D526-4CD4-9ABA-B2976466F3EE}" type="datetime3">
              <a:rPr lang="en-US" smtClean="0"/>
              <a:t>30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B8FA-D96A-4334-94D8-06AB56CE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30850-31B0-4821-8919-8851AD05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alettR">
            <a:extLst>
              <a:ext uri="{FF2B5EF4-FFF2-40B4-BE49-F238E27FC236}">
                <a16:creationId xmlns:a16="http://schemas.microsoft.com/office/drawing/2014/main" id="{BB55C1CE-B08A-4C35-AA04-E7967D38C6E1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10" name="Picture 9" descr="palettD">
            <a:extLst>
              <a:ext uri="{FF2B5EF4-FFF2-40B4-BE49-F238E27FC236}">
                <a16:creationId xmlns:a16="http://schemas.microsoft.com/office/drawing/2014/main" id="{0AE3DC21-71D6-4BC5-9C61-2071AC24293F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E57C-06B4-4964-AF3B-1461ABB4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51EC-E751-4312-AB90-2EF07BEAA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20757-4FA1-4DD7-9A75-5E189CA2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6A677-3CD1-4F11-B166-25A8A60B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7E91-4264-4238-8107-4023E89F744C}" type="datetime3">
              <a:rPr lang="en-US" smtClean="0"/>
              <a:t>30 March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D7970-820C-4051-940D-A69285F9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F042F-6954-4869-80B5-29267558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alettR">
            <a:extLst>
              <a:ext uri="{FF2B5EF4-FFF2-40B4-BE49-F238E27FC236}">
                <a16:creationId xmlns:a16="http://schemas.microsoft.com/office/drawing/2014/main" id="{8CE92788-3BE3-482E-8F0D-0706131A2D14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11" name="Picture 10" descr="palettD">
            <a:extLst>
              <a:ext uri="{FF2B5EF4-FFF2-40B4-BE49-F238E27FC236}">
                <a16:creationId xmlns:a16="http://schemas.microsoft.com/office/drawing/2014/main" id="{46195629-1F5F-4CA0-BE91-E1B21D733270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7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B3B0-37AE-4A2A-BC09-E6A193DA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F23AA-1B59-4052-B23A-1F6DE764A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93CBB-BF74-4B21-8903-529C35AC1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E3C73-79BF-4AD3-AFCA-A8D99F229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77AE2-A43D-4B19-A24D-B0E2A81F0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D9CCC-C532-4D9A-AF1D-EB68C95CE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3A2-8A6F-41CD-A8D8-0E082AF4CCCC}" type="datetime3">
              <a:rPr lang="en-US" smtClean="0"/>
              <a:t>30 March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EA2B-0DDF-47F4-A4E3-C0961024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630BA-F4C5-432B-86D0-D513E3F6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palettR">
            <a:extLst>
              <a:ext uri="{FF2B5EF4-FFF2-40B4-BE49-F238E27FC236}">
                <a16:creationId xmlns:a16="http://schemas.microsoft.com/office/drawing/2014/main" id="{96CBF16B-BD0B-4E9B-B3CD-382A745B4558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13" name="Picture 12" descr="palettD">
            <a:extLst>
              <a:ext uri="{FF2B5EF4-FFF2-40B4-BE49-F238E27FC236}">
                <a16:creationId xmlns:a16="http://schemas.microsoft.com/office/drawing/2014/main" id="{DAE1AE2B-A81F-4C8C-9701-A15527C8B33E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4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EFC6-4F58-494E-9BF7-FD681710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3BB96-54D3-4B83-990E-7F9A3B37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1248-A28D-4BD4-B026-B0C257743C1D}" type="datetime3">
              <a:rPr lang="en-US" smtClean="0"/>
              <a:t>30 March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16446-79C2-4545-A45B-9233A7CC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D37F6-EA11-400B-9176-6A705D1D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alettR">
            <a:extLst>
              <a:ext uri="{FF2B5EF4-FFF2-40B4-BE49-F238E27FC236}">
                <a16:creationId xmlns:a16="http://schemas.microsoft.com/office/drawing/2014/main" id="{4B878D6A-7FE1-47A8-8515-3D5648BE1B6D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9" name="Picture 8" descr="palettD">
            <a:extLst>
              <a:ext uri="{FF2B5EF4-FFF2-40B4-BE49-F238E27FC236}">
                <a16:creationId xmlns:a16="http://schemas.microsoft.com/office/drawing/2014/main" id="{A4ED47AF-D880-43C4-96B4-95B2967DEF67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0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1C150-F1BE-4AEE-B70C-77EA0411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34C2-F748-48EE-9894-2205CFECBB0A}" type="datetime3">
              <a:rPr lang="en-US" smtClean="0"/>
              <a:t>30 March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9594C-74D9-45B8-B7A1-7C123C29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5B8CC-467D-4862-958E-742CFDFD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palettR">
            <a:extLst>
              <a:ext uri="{FF2B5EF4-FFF2-40B4-BE49-F238E27FC236}">
                <a16:creationId xmlns:a16="http://schemas.microsoft.com/office/drawing/2014/main" id="{BF2DC244-9B55-42CB-99D5-AE23344BC805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8" name="Picture 7" descr="palettD">
            <a:extLst>
              <a:ext uri="{FF2B5EF4-FFF2-40B4-BE49-F238E27FC236}">
                <a16:creationId xmlns:a16="http://schemas.microsoft.com/office/drawing/2014/main" id="{E53432E6-0D23-498B-B9B9-44A4A4C18A38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B1BF-C80F-4465-B309-D5831B26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0427-20A7-467B-AF42-3A3430D7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A78ED-C732-495E-AF3F-303897054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1F027-1A97-4358-8320-AA3CA2FC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F73A-053C-4FF1-AE3C-C3D60B81C27B}" type="datetime3">
              <a:rPr lang="en-US" smtClean="0"/>
              <a:t>30 March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3EF0B-E946-4617-B248-6DB9A111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A9A8F-17A4-4FE6-9B57-7E2AE30A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alettR">
            <a:extLst>
              <a:ext uri="{FF2B5EF4-FFF2-40B4-BE49-F238E27FC236}">
                <a16:creationId xmlns:a16="http://schemas.microsoft.com/office/drawing/2014/main" id="{85A3C7FA-4A96-4E60-A2E6-B1E28E69E146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11" name="Picture 10" descr="palettD">
            <a:extLst>
              <a:ext uri="{FF2B5EF4-FFF2-40B4-BE49-F238E27FC236}">
                <a16:creationId xmlns:a16="http://schemas.microsoft.com/office/drawing/2014/main" id="{AF229E83-0FFE-454F-ABFD-AA216B1CBBAB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7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BA96-1880-4BB2-9820-5D360F03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32E04-0AB6-4E42-B7BB-779504206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C4B53-ACF6-4990-951D-C54B320E2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E0E96-8241-43FD-A2AD-6F5CB85F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7D74-FDA9-4964-92AA-843911646555}" type="datetime3">
              <a:rPr lang="en-US" smtClean="0"/>
              <a:t>30 March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12F88-1AE4-44DB-A1FF-D215621C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44C55-B356-4836-92D6-C886D03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alettR">
            <a:extLst>
              <a:ext uri="{FF2B5EF4-FFF2-40B4-BE49-F238E27FC236}">
                <a16:creationId xmlns:a16="http://schemas.microsoft.com/office/drawing/2014/main" id="{FF72AF3F-5DB0-46DC-AA3A-89C473666777}"/>
              </a:ext>
            </a:extLst>
          </p:cNvPr>
          <p:cNvPicPr>
            <a:picLocks noChangeAspect="1"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12255500" y="0"/>
            <a:ext cx="1158538" cy="6858000"/>
          </a:xfrm>
          <a:prstGeom prst="rect">
            <a:avLst/>
          </a:prstGeom>
        </p:spPr>
      </p:pic>
      <p:pic>
        <p:nvPicPr>
          <p:cNvPr id="11" name="Picture 10" descr="palettD">
            <a:extLst>
              <a:ext uri="{FF2B5EF4-FFF2-40B4-BE49-F238E27FC236}">
                <a16:creationId xmlns:a16="http://schemas.microsoft.com/office/drawing/2014/main" id="{0665C25E-BF99-4CD6-BDB3-C6D13406748E}"/>
              </a:ext>
            </a:extLst>
          </p:cNvPr>
          <p:cNvPicPr>
            <a:picLocks noChangeAspect="1"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2673882" y="6921500"/>
            <a:ext cx="6844236" cy="1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1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C4BB-6A9C-453A-BE2E-9D0E7F0E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36C87-01FE-489A-85AF-69B271B68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82931-00ED-4BB3-9AEC-A6346FE2D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C436-CD8C-4735-8E25-1CA7493FC758}" type="datetime3">
              <a:rPr lang="en-US" smtClean="0"/>
              <a:t>30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398D4-030E-4691-AA95-5C60594F2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2BD7-B734-48B7-B7A3-1B3C4D20C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F1A2C-89EA-4D96-9D7A-BCF895403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1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person, inomhus, stol&#10;&#10;AI-genererat innehåll kan vara felaktigt.">
            <a:extLst>
              <a:ext uri="{FF2B5EF4-FFF2-40B4-BE49-F238E27FC236}">
                <a16:creationId xmlns:a16="http://schemas.microsoft.com/office/drawing/2014/main" id="{E71E301A-C02E-0252-2B41-734D150219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6655AAF-0EB5-0A92-D791-D7F256832634}"/>
              </a:ext>
            </a:extLst>
          </p:cNvPr>
          <p:cNvSpPr/>
          <p:nvPr/>
        </p:nvSpPr>
        <p:spPr>
          <a:xfrm>
            <a:off x="174000" y="153000"/>
            <a:ext cx="11844000" cy="6552000"/>
          </a:xfrm>
          <a:custGeom>
            <a:avLst/>
            <a:gdLst>
              <a:gd name="csX0" fmla="*/ 0 w 11844000"/>
              <a:gd name="csY0" fmla="*/ 0 h 6552000"/>
              <a:gd name="csX1" fmla="*/ 341386 w 11844000"/>
              <a:gd name="csY1" fmla="*/ 0 h 6552000"/>
              <a:gd name="csX2" fmla="*/ 1038092 w 11844000"/>
              <a:gd name="csY2" fmla="*/ 0 h 6552000"/>
              <a:gd name="csX3" fmla="*/ 1853238 w 11844000"/>
              <a:gd name="csY3" fmla="*/ 0 h 6552000"/>
              <a:gd name="csX4" fmla="*/ 2313064 w 11844000"/>
              <a:gd name="csY4" fmla="*/ 0 h 6552000"/>
              <a:gd name="csX5" fmla="*/ 2891329 w 11844000"/>
              <a:gd name="csY5" fmla="*/ 0 h 6552000"/>
              <a:gd name="csX6" fmla="*/ 3706475 w 11844000"/>
              <a:gd name="csY6" fmla="*/ 0 h 6552000"/>
              <a:gd name="csX7" fmla="*/ 4521621 w 11844000"/>
              <a:gd name="csY7" fmla="*/ 0 h 6552000"/>
              <a:gd name="csX8" fmla="*/ 5455207 w 11844000"/>
              <a:gd name="csY8" fmla="*/ 0 h 6552000"/>
              <a:gd name="csX9" fmla="*/ 5796593 w 11844000"/>
              <a:gd name="csY9" fmla="*/ 0 h 6552000"/>
              <a:gd name="csX10" fmla="*/ 6730179 w 11844000"/>
              <a:gd name="csY10" fmla="*/ 0 h 6552000"/>
              <a:gd name="csX11" fmla="*/ 7071565 w 11844000"/>
              <a:gd name="csY11" fmla="*/ 0 h 6552000"/>
              <a:gd name="csX12" fmla="*/ 8005151 w 11844000"/>
              <a:gd name="csY12" fmla="*/ 0 h 6552000"/>
              <a:gd name="csX13" fmla="*/ 8464976 w 11844000"/>
              <a:gd name="csY13" fmla="*/ 0 h 6552000"/>
              <a:gd name="csX14" fmla="*/ 8806362 w 11844000"/>
              <a:gd name="csY14" fmla="*/ 0 h 6552000"/>
              <a:gd name="csX15" fmla="*/ 9739948 w 11844000"/>
              <a:gd name="csY15" fmla="*/ 0 h 6552000"/>
              <a:gd name="csX16" fmla="*/ 10436654 w 11844000"/>
              <a:gd name="csY16" fmla="*/ 0 h 6552000"/>
              <a:gd name="csX17" fmla="*/ 10896480 w 11844000"/>
              <a:gd name="csY17" fmla="*/ 0 h 6552000"/>
              <a:gd name="csX18" fmla="*/ 11844000 w 11844000"/>
              <a:gd name="csY18" fmla="*/ 0 h 6552000"/>
              <a:gd name="csX19" fmla="*/ 11844000 w 11844000"/>
              <a:gd name="csY19" fmla="*/ 589680 h 6552000"/>
              <a:gd name="csX20" fmla="*/ 11844000 w 11844000"/>
              <a:gd name="csY20" fmla="*/ 1375920 h 6552000"/>
              <a:gd name="csX21" fmla="*/ 11844000 w 11844000"/>
              <a:gd name="csY21" fmla="*/ 2096640 h 6552000"/>
              <a:gd name="csX22" fmla="*/ 11844000 w 11844000"/>
              <a:gd name="csY22" fmla="*/ 2620800 h 6552000"/>
              <a:gd name="csX23" fmla="*/ 11844000 w 11844000"/>
              <a:gd name="csY23" fmla="*/ 3276000 h 6552000"/>
              <a:gd name="csX24" fmla="*/ 11844000 w 11844000"/>
              <a:gd name="csY24" fmla="*/ 4062240 h 6552000"/>
              <a:gd name="csX25" fmla="*/ 11844000 w 11844000"/>
              <a:gd name="csY25" fmla="*/ 4782960 h 6552000"/>
              <a:gd name="csX26" fmla="*/ 11844000 w 11844000"/>
              <a:gd name="csY26" fmla="*/ 5307120 h 6552000"/>
              <a:gd name="csX27" fmla="*/ 11844000 w 11844000"/>
              <a:gd name="csY27" fmla="*/ 6552000 h 6552000"/>
              <a:gd name="csX28" fmla="*/ 11384174 w 11844000"/>
              <a:gd name="csY28" fmla="*/ 6552000 h 6552000"/>
              <a:gd name="csX29" fmla="*/ 10569028 w 11844000"/>
              <a:gd name="csY29" fmla="*/ 6552000 h 6552000"/>
              <a:gd name="csX30" fmla="*/ 9990762 w 11844000"/>
              <a:gd name="csY30" fmla="*/ 6552000 h 6552000"/>
              <a:gd name="csX31" fmla="*/ 9057176 w 11844000"/>
              <a:gd name="csY31" fmla="*/ 6552000 h 6552000"/>
              <a:gd name="csX32" fmla="*/ 8478911 w 11844000"/>
              <a:gd name="csY32" fmla="*/ 6552000 h 6552000"/>
              <a:gd name="csX33" fmla="*/ 8019085 w 11844000"/>
              <a:gd name="csY33" fmla="*/ 6552000 h 6552000"/>
              <a:gd name="csX34" fmla="*/ 7085499 w 11844000"/>
              <a:gd name="csY34" fmla="*/ 6552000 h 6552000"/>
              <a:gd name="csX35" fmla="*/ 6507233 w 11844000"/>
              <a:gd name="csY35" fmla="*/ 6552000 h 6552000"/>
              <a:gd name="csX36" fmla="*/ 5692087 w 11844000"/>
              <a:gd name="csY36" fmla="*/ 6552000 h 6552000"/>
              <a:gd name="csX37" fmla="*/ 4995381 w 11844000"/>
              <a:gd name="csY37" fmla="*/ 6552000 h 6552000"/>
              <a:gd name="csX38" fmla="*/ 4061795 w 11844000"/>
              <a:gd name="csY38" fmla="*/ 6552000 h 6552000"/>
              <a:gd name="csX39" fmla="*/ 3128209 w 11844000"/>
              <a:gd name="csY39" fmla="*/ 6552000 h 6552000"/>
              <a:gd name="csX40" fmla="*/ 2549944 w 11844000"/>
              <a:gd name="csY40" fmla="*/ 6552000 h 6552000"/>
              <a:gd name="csX41" fmla="*/ 1734798 w 11844000"/>
              <a:gd name="csY41" fmla="*/ 6552000 h 6552000"/>
              <a:gd name="csX42" fmla="*/ 1393412 w 11844000"/>
              <a:gd name="csY42" fmla="*/ 6552000 h 6552000"/>
              <a:gd name="csX43" fmla="*/ 0 w 11844000"/>
              <a:gd name="csY43" fmla="*/ 6552000 h 6552000"/>
              <a:gd name="csX44" fmla="*/ 0 w 11844000"/>
              <a:gd name="csY44" fmla="*/ 5896800 h 6552000"/>
              <a:gd name="csX45" fmla="*/ 0 w 11844000"/>
              <a:gd name="csY45" fmla="*/ 5307120 h 6552000"/>
              <a:gd name="csX46" fmla="*/ 0 w 11844000"/>
              <a:gd name="csY46" fmla="*/ 4848480 h 6552000"/>
              <a:gd name="csX47" fmla="*/ 0 w 11844000"/>
              <a:gd name="csY47" fmla="*/ 4258800 h 6552000"/>
              <a:gd name="csX48" fmla="*/ 0 w 11844000"/>
              <a:gd name="csY48" fmla="*/ 3472560 h 6552000"/>
              <a:gd name="csX49" fmla="*/ 0 w 11844000"/>
              <a:gd name="csY49" fmla="*/ 2751840 h 6552000"/>
              <a:gd name="csX50" fmla="*/ 0 w 11844000"/>
              <a:gd name="csY50" fmla="*/ 2162160 h 6552000"/>
              <a:gd name="csX51" fmla="*/ 0 w 11844000"/>
              <a:gd name="csY51" fmla="*/ 1572480 h 6552000"/>
              <a:gd name="csX52" fmla="*/ 0 w 11844000"/>
              <a:gd name="csY52" fmla="*/ 1113840 h 6552000"/>
              <a:gd name="csX53" fmla="*/ 0 w 11844000"/>
              <a:gd name="csY53" fmla="*/ 0 h 655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1844000" h="6552000" extrusionOk="0">
                <a:moveTo>
                  <a:pt x="0" y="0"/>
                </a:moveTo>
                <a:cubicBezTo>
                  <a:pt x="97814" y="9894"/>
                  <a:pt x="253041" y="-16005"/>
                  <a:pt x="341386" y="0"/>
                </a:cubicBezTo>
                <a:cubicBezTo>
                  <a:pt x="429731" y="16005"/>
                  <a:pt x="814916" y="-10717"/>
                  <a:pt x="1038092" y="0"/>
                </a:cubicBezTo>
                <a:cubicBezTo>
                  <a:pt x="1261268" y="10717"/>
                  <a:pt x="1609371" y="-19467"/>
                  <a:pt x="1853238" y="0"/>
                </a:cubicBezTo>
                <a:cubicBezTo>
                  <a:pt x="2097105" y="19467"/>
                  <a:pt x="2151262" y="5639"/>
                  <a:pt x="2313064" y="0"/>
                </a:cubicBezTo>
                <a:cubicBezTo>
                  <a:pt x="2474866" y="-5639"/>
                  <a:pt x="2641506" y="3549"/>
                  <a:pt x="2891329" y="0"/>
                </a:cubicBezTo>
                <a:cubicBezTo>
                  <a:pt x="3141152" y="-3549"/>
                  <a:pt x="3305878" y="-4701"/>
                  <a:pt x="3706475" y="0"/>
                </a:cubicBezTo>
                <a:cubicBezTo>
                  <a:pt x="4107072" y="4701"/>
                  <a:pt x="4261553" y="22912"/>
                  <a:pt x="4521621" y="0"/>
                </a:cubicBezTo>
                <a:cubicBezTo>
                  <a:pt x="4781689" y="-22912"/>
                  <a:pt x="5175626" y="9241"/>
                  <a:pt x="5455207" y="0"/>
                </a:cubicBezTo>
                <a:cubicBezTo>
                  <a:pt x="5734788" y="-9241"/>
                  <a:pt x="5694399" y="9528"/>
                  <a:pt x="5796593" y="0"/>
                </a:cubicBezTo>
                <a:cubicBezTo>
                  <a:pt x="5898787" y="-9528"/>
                  <a:pt x="6327917" y="-46143"/>
                  <a:pt x="6730179" y="0"/>
                </a:cubicBezTo>
                <a:cubicBezTo>
                  <a:pt x="7132441" y="46143"/>
                  <a:pt x="6920277" y="-10901"/>
                  <a:pt x="7071565" y="0"/>
                </a:cubicBezTo>
                <a:cubicBezTo>
                  <a:pt x="7222853" y="10901"/>
                  <a:pt x="7639792" y="44492"/>
                  <a:pt x="8005151" y="0"/>
                </a:cubicBezTo>
                <a:cubicBezTo>
                  <a:pt x="8370510" y="-44492"/>
                  <a:pt x="8327823" y="-22295"/>
                  <a:pt x="8464976" y="0"/>
                </a:cubicBezTo>
                <a:cubicBezTo>
                  <a:pt x="8602129" y="22295"/>
                  <a:pt x="8718381" y="-6829"/>
                  <a:pt x="8806362" y="0"/>
                </a:cubicBezTo>
                <a:cubicBezTo>
                  <a:pt x="8894343" y="6829"/>
                  <a:pt x="9491873" y="-8676"/>
                  <a:pt x="9739948" y="0"/>
                </a:cubicBezTo>
                <a:cubicBezTo>
                  <a:pt x="9988023" y="8676"/>
                  <a:pt x="10236956" y="-6674"/>
                  <a:pt x="10436654" y="0"/>
                </a:cubicBezTo>
                <a:cubicBezTo>
                  <a:pt x="10636352" y="6674"/>
                  <a:pt x="10727906" y="22412"/>
                  <a:pt x="10896480" y="0"/>
                </a:cubicBezTo>
                <a:cubicBezTo>
                  <a:pt x="11065054" y="-22412"/>
                  <a:pt x="11386352" y="28067"/>
                  <a:pt x="11844000" y="0"/>
                </a:cubicBezTo>
                <a:cubicBezTo>
                  <a:pt x="11820783" y="179701"/>
                  <a:pt x="11830234" y="304765"/>
                  <a:pt x="11844000" y="589680"/>
                </a:cubicBezTo>
                <a:cubicBezTo>
                  <a:pt x="11857766" y="874595"/>
                  <a:pt x="11865821" y="993993"/>
                  <a:pt x="11844000" y="1375920"/>
                </a:cubicBezTo>
                <a:cubicBezTo>
                  <a:pt x="11822179" y="1757847"/>
                  <a:pt x="11826986" y="1757071"/>
                  <a:pt x="11844000" y="2096640"/>
                </a:cubicBezTo>
                <a:cubicBezTo>
                  <a:pt x="11861014" y="2436209"/>
                  <a:pt x="11826858" y="2464740"/>
                  <a:pt x="11844000" y="2620800"/>
                </a:cubicBezTo>
                <a:cubicBezTo>
                  <a:pt x="11861142" y="2776860"/>
                  <a:pt x="11867300" y="3066501"/>
                  <a:pt x="11844000" y="3276000"/>
                </a:cubicBezTo>
                <a:cubicBezTo>
                  <a:pt x="11820700" y="3485499"/>
                  <a:pt x="11856427" y="3903741"/>
                  <a:pt x="11844000" y="4062240"/>
                </a:cubicBezTo>
                <a:cubicBezTo>
                  <a:pt x="11831573" y="4220739"/>
                  <a:pt x="11823693" y="4515446"/>
                  <a:pt x="11844000" y="4782960"/>
                </a:cubicBezTo>
                <a:cubicBezTo>
                  <a:pt x="11864307" y="5050474"/>
                  <a:pt x="11832644" y="5087834"/>
                  <a:pt x="11844000" y="5307120"/>
                </a:cubicBezTo>
                <a:cubicBezTo>
                  <a:pt x="11855356" y="5526406"/>
                  <a:pt x="11885135" y="6211405"/>
                  <a:pt x="11844000" y="6552000"/>
                </a:cubicBezTo>
                <a:cubicBezTo>
                  <a:pt x="11638988" y="6535627"/>
                  <a:pt x="11603767" y="6537182"/>
                  <a:pt x="11384174" y="6552000"/>
                </a:cubicBezTo>
                <a:cubicBezTo>
                  <a:pt x="11164581" y="6566818"/>
                  <a:pt x="10921299" y="6577815"/>
                  <a:pt x="10569028" y="6552000"/>
                </a:cubicBezTo>
                <a:cubicBezTo>
                  <a:pt x="10216757" y="6526185"/>
                  <a:pt x="10210196" y="6541502"/>
                  <a:pt x="9990762" y="6552000"/>
                </a:cubicBezTo>
                <a:cubicBezTo>
                  <a:pt x="9771328" y="6562498"/>
                  <a:pt x="9324864" y="6531328"/>
                  <a:pt x="9057176" y="6552000"/>
                </a:cubicBezTo>
                <a:cubicBezTo>
                  <a:pt x="8789488" y="6572672"/>
                  <a:pt x="8622039" y="6529958"/>
                  <a:pt x="8478911" y="6552000"/>
                </a:cubicBezTo>
                <a:cubicBezTo>
                  <a:pt x="8335783" y="6574042"/>
                  <a:pt x="8190203" y="6574703"/>
                  <a:pt x="8019085" y="6552000"/>
                </a:cubicBezTo>
                <a:cubicBezTo>
                  <a:pt x="7847967" y="6529297"/>
                  <a:pt x="7478202" y="6531863"/>
                  <a:pt x="7085499" y="6552000"/>
                </a:cubicBezTo>
                <a:cubicBezTo>
                  <a:pt x="6692796" y="6572137"/>
                  <a:pt x="6718614" y="6538369"/>
                  <a:pt x="6507233" y="6552000"/>
                </a:cubicBezTo>
                <a:cubicBezTo>
                  <a:pt x="6295852" y="6565631"/>
                  <a:pt x="5920612" y="6520524"/>
                  <a:pt x="5692087" y="6552000"/>
                </a:cubicBezTo>
                <a:cubicBezTo>
                  <a:pt x="5463562" y="6583476"/>
                  <a:pt x="5305061" y="6586663"/>
                  <a:pt x="4995381" y="6552000"/>
                </a:cubicBezTo>
                <a:cubicBezTo>
                  <a:pt x="4685701" y="6517337"/>
                  <a:pt x="4423327" y="6551224"/>
                  <a:pt x="4061795" y="6552000"/>
                </a:cubicBezTo>
                <a:cubicBezTo>
                  <a:pt x="3700263" y="6552776"/>
                  <a:pt x="3472283" y="6543483"/>
                  <a:pt x="3128209" y="6552000"/>
                </a:cubicBezTo>
                <a:cubicBezTo>
                  <a:pt x="2784135" y="6560517"/>
                  <a:pt x="2836422" y="6537019"/>
                  <a:pt x="2549944" y="6552000"/>
                </a:cubicBezTo>
                <a:cubicBezTo>
                  <a:pt x="2263467" y="6566981"/>
                  <a:pt x="1988149" y="6566336"/>
                  <a:pt x="1734798" y="6552000"/>
                </a:cubicBezTo>
                <a:cubicBezTo>
                  <a:pt x="1481447" y="6537664"/>
                  <a:pt x="1529484" y="6542392"/>
                  <a:pt x="1393412" y="6552000"/>
                </a:cubicBezTo>
                <a:cubicBezTo>
                  <a:pt x="1257340" y="6561608"/>
                  <a:pt x="454928" y="6518062"/>
                  <a:pt x="0" y="6552000"/>
                </a:cubicBezTo>
                <a:cubicBezTo>
                  <a:pt x="-13498" y="6255886"/>
                  <a:pt x="6174" y="6158822"/>
                  <a:pt x="0" y="5896800"/>
                </a:cubicBezTo>
                <a:cubicBezTo>
                  <a:pt x="-6174" y="5634778"/>
                  <a:pt x="20057" y="5524173"/>
                  <a:pt x="0" y="5307120"/>
                </a:cubicBezTo>
                <a:cubicBezTo>
                  <a:pt x="-20057" y="5090067"/>
                  <a:pt x="20443" y="5032660"/>
                  <a:pt x="0" y="4848480"/>
                </a:cubicBezTo>
                <a:cubicBezTo>
                  <a:pt x="-20443" y="4664300"/>
                  <a:pt x="27681" y="4447674"/>
                  <a:pt x="0" y="4258800"/>
                </a:cubicBezTo>
                <a:cubicBezTo>
                  <a:pt x="-27681" y="4069926"/>
                  <a:pt x="-36014" y="3802224"/>
                  <a:pt x="0" y="3472560"/>
                </a:cubicBezTo>
                <a:cubicBezTo>
                  <a:pt x="36014" y="3142896"/>
                  <a:pt x="10256" y="2995138"/>
                  <a:pt x="0" y="2751840"/>
                </a:cubicBezTo>
                <a:cubicBezTo>
                  <a:pt x="-10256" y="2508542"/>
                  <a:pt x="15595" y="2299121"/>
                  <a:pt x="0" y="2162160"/>
                </a:cubicBezTo>
                <a:cubicBezTo>
                  <a:pt x="-15595" y="2025199"/>
                  <a:pt x="-5262" y="1697667"/>
                  <a:pt x="0" y="1572480"/>
                </a:cubicBezTo>
                <a:cubicBezTo>
                  <a:pt x="5262" y="1447293"/>
                  <a:pt x="15164" y="1257918"/>
                  <a:pt x="0" y="1113840"/>
                </a:cubicBezTo>
                <a:cubicBezTo>
                  <a:pt x="-15164" y="969762"/>
                  <a:pt x="-10286" y="32798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730AC"/>
            </a:solidFill>
            <a:extLst>
              <a:ext uri="{C807C97D-BFC1-408E-A445-0C87EB9F89A2}">
                <ask:lineSketchStyleProps xmlns:ask="http://schemas.microsoft.com/office/drawing/2018/sketchyshapes" sd="38481448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EFC0322-CF5E-5473-3D11-C82A30B6A22C}"/>
              </a:ext>
            </a:extLst>
          </p:cNvPr>
          <p:cNvSpPr txBox="1"/>
          <p:nvPr/>
        </p:nvSpPr>
        <p:spPr>
          <a:xfrm>
            <a:off x="3910313" y="2807839"/>
            <a:ext cx="446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73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Föräldramöte P11 - 2026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807EAF60-F967-1B1E-D3F6-513AD75CE447}"/>
              </a:ext>
            </a:extLst>
          </p:cNvPr>
          <p:cNvGrpSpPr/>
          <p:nvPr/>
        </p:nvGrpSpPr>
        <p:grpSpPr>
          <a:xfrm>
            <a:off x="5736000" y="5886155"/>
            <a:ext cx="720000" cy="720000"/>
            <a:chOff x="5736000" y="6160475"/>
            <a:chExt cx="720000" cy="720000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7D7196D-2906-846D-7186-B30163002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2E8B33C4-3AFA-FAC4-D495-C03BFCDBF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D80A27C1-F255-4637-3E8A-2FCD26FFCECA}"/>
              </a:ext>
            </a:extLst>
          </p:cNvPr>
          <p:cNvSpPr txBox="1"/>
          <p:nvPr/>
        </p:nvSpPr>
        <p:spPr>
          <a:xfrm>
            <a:off x="3882000" y="1913902"/>
            <a:ext cx="4428000" cy="10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600" b="1">
                <a:solidFill>
                  <a:srgbClr val="073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VÄLKOMMEN!</a:t>
            </a:r>
          </a:p>
        </p:txBody>
      </p:sp>
    </p:spTree>
    <p:extLst>
      <p:ext uri="{BB962C8B-B14F-4D97-AF65-F5344CB8AC3E}">
        <p14:creationId xmlns:p14="http://schemas.microsoft.com/office/powerpoint/2010/main" val="211239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75432-9634-6F84-1331-3F105F8BC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B3C2FA2-EA99-9CCD-8C5F-1576159B15CB}"/>
              </a:ext>
            </a:extLst>
          </p:cNvPr>
          <p:cNvSpPr/>
          <p:nvPr/>
        </p:nvSpPr>
        <p:spPr>
          <a:xfrm>
            <a:off x="-55419" y="3181"/>
            <a:ext cx="12413671" cy="6854818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8FCB7C0-78D6-5B2C-D2FB-B92BD267184E}"/>
              </a:ext>
            </a:extLst>
          </p:cNvPr>
          <p:cNvSpPr txBox="1"/>
          <p:nvPr/>
        </p:nvSpPr>
        <p:spPr>
          <a:xfrm>
            <a:off x="118" y="1123447"/>
            <a:ext cx="1602653" cy="54938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DJ</a:t>
            </a:r>
            <a:br>
              <a:rPr lang="sv-SE" sz="27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HJ</a:t>
            </a: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P11</a:t>
            </a: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P12</a:t>
            </a:r>
            <a:endParaRPr lang="sv-SE" sz="2700" i="1" dirty="0">
              <a:solidFill>
                <a:schemeClr val="bg1"/>
              </a:solidFill>
              <a:latin typeface="Posterama"/>
              <a:cs typeface="Posterama"/>
            </a:endParaRPr>
          </a:p>
          <a:p>
            <a:pPr fontAlgn="base"/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P13</a:t>
            </a: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F14</a:t>
            </a: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P14</a:t>
            </a:r>
            <a:br>
              <a:rPr lang="sv-SE" sz="27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P15</a:t>
            </a:r>
            <a:endParaRPr lang="sv-SE" sz="2700" dirty="0">
              <a:solidFill>
                <a:schemeClr val="bg1"/>
              </a:solidFill>
            </a:endParaRPr>
          </a:p>
          <a:p>
            <a:pPr fontAlgn="base"/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F15/16</a:t>
            </a: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P16	 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P17</a:t>
            </a:r>
            <a:endParaRPr lang="sv-SE" sz="2700" dirty="0">
              <a:solidFill>
                <a:schemeClr val="bg1"/>
              </a:solidFill>
            </a:endParaRP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F18</a:t>
            </a:r>
            <a:endParaRPr lang="sv-SE" sz="27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P18</a:t>
            </a:r>
            <a:endParaRPr lang="sv-SE" sz="2700" b="0" i="0" u="none" strike="noStrike" dirty="0"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164112F-61F5-A8DA-5E0C-B4989FA6904A}"/>
              </a:ext>
            </a:extLst>
          </p:cNvPr>
          <p:cNvSpPr txBox="1"/>
          <p:nvPr/>
        </p:nvSpPr>
        <p:spPr>
          <a:xfrm>
            <a:off x="1260880" y="1123447"/>
            <a:ext cx="10926764" cy="54938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Kamratfestivalen + 2 dagar Summar Camp</a:t>
            </a:r>
            <a:br>
              <a:rPr lang="sv-SE" sz="27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Kamratfestivalen + 2 dagar Summar Camp</a:t>
            </a:r>
          </a:p>
          <a:p>
            <a:pPr fontAlgn="base"/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Ungdomsavslutningen + 1 dag slöjdmässan</a:t>
            </a: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Grönköpings Marknad, städ</a:t>
            </a:r>
            <a:r>
              <a:rPr lang="sv-SE" sz="2700" i="1" dirty="0">
                <a:solidFill>
                  <a:schemeClr val="bg1"/>
                </a:solidFill>
                <a:latin typeface="Posterama"/>
                <a:cs typeface="Posterama"/>
              </a:rPr>
              <a:t>      Reserv: Kiosk Herrmatcher</a:t>
            </a:r>
          </a:p>
          <a:p>
            <a:pPr fontAlgn="base"/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Kiosk Herrmatcher</a:t>
            </a: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Boll &amp; Skoj-inspiratörer</a:t>
            </a: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Bemanna fotograferingen         </a:t>
            </a:r>
            <a:r>
              <a:rPr lang="sv-SE" sz="2700" i="1" dirty="0">
                <a:solidFill>
                  <a:schemeClr val="bg1"/>
                </a:solidFill>
                <a:latin typeface="Posterama"/>
                <a:cs typeface="Posterama"/>
              </a:rPr>
              <a:t>Reserv: Bollvärdar Herrmatcher</a:t>
            </a:r>
            <a:br>
              <a:rPr lang="sv-SE" sz="2700" i="1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Bollvärd Herrmatcher</a:t>
            </a:r>
            <a:endParaRPr lang="sv-SE" sz="2700" dirty="0">
              <a:solidFill>
                <a:schemeClr val="bg1"/>
              </a:solidFill>
            </a:endParaRPr>
          </a:p>
          <a:p>
            <a:pPr fontAlgn="base"/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Kiosk &amp; entré Dammatcher	</a:t>
            </a:r>
          </a:p>
          <a:p>
            <a:pPr fontAlgn="base"/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Kiosk &amp; entré Dammatcher	 </a:t>
            </a: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Containeransvar &amp; tvätt av västar</a:t>
            </a:r>
            <a:endParaRPr lang="sv-SE" sz="2700" dirty="0">
              <a:solidFill>
                <a:schemeClr val="bg1"/>
              </a:solidFill>
            </a:endParaRP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Bollvärdar Dammatcher</a:t>
            </a:r>
            <a:endParaRPr lang="sv-SE" sz="2700" dirty="0">
              <a:solidFill>
                <a:schemeClr val="bg1"/>
              </a:solidFill>
              <a:latin typeface="Aptos" panose="02110004020202020204"/>
              <a:cs typeface="Posterama"/>
            </a:endParaRPr>
          </a:p>
          <a:p>
            <a:r>
              <a:rPr lang="sv-SE" sz="2700" dirty="0">
                <a:solidFill>
                  <a:schemeClr val="bg1"/>
                </a:solidFill>
                <a:latin typeface="Posterama"/>
                <a:cs typeface="Posterama"/>
              </a:rPr>
              <a:t>Bollvärdar Dammatcher</a:t>
            </a:r>
            <a:endParaRPr lang="sv-SE" sz="2700" b="0" i="0" u="none" strike="noStrike" dirty="0"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C01E916-1049-0CEA-AFBE-AF1B4E24C61D}"/>
              </a:ext>
            </a:extLst>
          </p:cNvPr>
          <p:cNvSpPr txBox="1"/>
          <p:nvPr/>
        </p:nvSpPr>
        <p:spPr>
          <a:xfrm>
            <a:off x="3380865" y="35247"/>
            <a:ext cx="543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Laguppdrag</a:t>
            </a:r>
          </a:p>
        </p:txBody>
      </p:sp>
    </p:spTree>
    <p:extLst>
      <p:ext uri="{BB962C8B-B14F-4D97-AF65-F5344CB8AC3E}">
        <p14:creationId xmlns:p14="http://schemas.microsoft.com/office/powerpoint/2010/main" val="197950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4EA55-B50F-90EE-BBA4-CE5153ABF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92E37FE-F649-58E0-9A94-EC08A51F6FDC}"/>
              </a:ext>
            </a:extLst>
          </p:cNvPr>
          <p:cNvSpPr/>
          <p:nvPr/>
        </p:nvSpPr>
        <p:spPr>
          <a:xfrm>
            <a:off x="-1" y="1014562"/>
            <a:ext cx="12191999" cy="5843437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D764977-7830-60A3-7939-2FE2876A1E15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C0150CBA-E169-6A1D-8E6C-408915DFAE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6E6B4511-16FE-C66D-2C22-DA784EBA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B62A5435-3EF9-33CE-F821-95D2EC27FEB7}"/>
              </a:ext>
            </a:extLst>
          </p:cNvPr>
          <p:cNvSpPr txBox="1"/>
          <p:nvPr/>
        </p:nvSpPr>
        <p:spPr>
          <a:xfrm>
            <a:off x="668262" y="1687092"/>
            <a:ext cx="10843283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sv-SE" sz="4400" b="1">
                <a:solidFill>
                  <a:schemeClr val="bg1"/>
                </a:solidFill>
                <a:latin typeface="Posterama"/>
                <a:cs typeface="Posterama"/>
              </a:rPr>
              <a:t>Seniorlagen</a:t>
            </a:r>
          </a:p>
          <a:p>
            <a:pPr marL="742950" indent="-742950" algn="ctr" rtl="0" fontAlgn="base">
              <a:buAutoNum type="arabicPeriod"/>
            </a:pPr>
            <a:r>
              <a:rPr lang="sv-SE" sz="4000">
                <a:solidFill>
                  <a:schemeClr val="bg1"/>
                </a:solidFill>
                <a:latin typeface="Posterama"/>
                <a:cs typeface="Posterama"/>
              </a:rPr>
              <a:t>Grönköpings Marknad</a:t>
            </a:r>
          </a:p>
          <a:p>
            <a:pPr marL="742950" indent="-742950" algn="ctr" fontAlgn="base">
              <a:buAutoNum type="arabicPeriod"/>
            </a:pPr>
            <a:endParaRPr lang="sv-SE" sz="4000">
              <a:solidFill>
                <a:schemeClr val="bg1"/>
              </a:solidFill>
              <a:latin typeface="Posterama"/>
              <a:cs typeface="Posterama"/>
            </a:endParaRPr>
          </a:p>
          <a:p>
            <a:pPr marL="742950" indent="-742950" algn="ctr">
              <a:buAutoNum type="arabicPeriod"/>
            </a:pPr>
            <a:r>
              <a:rPr lang="sv-SE" sz="4000">
                <a:solidFill>
                  <a:schemeClr val="bg1"/>
                </a:solidFill>
                <a:latin typeface="Posterama"/>
                <a:cs typeface="Posterama"/>
              </a:rPr>
              <a:t>Vätternrundan</a:t>
            </a:r>
            <a:endParaRPr lang="sv-SE">
              <a:solidFill>
                <a:schemeClr val="bg1"/>
              </a:solidFill>
            </a:endParaRPr>
          </a:p>
          <a:p>
            <a:pPr marL="742950" indent="-742950" algn="ctr">
              <a:buAutoNum type="arabicPeriod"/>
            </a:pPr>
            <a:endParaRPr lang="sv-SE" sz="4000">
              <a:solidFill>
                <a:schemeClr val="bg1"/>
              </a:solidFill>
              <a:latin typeface="Posterama"/>
              <a:cs typeface="Posterama"/>
            </a:endParaRPr>
          </a:p>
          <a:p>
            <a:pPr marL="742950" indent="-742950" algn="ctr">
              <a:buAutoNum type="arabicPeriod"/>
            </a:pPr>
            <a:r>
              <a:rPr lang="sv-SE" sz="4000">
                <a:solidFill>
                  <a:schemeClr val="bg1"/>
                </a:solidFill>
                <a:latin typeface="Posterama"/>
                <a:cs typeface="Posterama"/>
              </a:rPr>
              <a:t>Slöjdmässan 2 / 3 dagar</a:t>
            </a:r>
            <a:endParaRPr lang="sv-SE" sz="400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3570D8F-5C5E-EA70-D01A-974956085AF4}"/>
              </a:ext>
            </a:extLst>
          </p:cNvPr>
          <p:cNvSpPr txBox="1"/>
          <p:nvPr/>
        </p:nvSpPr>
        <p:spPr>
          <a:xfrm>
            <a:off x="3380865" y="35247"/>
            <a:ext cx="543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Laguppdrag</a:t>
            </a:r>
          </a:p>
        </p:txBody>
      </p:sp>
    </p:spTree>
    <p:extLst>
      <p:ext uri="{BB962C8B-B14F-4D97-AF65-F5344CB8AC3E}">
        <p14:creationId xmlns:p14="http://schemas.microsoft.com/office/powerpoint/2010/main" val="242212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282CFEC-62DA-FED0-6795-C78D6A11058B}"/>
              </a:ext>
            </a:extLst>
          </p:cNvPr>
          <p:cNvSpPr/>
          <p:nvPr/>
        </p:nvSpPr>
        <p:spPr>
          <a:xfrm>
            <a:off x="0" y="1478711"/>
            <a:ext cx="12192000" cy="5379289"/>
          </a:xfrm>
          <a:prstGeom prst="rect">
            <a:avLst/>
          </a:prstGeom>
          <a:solidFill>
            <a:srgbClr val="0730A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D77DC19-DCE6-6DE8-1858-998FA4DF9687}"/>
              </a:ext>
            </a:extLst>
          </p:cNvPr>
          <p:cNvSpPr txBox="1"/>
          <p:nvPr/>
        </p:nvSpPr>
        <p:spPr>
          <a:xfrm>
            <a:off x="196884" y="296067"/>
            <a:ext cx="117982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sv-SE" sz="3200" b="1" i="0" u="none" strike="noStrike">
                <a:solidFill>
                  <a:srgbClr val="0730AC"/>
                </a:solidFill>
                <a:effectLst/>
                <a:latin typeface="Posterama"/>
                <a:cs typeface="Posterama"/>
              </a:rPr>
              <a:t>Medlems- &amp; aktivitetsavgifter </a:t>
            </a:r>
            <a:r>
              <a:rPr lang="sv-SE" sz="3200" b="1">
                <a:solidFill>
                  <a:srgbClr val="0730AC"/>
                </a:solidFill>
                <a:latin typeface="Posterama"/>
                <a:cs typeface="Posterama"/>
              </a:rPr>
              <a:t>2026</a:t>
            </a:r>
            <a:endParaRPr lang="sv-SE" sz="3200" b="1" i="0" u="none" strike="noStrike">
              <a:solidFill>
                <a:srgbClr val="0730AC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C915F77-AD5B-EE27-3017-A39514317E5F}"/>
              </a:ext>
            </a:extLst>
          </p:cNvPr>
          <p:cNvSpPr txBox="1"/>
          <p:nvPr/>
        </p:nvSpPr>
        <p:spPr>
          <a:xfrm>
            <a:off x="1126971" y="1752506"/>
            <a:ext cx="383085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endParaRPr lang="sv-SE" sz="4000" b="1">
              <a:solidFill>
                <a:srgbClr val="FFFFFF"/>
              </a:solidFill>
              <a:latin typeface="Posterama"/>
              <a:cs typeface="Posterama"/>
            </a:endParaRPr>
          </a:p>
          <a:p>
            <a:pPr algn="ctr" fontAlgn="base"/>
            <a:r>
              <a:rPr lang="sv-SE" sz="3600">
                <a:solidFill>
                  <a:srgbClr val="FFFFFF"/>
                </a:solidFill>
                <a:latin typeface="Posterama"/>
                <a:cs typeface="Posterama"/>
              </a:rPr>
              <a:t>11vs11</a:t>
            </a:r>
            <a:endParaRPr lang="sv-SE" sz="3600" b="0" i="0" u="none" strike="noStrike">
              <a:solidFill>
                <a:srgbClr val="FFFFFF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r>
              <a:rPr lang="sv-SE" sz="1100">
                <a:solidFill>
                  <a:srgbClr val="FFFFFF"/>
                </a:solidFill>
                <a:latin typeface="Posterama"/>
                <a:cs typeface="Posterama"/>
              </a:rPr>
              <a:t> </a:t>
            </a:r>
          </a:p>
          <a:p>
            <a:pPr algn="ctr" fontAlgn="base"/>
            <a:r>
              <a:rPr lang="sv-SE" sz="3600">
                <a:solidFill>
                  <a:srgbClr val="FFFFFF"/>
                </a:solidFill>
                <a:latin typeface="Posterama"/>
                <a:cs typeface="Posterama"/>
              </a:rPr>
              <a:t>9vs9</a:t>
            </a:r>
          </a:p>
          <a:p>
            <a:pPr algn="ctr" fontAlgn="base"/>
            <a:r>
              <a:rPr lang="sv-SE" sz="1100">
                <a:solidFill>
                  <a:srgbClr val="FFFFFF"/>
                </a:solidFill>
                <a:latin typeface="Posterama"/>
                <a:cs typeface="Posterama"/>
              </a:rPr>
              <a:t> </a:t>
            </a:r>
          </a:p>
          <a:p>
            <a:pPr algn="ctr"/>
            <a:r>
              <a:rPr lang="sv-SE" sz="3600">
                <a:solidFill>
                  <a:srgbClr val="FFFFFF"/>
                </a:solidFill>
                <a:latin typeface="Posterama"/>
                <a:cs typeface="Posterama"/>
              </a:rPr>
              <a:t>7vs7</a:t>
            </a:r>
            <a:endParaRPr lang="sv-SE" sz="36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 fontAlgn="base"/>
            <a:r>
              <a:rPr lang="sv-SE" sz="1100">
                <a:solidFill>
                  <a:srgbClr val="FFFFFF"/>
                </a:solidFill>
                <a:latin typeface="Posterama"/>
                <a:cs typeface="Posterama"/>
              </a:rPr>
              <a:t> </a:t>
            </a:r>
          </a:p>
          <a:p>
            <a:pPr algn="ctr"/>
            <a:r>
              <a:rPr lang="sv-SE" sz="3600">
                <a:solidFill>
                  <a:srgbClr val="FFFFFF"/>
                </a:solidFill>
                <a:latin typeface="Posterama"/>
                <a:cs typeface="Posterama"/>
              </a:rPr>
              <a:t>5vs5</a:t>
            </a:r>
            <a:endParaRPr lang="sv-SE" sz="3600"/>
          </a:p>
          <a:p>
            <a:pPr algn="ctr" fontAlgn="base"/>
            <a:r>
              <a:rPr lang="sv-SE" sz="1100">
                <a:solidFill>
                  <a:srgbClr val="FFFFFF"/>
                </a:solidFill>
                <a:latin typeface="Posterama"/>
                <a:cs typeface="Posterama"/>
              </a:rPr>
              <a:t> </a:t>
            </a:r>
          </a:p>
          <a:p>
            <a:pPr algn="ctr"/>
            <a:r>
              <a:rPr lang="sv-SE" sz="3200">
                <a:solidFill>
                  <a:srgbClr val="FFFFFF"/>
                </a:solidFill>
                <a:latin typeface="Posterama"/>
                <a:cs typeface="Posterama"/>
              </a:rPr>
              <a:t>Fotbollsskolan</a:t>
            </a:r>
            <a:endParaRPr lang="sv-SE" sz="3200"/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197436F-F54D-90DB-120B-478EC1396118}"/>
              </a:ext>
            </a:extLst>
          </p:cNvPr>
          <p:cNvGrpSpPr/>
          <p:nvPr/>
        </p:nvGrpSpPr>
        <p:grpSpPr>
          <a:xfrm>
            <a:off x="5736000" y="6040940"/>
            <a:ext cx="720000" cy="720000"/>
            <a:chOff x="5736000" y="6160475"/>
            <a:chExt cx="720000" cy="720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925DE7B4-A778-A09A-5E93-CF21EDEE3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EA415CB2-8B3F-B7A1-16CB-233BDB9C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C95871A3-97FE-B07B-DF33-DA95C4D55D84}"/>
              </a:ext>
            </a:extLst>
          </p:cNvPr>
          <p:cNvSpPr txBox="1"/>
          <p:nvPr/>
        </p:nvSpPr>
        <p:spPr>
          <a:xfrm>
            <a:off x="196883" y="923271"/>
            <a:ext cx="1179823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sv-SE" sz="2400" b="1" dirty="0">
                <a:solidFill>
                  <a:srgbClr val="0730AC"/>
                </a:solidFill>
                <a:latin typeface="Posterama"/>
                <a:cs typeface="Posterama"/>
              </a:rPr>
              <a:t>Oförändrade avgifter kontra föregående år</a:t>
            </a:r>
          </a:p>
          <a:p>
            <a:r>
              <a:rPr lang="sv-SE" sz="2800" dirty="0">
                <a:solidFill>
                  <a:schemeClr val="bg1"/>
                </a:solidFill>
                <a:latin typeface="Posterama"/>
                <a:cs typeface="Posterama"/>
              </a:rPr>
              <a:t>			</a:t>
            </a:r>
            <a:r>
              <a:rPr lang="sv-SE" sz="2800" b="1" dirty="0">
                <a:solidFill>
                  <a:schemeClr val="bg1"/>
                </a:solidFill>
                <a:latin typeface="Posterama"/>
                <a:cs typeface="Posterama"/>
              </a:rPr>
              <a:t>                </a:t>
            </a:r>
          </a:p>
          <a:p>
            <a:r>
              <a:rPr lang="sv-SE" sz="2800" b="1" dirty="0">
                <a:solidFill>
                  <a:schemeClr val="bg1"/>
                </a:solidFill>
                <a:latin typeface="Posterama"/>
                <a:cs typeface="Posterama"/>
              </a:rPr>
              <a:t>                  </a:t>
            </a:r>
            <a:r>
              <a:rPr lang="sv-SE" sz="2400" b="1" dirty="0">
                <a:solidFill>
                  <a:schemeClr val="bg1"/>
                </a:solidFill>
                <a:latin typeface="Posterama"/>
                <a:cs typeface="Posterama"/>
              </a:rPr>
              <a:t>Medlemsavgift    Aktivitetsavgift</a:t>
            </a:r>
            <a:endParaRPr lang="sv-SE" sz="2400" dirty="0">
              <a:solidFill>
                <a:schemeClr val="bg1"/>
              </a:solidFill>
            </a:endParaRPr>
          </a:p>
          <a:p>
            <a:r>
              <a:rPr lang="sv-SE" sz="2800" b="1" dirty="0">
                <a:solidFill>
                  <a:schemeClr val="bg1"/>
                </a:solidFill>
                <a:latin typeface="Posterama"/>
                <a:cs typeface="Posterama"/>
              </a:rPr>
              <a:t>    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E9C94C0-5AD6-71AA-F795-125D98026E8E}"/>
              </a:ext>
            </a:extLst>
          </p:cNvPr>
          <p:cNvSpPr txBox="1"/>
          <p:nvPr/>
        </p:nvSpPr>
        <p:spPr>
          <a:xfrm>
            <a:off x="5457100" y="2462343"/>
            <a:ext cx="1964501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 sz="2800"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 sz="2800"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 sz="2800"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 sz="2800"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63A1341-95E3-DDD6-10CB-C01A6F45AD12}"/>
              </a:ext>
            </a:extLst>
          </p:cNvPr>
          <p:cNvSpPr txBox="1"/>
          <p:nvPr/>
        </p:nvSpPr>
        <p:spPr>
          <a:xfrm>
            <a:off x="7855158" y="2484754"/>
            <a:ext cx="1964501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1.150 kr</a:t>
            </a:r>
            <a:endParaRPr lang="sv-SE" sz="2800">
              <a:solidFill>
                <a:schemeClr val="bg1"/>
              </a:solidFill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950 kr</a:t>
            </a:r>
            <a:endParaRPr lang="sv-SE" sz="2800">
              <a:solidFill>
                <a:schemeClr val="bg1"/>
              </a:solidFill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750 kr</a:t>
            </a:r>
            <a:endParaRPr lang="sv-SE" sz="2800">
              <a:solidFill>
                <a:schemeClr val="bg1"/>
              </a:solidFill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 sz="2800">
              <a:latin typeface="Posterama"/>
              <a:cs typeface="Posterama"/>
            </a:endParaRPr>
          </a:p>
        </p:txBody>
      </p:sp>
    </p:spTree>
    <p:extLst>
      <p:ext uri="{BB962C8B-B14F-4D97-AF65-F5344CB8AC3E}">
        <p14:creationId xmlns:p14="http://schemas.microsoft.com/office/powerpoint/2010/main" val="286544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6408E-3677-44E7-9436-9FC9880E0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B4E83DB-7DA1-E38D-5616-AA5BDEC57E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1C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DB269C9-A284-1049-712D-ED2A790C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364" r="4360" b="-783"/>
          <a:stretch>
            <a:fillRect/>
          </a:stretch>
        </p:blipFill>
        <p:spPr>
          <a:xfrm>
            <a:off x="3550644" y="1540"/>
            <a:ext cx="4868778" cy="1711416"/>
          </a:xfrm>
          <a:prstGeom prst="rect">
            <a:avLst/>
          </a:prstGeom>
          <a:solidFill>
            <a:srgbClr val="061C9D"/>
          </a:solidFill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64AAF125-C2C5-CC98-F699-6E7C0FCB06E7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1BF2764B-5537-5CC4-7B01-5C7765B125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8EE2B18-5CF5-B500-5F77-DF911B7C2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D6315FC7-9795-CCA9-5510-38A411526369}"/>
              </a:ext>
            </a:extLst>
          </p:cNvPr>
          <p:cNvSpPr txBox="1"/>
          <p:nvPr/>
        </p:nvSpPr>
        <p:spPr>
          <a:xfrm>
            <a:off x="-6240" y="2120059"/>
            <a:ext cx="12200146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Startade senhösten 2025.</a:t>
            </a:r>
          </a:p>
          <a:p>
            <a:pPr algn="ctr"/>
            <a:r>
              <a:rPr lang="sv-SE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Föreningen har provkört administrationen med ett mindre antal medlemmar som "endast" spelar innebandy.</a:t>
            </a:r>
          </a:p>
          <a:p>
            <a:pPr algn="ctr"/>
            <a:r>
              <a:rPr lang="sv-SE" sz="1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sv-SE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Nya, förbättrade villkor 2026:</a:t>
            </a:r>
          </a:p>
          <a:p>
            <a:pPr algn="ctr"/>
            <a:r>
              <a:rPr lang="sv-SE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500            </a:t>
            </a:r>
            <a:r>
              <a:rPr lang="sv-SE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550 kr</a:t>
            </a:r>
          </a:p>
          <a:p>
            <a:pPr algn="ctr"/>
            <a:r>
              <a:rPr lang="sv-SE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8-16            </a:t>
            </a:r>
            <a:r>
              <a:rPr lang="sv-SE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7-16 år   </a:t>
            </a:r>
            <a:r>
              <a:rPr lang="sv-SE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(2019)</a:t>
            </a:r>
          </a:p>
          <a:p>
            <a:pPr algn="ctr"/>
            <a:r>
              <a:rPr lang="sv-SE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Utökat stöd för familjer som är bostadsbidragsberättigade: </a:t>
            </a:r>
          </a:p>
          <a:p>
            <a:pPr algn="ctr"/>
            <a:r>
              <a:rPr lang="sv-SE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2.000              </a:t>
            </a:r>
            <a:r>
              <a:rPr lang="sv-SE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2.500 kr</a:t>
            </a:r>
            <a:endParaRPr lang="sv-S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v-SE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30C768FA-FCC5-4F48-2AC1-CC5E8543D4E7}"/>
              </a:ext>
            </a:extLst>
          </p:cNvPr>
          <p:cNvSpPr/>
          <p:nvPr/>
        </p:nvSpPr>
        <p:spPr>
          <a:xfrm>
            <a:off x="5660045" y="4242026"/>
            <a:ext cx="453967" cy="132772"/>
          </a:xfrm>
          <a:prstGeom prst="rightArrow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77E69BF0-E381-6DE4-475F-A488B062AE48}"/>
              </a:ext>
            </a:extLst>
          </p:cNvPr>
          <p:cNvSpPr/>
          <p:nvPr/>
        </p:nvSpPr>
        <p:spPr>
          <a:xfrm>
            <a:off x="5675285" y="4678906"/>
            <a:ext cx="453967" cy="132772"/>
          </a:xfrm>
          <a:prstGeom prst="rightArrow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345E4705-7832-6491-FE00-B3C394E1E3D8}"/>
              </a:ext>
            </a:extLst>
          </p:cNvPr>
          <p:cNvSpPr/>
          <p:nvPr/>
        </p:nvSpPr>
        <p:spPr>
          <a:xfrm>
            <a:off x="5690525" y="5479053"/>
            <a:ext cx="453967" cy="132772"/>
          </a:xfrm>
          <a:prstGeom prst="rightArrow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64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34E86-7368-833D-C812-970DB848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513EA96-A485-4866-BEB7-1F7E40F4B458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275AB939-4BB5-9C94-7C12-EA25B817B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35756BB2-1BC5-B557-FBAE-35979BB75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0717165D-51E9-0B24-272E-7D3D594A156B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E4F320D-4E66-2B0E-7A33-7A03CC26CB51}"/>
              </a:ext>
            </a:extLst>
          </p:cNvPr>
          <p:cNvSpPr txBox="1"/>
          <p:nvPr/>
        </p:nvSpPr>
        <p:spPr>
          <a:xfrm>
            <a:off x="3020291" y="130260"/>
            <a:ext cx="615027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/>
                <a:cs typeface="Posterama"/>
              </a:rPr>
              <a:t>Ravelli &amp; Newbody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419C735B-4A2E-FB7B-1565-F215D5EEA8FE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BD43E58C-AE03-378A-F0CE-E0F0F1E3F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18AECD4B-ADFE-8426-8132-29348483F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95993C-CF77-751C-5BB4-A9645117A28B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92EDBA9D-F3AA-0DFA-C68D-1A1CFC91E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297E6A69-8F4C-DF6E-5642-7C12A92C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E2E297B4-A446-4F73-107E-D61ABC14270D}"/>
              </a:ext>
            </a:extLst>
          </p:cNvPr>
          <p:cNvSpPr txBox="1"/>
          <p:nvPr/>
        </p:nvSpPr>
        <p:spPr>
          <a:xfrm>
            <a:off x="152736" y="1023275"/>
            <a:ext cx="12043745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sv-SE" sz="2400" b="1" dirty="0">
                <a:solidFill>
                  <a:srgbClr val="000000"/>
                </a:solidFill>
                <a:latin typeface="Posterama"/>
                <a:cs typeface="Posterama"/>
              </a:rPr>
              <a:t>Ravelli – Under våren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Posterama"/>
                <a:cs typeface="Posterama"/>
              </a:rPr>
              <a:t>Väldigt god lönsamhet för föreningen.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Posterama"/>
                <a:cs typeface="Posterama"/>
              </a:rPr>
              <a:t>Petra Karlsson fortsatt ansvarig. 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Posterama"/>
                <a:cs typeface="Posterama"/>
              </a:rPr>
              <a:t>En</a:t>
            </a:r>
            <a:r>
              <a:rPr lang="sv-SE" sz="2400" dirty="0">
                <a:solidFill>
                  <a:srgbClr val="000000"/>
                </a:solidFill>
                <a:latin typeface="Posterama"/>
                <a:cs typeface="Posterama"/>
              </a:rPr>
              <a:t> vuxen</a:t>
            </a: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Posterama"/>
                <a:cs typeface="Posterama"/>
              </a:rPr>
              <a:t> per lag är ansvarig</a:t>
            </a:r>
            <a:r>
              <a:rPr lang="sv-SE" sz="2400" dirty="0">
                <a:solidFill>
                  <a:srgbClr val="000000"/>
                </a:solidFill>
                <a:latin typeface="Posterama"/>
                <a:cs typeface="Posterama"/>
              </a:rPr>
              <a:t> för att driva försäljningsarbetet</a:t>
            </a: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Posterama"/>
                <a:cs typeface="Posterama"/>
              </a:rPr>
              <a:t>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Posterama"/>
                <a:cs typeface="Posterama"/>
              </a:rPr>
              <a:t>Katalogerna kommer till Klubbhuset, hämta ut i samband med träning.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Posterama"/>
                <a:cs typeface="Posterama"/>
              </a:rPr>
              <a:t>Kataloger går att komplettera, lämna gärna tillbaka de som inte delas ut.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rgbClr val="000000"/>
                </a:solidFill>
                <a:latin typeface="Posterama"/>
                <a:cs typeface="Posterama"/>
              </a:rPr>
              <a:t>Säljmål</a:t>
            </a:r>
            <a:r>
              <a:rPr lang="sv-SE" sz="2400" dirty="0">
                <a:solidFill>
                  <a:srgbClr val="000000"/>
                </a:solidFill>
                <a:latin typeface="Posterama"/>
                <a:cs typeface="Posterama"/>
              </a:rPr>
              <a:t> om 6 paket per familj. </a:t>
            </a:r>
          </a:p>
          <a:p>
            <a:endParaRPr lang="sv-SE" sz="2400" dirty="0">
              <a:solidFill>
                <a:srgbClr val="000000"/>
              </a:solidFill>
              <a:latin typeface="Posterama"/>
              <a:cs typeface="Posterama"/>
            </a:endParaRPr>
          </a:p>
          <a:p>
            <a:pPr algn="ctr"/>
            <a:r>
              <a:rPr lang="sv-SE" sz="2000" b="1" dirty="0">
                <a:solidFill>
                  <a:srgbClr val="000000"/>
                </a:solidFill>
                <a:latin typeface="Posterama"/>
                <a:cs typeface="Posterama"/>
              </a:rPr>
              <a:t>ALL FÖRSÄLJNING SKAPAR FÖRUTSÄTTNINGAR FÖR ATT VI SKA KUNNA BIBEHÅLLA ELLER FÖRBÄTTRA VÅR FÖRENING!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DF3292D-F558-6F21-B11D-1306E7F2FC8F}"/>
              </a:ext>
            </a:extLst>
          </p:cNvPr>
          <p:cNvSpPr txBox="1"/>
          <p:nvPr/>
        </p:nvSpPr>
        <p:spPr>
          <a:xfrm>
            <a:off x="277426" y="4999529"/>
            <a:ext cx="12043745" cy="1141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sv-SE" sz="2400" b="1">
                <a:solidFill>
                  <a:srgbClr val="000000"/>
                </a:solidFill>
                <a:latin typeface="Posterama"/>
                <a:cs typeface="Posterama"/>
              </a:rPr>
              <a:t>Newbody – Efter sommaren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Posterama"/>
                <a:cs typeface="Posterama"/>
              </a:rPr>
              <a:t>Webbshopsformat.</a:t>
            </a:r>
          </a:p>
        </p:txBody>
      </p:sp>
    </p:spTree>
    <p:extLst>
      <p:ext uri="{BB962C8B-B14F-4D97-AF65-F5344CB8AC3E}">
        <p14:creationId xmlns:p14="http://schemas.microsoft.com/office/powerpoint/2010/main" val="871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63128-2072-1E05-4817-9C8B697DC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147C800-4E7F-4E41-E7A5-319597CF0A3C}"/>
              </a:ext>
            </a:extLst>
          </p:cNvPr>
          <p:cNvSpPr/>
          <p:nvPr/>
        </p:nvSpPr>
        <p:spPr>
          <a:xfrm>
            <a:off x="1" y="995884"/>
            <a:ext cx="12191999" cy="58621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8FF5A3C9-3062-4E7B-9601-033A12F713BB}"/>
              </a:ext>
            </a:extLst>
          </p:cNvPr>
          <p:cNvGrpSpPr/>
          <p:nvPr/>
        </p:nvGrpSpPr>
        <p:grpSpPr>
          <a:xfrm>
            <a:off x="11369362" y="137942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C03F62DD-0858-91F0-D376-938B6BBAE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4984FB58-1318-4E9E-E946-BB53B6C67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7D7CA930-99B0-4C4B-C1DF-029F889A5207}"/>
              </a:ext>
            </a:extLst>
          </p:cNvPr>
          <p:cNvSpPr txBox="1"/>
          <p:nvPr/>
        </p:nvSpPr>
        <p:spPr>
          <a:xfrm>
            <a:off x="0" y="118818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Så många ungdomar som möjligt ska kunna spela fotboll, </a:t>
            </a:r>
            <a:br>
              <a:rPr lang="sv-SE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så länge som möjligt – i Hjo!</a:t>
            </a:r>
            <a:endParaRPr lang="sv-SE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DD9429C-2C3E-1D7C-D93F-EA45BF1CDEE8}"/>
              </a:ext>
            </a:extLst>
          </p:cNvPr>
          <p:cNvSpPr txBox="1"/>
          <p:nvPr/>
        </p:nvSpPr>
        <p:spPr>
          <a:xfrm>
            <a:off x="2953213" y="150056"/>
            <a:ext cx="628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>
                <a:solidFill>
                  <a:srgbClr val="0631AB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Ungdomsråd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24C33FF-D2EA-AD89-D7F3-447051B06AD2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A695A8FA-4389-1F69-1A32-FDA715241A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D2E5B51E-CCB5-40BD-4004-88055C0DD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39826774-EF53-EE27-BE67-A3808644FDDD}"/>
              </a:ext>
            </a:extLst>
          </p:cNvPr>
          <p:cNvSpPr txBox="1"/>
          <p:nvPr/>
        </p:nvSpPr>
        <p:spPr>
          <a:xfrm>
            <a:off x="66674" y="2615174"/>
            <a:ext cx="9612000" cy="39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2025: Ungdomsråd för ungdomar födda 2010-2015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Två representanter per lag.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Ledare i varje lag utser representanterna.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En spelare som uppfattas ha högre sportsliga ambitioner.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En spelare som uppfattas ha behov av social stimulans.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 möte årligen under hösten.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Mötet leds av Ungdomssektionen + extern part.</a:t>
            </a:r>
            <a:endParaRPr lang="sv-SE" sz="11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B6A9A816-CA99-7922-5283-2B6F0F9AB09F}"/>
              </a:ext>
            </a:extLst>
          </p:cNvPr>
          <p:cNvGrpSpPr/>
          <p:nvPr/>
        </p:nvGrpSpPr>
        <p:grpSpPr>
          <a:xfrm>
            <a:off x="8952000" y="3114675"/>
            <a:ext cx="3240000" cy="3743326"/>
            <a:chOff x="8696325" y="2457711"/>
            <a:chExt cx="3495675" cy="4400290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9532F376-A8A3-A275-501F-C0357E9B1332}"/>
                </a:ext>
              </a:extLst>
            </p:cNvPr>
            <p:cNvSpPr/>
            <p:nvPr/>
          </p:nvSpPr>
          <p:spPr>
            <a:xfrm>
              <a:off x="8696325" y="2457711"/>
              <a:ext cx="3495675" cy="4400290"/>
            </a:xfrm>
            <a:prstGeom prst="rect">
              <a:avLst/>
            </a:prstGeom>
            <a:solidFill>
              <a:srgbClr val="EE8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>
                <a:solidFill>
                  <a:schemeClr val="bg1"/>
                </a:solidFill>
              </a:endParaRP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91968801-3257-F5D8-666E-307341F1D30C}"/>
                </a:ext>
              </a:extLst>
            </p:cNvPr>
            <p:cNvSpPr txBox="1"/>
            <p:nvPr/>
          </p:nvSpPr>
          <p:spPr>
            <a:xfrm>
              <a:off x="8845423" y="2615174"/>
              <a:ext cx="330267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Agendaförslag: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Juniorlag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Spelarutbildning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Aktiviteter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Anläggning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Ledare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Skav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Socialt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Skola</a:t>
              </a:r>
              <a:endParaRPr lang="sv-SE" sz="110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6AAF-72FF-42CF-4993-A6483EF7D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7B1E614-843E-12E7-407F-A2ABAE868700}"/>
              </a:ext>
            </a:extLst>
          </p:cNvPr>
          <p:cNvSpPr/>
          <p:nvPr/>
        </p:nvSpPr>
        <p:spPr>
          <a:xfrm>
            <a:off x="0" y="-1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AAFC5FB-5803-681A-C83F-6A585955967B}"/>
              </a:ext>
            </a:extLst>
          </p:cNvPr>
          <p:cNvSpPr txBox="1"/>
          <p:nvPr/>
        </p:nvSpPr>
        <p:spPr>
          <a:xfrm>
            <a:off x="598842" y="599021"/>
            <a:ext cx="11221040" cy="33578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400" b="1" dirty="0">
              <a:solidFill>
                <a:srgbClr val="0730AC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400" b="1" dirty="0">
              <a:solidFill>
                <a:srgbClr val="0730AC"/>
              </a:solidFill>
              <a:latin typeface="Posterama"/>
              <a:cs typeface="Posteram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rgbClr val="0730AC"/>
                </a:solidFill>
                <a:latin typeface="Posterama"/>
                <a:cs typeface="Posterama"/>
              </a:rPr>
              <a:t>Lagfoto</a:t>
            </a:r>
            <a:r>
              <a:rPr lang="sv-SE" sz="2400" dirty="0">
                <a:solidFill>
                  <a:srgbClr val="0730AC"/>
                </a:solidFill>
                <a:latin typeface="Posterama"/>
                <a:cs typeface="Posterama"/>
              </a:rPr>
              <a:t> &amp; individuellt porträttfoto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730AC"/>
                </a:solidFill>
                <a:latin typeface="Posterama"/>
                <a:cs typeface="Posterama"/>
              </a:rPr>
              <a:t>Inga </a:t>
            </a:r>
            <a:r>
              <a:rPr lang="sv-SE" sz="2400" dirty="0" err="1">
                <a:solidFill>
                  <a:srgbClr val="0730AC"/>
                </a:solidFill>
                <a:latin typeface="Posterama"/>
                <a:cs typeface="Posterama"/>
              </a:rPr>
              <a:t>köpkrav</a:t>
            </a:r>
            <a:endParaRPr lang="sv-SE" sz="2400" dirty="0">
              <a:solidFill>
                <a:srgbClr val="0730AC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730AC"/>
                </a:solidFill>
                <a:latin typeface="Posterama"/>
                <a:cs typeface="Posterama"/>
              </a:rPr>
              <a:t>5 tillfällen (3)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730AC"/>
                </a:solidFill>
                <a:latin typeface="Posterama"/>
                <a:cs typeface="Posterama"/>
              </a:rPr>
              <a:t>Början av maj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16CFC77-8F2F-271B-FD2E-360D2188141A}"/>
              </a:ext>
            </a:extLst>
          </p:cNvPr>
          <p:cNvSpPr txBox="1"/>
          <p:nvPr/>
        </p:nvSpPr>
        <p:spPr>
          <a:xfrm>
            <a:off x="1338727" y="172392"/>
            <a:ext cx="951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Fotografering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867561BD-003F-A7CD-1E79-2451027CE767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062642B3-6613-86A0-B08B-547C70CCA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2EE1E13-145E-8B4F-1573-F9C09E309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0730D51A-6EB2-625C-02FE-4F3711B286B0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178FEBBA-513C-34B9-6FBF-C263DF9A6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FD42CBA-F888-5663-F372-F98EF2779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pic>
        <p:nvPicPr>
          <p:cNvPr id="2" name="Bildobjekt 1" descr="Bildexperten - Bildexperten">
            <a:extLst>
              <a:ext uri="{FF2B5EF4-FFF2-40B4-BE49-F238E27FC236}">
                <a16:creationId xmlns:a16="http://schemas.microsoft.com/office/drawing/2014/main" id="{F8137D24-1822-F8AE-A7CD-E71DB606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83" y="1167445"/>
            <a:ext cx="3650337" cy="5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97FA4-BA26-E1D7-FCC3-F69ABAF9A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3B3B3AD2-1B7B-A0E1-0710-94B4944023C6}"/>
              </a:ext>
            </a:extLst>
          </p:cNvPr>
          <p:cNvGrpSpPr/>
          <p:nvPr/>
        </p:nvGrpSpPr>
        <p:grpSpPr>
          <a:xfrm>
            <a:off x="0" y="2089134"/>
            <a:ext cx="12192000" cy="4357004"/>
            <a:chOff x="0" y="2639668"/>
            <a:chExt cx="12192000" cy="4357004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FEB609D9-39C1-998F-ACE9-A61BE641EC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5999" y="5023177"/>
              <a:ext cx="1080000" cy="1973495"/>
              <a:chOff x="5736000" y="6160475"/>
              <a:chExt cx="720000" cy="1315663"/>
            </a:xfrm>
          </p:grpSpPr>
          <p:sp>
            <p:nvSpPr>
              <p:cNvPr id="24" name="Ellips 23">
                <a:extLst>
                  <a:ext uri="{FF2B5EF4-FFF2-40B4-BE49-F238E27FC236}">
                    <a16:creationId xmlns:a16="http://schemas.microsoft.com/office/drawing/2014/main" id="{E09F5B92-5202-F51E-CF34-E1FD645A88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6000" y="6160475"/>
                <a:ext cx="720000" cy="72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838CBE7A-9519-5CFE-55D9-E0C4D7FEB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80000" y="6935340"/>
                <a:ext cx="432000" cy="540798"/>
              </a:xfrm>
              <a:prstGeom prst="rect">
                <a:avLst/>
              </a:prstGeom>
            </p:spPr>
          </p:pic>
        </p:grp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69731E58-A674-F72F-84DF-0AFD0F6ED6CD}"/>
                </a:ext>
              </a:extLst>
            </p:cNvPr>
            <p:cNvSpPr txBox="1"/>
            <p:nvPr/>
          </p:nvSpPr>
          <p:spPr>
            <a:xfrm>
              <a:off x="0" y="2639668"/>
              <a:ext cx="12192000" cy="3098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50"/>
                </a:spcAft>
              </a:pPr>
              <a:r>
                <a:rPr lang="sv-SE" sz="4800" b="1" dirty="0">
                  <a:solidFill>
                    <a:srgbClr val="1E3479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Kommer ansvara för att ta revidera blåtråden, krisplan etc. </a:t>
              </a:r>
            </a:p>
            <a:p>
              <a:pPr algn="ctr">
                <a:spcAft>
                  <a:spcPts val="150"/>
                </a:spcAft>
              </a:pPr>
              <a:endParaRPr lang="sv-SE" sz="4800" b="1" dirty="0">
                <a:solidFill>
                  <a:srgbClr val="1E3479"/>
                </a:solidFill>
                <a:latin typeface="Posterama" panose="020B0504020200020000" pitchFamily="34" charset="0"/>
                <a:cs typeface="Posterama" panose="020B0504020200020000" pitchFamily="34" charset="0"/>
              </a:endParaRPr>
            </a:p>
            <a:p>
              <a:pPr algn="ctr">
                <a:spcAft>
                  <a:spcPts val="150"/>
                </a:spcAft>
              </a:pPr>
              <a:r>
                <a:rPr lang="sv-SE" sz="4800" b="1" dirty="0">
                  <a:solidFill>
                    <a:srgbClr val="1E3479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trygg@ifkhjo.se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54744026-2E90-9410-014F-576E2D3ED8B8}"/>
              </a:ext>
            </a:extLst>
          </p:cNvPr>
          <p:cNvSpPr/>
          <p:nvPr/>
        </p:nvSpPr>
        <p:spPr>
          <a:xfrm>
            <a:off x="0" y="-3176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94F63E2B-5229-F6E0-E9C1-BD69C8A7943C}"/>
              </a:ext>
            </a:extLst>
          </p:cNvPr>
          <p:cNvSpPr txBox="1"/>
          <p:nvPr/>
        </p:nvSpPr>
        <p:spPr>
          <a:xfrm>
            <a:off x="1" y="184086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Trygghetsgruppen</a:t>
            </a:r>
          </a:p>
        </p:txBody>
      </p:sp>
    </p:spTree>
    <p:extLst>
      <p:ext uri="{BB962C8B-B14F-4D97-AF65-F5344CB8AC3E}">
        <p14:creationId xmlns:p14="http://schemas.microsoft.com/office/powerpoint/2010/main" val="47718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8635" y="0"/>
            <a:ext cx="12220634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6" y="0"/>
            <a:ext cx="12220636" cy="6858000"/>
          </a:xfrm>
          <a:prstGeom prst="rect">
            <a:avLst/>
          </a:prstGeom>
          <a:ln>
            <a:solidFill>
              <a:srgbClr val="061C9D"/>
            </a:solidFill>
          </a:ln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ADE903BA-F1DF-45CA-AFE2-6BAAF6198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12" y="2955758"/>
            <a:ext cx="4509996" cy="946484"/>
          </a:xfrm>
        </p:spPr>
        <p:txBody>
          <a:bodyPr anchor="t">
            <a:normAutofit/>
          </a:bodyPr>
          <a:lstStyle/>
          <a:p>
            <a:pPr algn="l"/>
            <a:r>
              <a:rPr lang="sv-SE" sz="4100">
                <a:solidFill>
                  <a:srgbClr val="FFFFFF"/>
                </a:solidFill>
                <a:latin typeface="Pebble" panose="020F0703020203020204" pitchFamily="34" charset="0"/>
              </a:rPr>
              <a:t>Övriga frågor?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694FD9C-00C6-4DD5-8D73-513C0DF93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87" y="1155252"/>
            <a:ext cx="3394136" cy="412661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B3AEC9-4A3C-4769-881A-CA82E887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E73E-0402-49F9-BDF2-43E6317EC922}" type="datetime3">
              <a:rPr lang="sv-SE" smtClean="0"/>
              <a:t>26-03-30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84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5573B-A656-0587-64D0-C06BCF173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6786DF6C-B25B-0C5B-74BA-F6391E105856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0339B36D-E848-EEAA-C5F0-70F3209735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E4A5B533-E615-536E-CE0E-797424FA8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A3E059B4-08B2-B947-A393-7F1A326AD3EA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BE69CC2-9175-7927-9DC3-23B06537F145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525E11A1-86E6-43B1-EF37-B059D79AF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1CB04DF9-A6CD-3E3E-6309-64C22AE9B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21086A21-9CDF-B8A6-90DF-9CF5A3D61CCF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02A245D0-5AAD-3518-BBD2-608BA6F3F2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05694F98-02C7-B375-C131-AA5FF4AFB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9" name="textruta 30">
            <a:extLst>
              <a:ext uri="{FF2B5EF4-FFF2-40B4-BE49-F238E27FC236}">
                <a16:creationId xmlns:a16="http://schemas.microsoft.com/office/drawing/2014/main" id="{FD0E32A7-9C84-2EFB-07FF-C2C7FA0C4454}"/>
              </a:ext>
            </a:extLst>
          </p:cNvPr>
          <p:cNvSpPr txBox="1"/>
          <p:nvPr/>
        </p:nvSpPr>
        <p:spPr>
          <a:xfrm>
            <a:off x="0" y="18408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1F984-4BA1-2098-E4CF-F6988F074850}"/>
              </a:ext>
            </a:extLst>
          </p:cNvPr>
          <p:cNvSpPr txBox="1"/>
          <p:nvPr/>
        </p:nvSpPr>
        <p:spPr>
          <a:xfrm>
            <a:off x="784927" y="1672761"/>
            <a:ext cx="1105372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002060"/>
                </a:solidFill>
              </a:rPr>
              <a:t>Ledarteamet P11 2025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002060"/>
                </a:solidFill>
              </a:rPr>
              <a:t>Träningstider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002060"/>
                </a:solidFill>
              </a:rPr>
              <a:t>Cuper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002060"/>
                </a:solidFill>
              </a:rPr>
              <a:t>Serien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002060"/>
                </a:solidFill>
              </a:rPr>
              <a:t>Försäljning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002060"/>
                </a:solidFill>
              </a:rPr>
              <a:t>Laguppdrag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002060"/>
                </a:solidFill>
              </a:rPr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35372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352E6-B4F4-E0EE-1607-20AFD859E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gräs, boll, fotboll, person&#10;&#10;AI-genererat innehåll kan vara felaktigt.">
            <a:extLst>
              <a:ext uri="{FF2B5EF4-FFF2-40B4-BE49-F238E27FC236}">
                <a16:creationId xmlns:a16="http://schemas.microsoft.com/office/drawing/2014/main" id="{22E9BC69-446C-FADC-B96F-BD78C73E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3515E46D-8DDD-B21A-8481-0566C47B5AF3}"/>
              </a:ext>
            </a:extLst>
          </p:cNvPr>
          <p:cNvSpPr/>
          <p:nvPr/>
        </p:nvSpPr>
        <p:spPr>
          <a:xfrm>
            <a:off x="6858000" y="0"/>
            <a:ext cx="5334000" cy="6858000"/>
          </a:xfrm>
          <a:prstGeom prst="rect">
            <a:avLst/>
          </a:prstGeom>
          <a:solidFill>
            <a:srgbClr val="0533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28A2B60-CDAD-057E-B28F-F920706AD559}"/>
              </a:ext>
            </a:extLst>
          </p:cNvPr>
          <p:cNvSpPr txBox="1"/>
          <p:nvPr/>
        </p:nvSpPr>
        <p:spPr>
          <a:xfrm>
            <a:off x="3942855" y="0"/>
            <a:ext cx="4306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POJKAR 2011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9118A47-92CA-2E8F-A2AE-F8C1D1188774}"/>
              </a:ext>
            </a:extLst>
          </p:cNvPr>
          <p:cNvSpPr txBox="1"/>
          <p:nvPr/>
        </p:nvSpPr>
        <p:spPr>
          <a:xfrm>
            <a:off x="6939933" y="536655"/>
            <a:ext cx="4905374" cy="552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11 vs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Ledare: Kjell Svensson, Patrik Hägg &amp; Angelica Ståhl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Samarbete med HJ/U/A</a:t>
            </a:r>
            <a:endParaRPr lang="sv-SE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Serie: Pojkar </a:t>
            </a:r>
            <a:r>
              <a:rPr lang="sv-SE" sz="2400" dirty="0" err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Div</a:t>
            </a: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5 Skövde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Cuper: Giffcupen, </a:t>
            </a:r>
            <a:r>
              <a:rPr lang="sv-SE" sz="2400" dirty="0" err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Skadevi</a:t>
            </a: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 &amp;</a:t>
            </a:r>
            <a:b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Storsjö cupen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Övrigt: Truppen består av 16(?) spelare i dagsläget. 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66F797D6-0345-B293-AF8C-2B8C1E8D5D32}"/>
              </a:ext>
            </a:extLst>
          </p:cNvPr>
          <p:cNvGrpSpPr/>
          <p:nvPr/>
        </p:nvGrpSpPr>
        <p:grpSpPr>
          <a:xfrm>
            <a:off x="9164999" y="6046980"/>
            <a:ext cx="720000" cy="720000"/>
            <a:chOff x="5736000" y="6160475"/>
            <a:chExt cx="720000" cy="720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FB6154E8-CBE6-19E9-F569-66EB77507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C6088578-C9B8-5E69-A71B-8020F6BB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46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48B0D-D029-9748-C75F-17E29DBA6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20648B88-A6C4-7CDE-21D6-B060E5C89972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E74659DD-4FC6-6FB9-C2A9-217691FE6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22C4ADA2-A0DA-6BB6-96CF-2A19B2E5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53A07AD0-2AD8-6850-BC13-79848E695B23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08EC03CC-5814-4815-115E-767F6415F978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0756C956-8BD3-FE87-0512-866F852ED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CA3D3A20-D686-0887-CBBB-3E6FB5BCD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9BD8BD4-26AF-D263-1657-072186E197E4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CD600022-C798-AD48-E0E3-298664E27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77F9696D-1024-1790-ED63-6D7E9DF5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9" name="textruta 30">
            <a:extLst>
              <a:ext uri="{FF2B5EF4-FFF2-40B4-BE49-F238E27FC236}">
                <a16:creationId xmlns:a16="http://schemas.microsoft.com/office/drawing/2014/main" id="{7E09994A-80C4-A219-6E36-AF1A2198C3B8}"/>
              </a:ext>
            </a:extLst>
          </p:cNvPr>
          <p:cNvSpPr txBox="1"/>
          <p:nvPr/>
        </p:nvSpPr>
        <p:spPr>
          <a:xfrm>
            <a:off x="0" y="18408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Förhållningsregler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65B7F-BC4B-7B04-D337-A574595E51A5}"/>
              </a:ext>
            </a:extLst>
          </p:cNvPr>
          <p:cNvSpPr txBox="1"/>
          <p:nvPr/>
        </p:nvSpPr>
        <p:spPr>
          <a:xfrm>
            <a:off x="1298772" y="1672761"/>
            <a:ext cx="910758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2060"/>
                </a:solidFill>
              </a:rPr>
              <a:t>Återbud till tränare så fort som möjligt inför träning senast 15.00 samma dag via sms till Patrik. (0705668393)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2060"/>
                </a:solidFill>
              </a:rPr>
              <a:t>Svara på kallelse till match så fort ni kan, för att underlätta planering.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rgbClr val="002060"/>
                </a:solidFill>
              </a:rPr>
              <a:t>Kom i tid </a:t>
            </a:r>
            <a:r>
              <a:rPr lang="sv-SE" sz="2800" dirty="0">
                <a:solidFill>
                  <a:srgbClr val="002060"/>
                </a:solidFill>
              </a:rPr>
              <a:t>och med </a:t>
            </a:r>
            <a:r>
              <a:rPr lang="sv-SE" sz="2800" b="1" dirty="0">
                <a:solidFill>
                  <a:srgbClr val="002060"/>
                </a:solidFill>
              </a:rPr>
              <a:t>rätt utrustning</a:t>
            </a:r>
            <a:r>
              <a:rPr lang="sv-SE" sz="2800" dirty="0">
                <a:solidFill>
                  <a:srgbClr val="002060"/>
                </a:solidFill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2060"/>
                </a:solidFill>
              </a:rPr>
              <a:t>Sjysta kompisar och pusha varandra – Oavsett vart vi är så är vi ett lag!</a:t>
            </a:r>
          </a:p>
        </p:txBody>
      </p:sp>
    </p:spTree>
    <p:extLst>
      <p:ext uri="{BB962C8B-B14F-4D97-AF65-F5344CB8AC3E}">
        <p14:creationId xmlns:p14="http://schemas.microsoft.com/office/powerpoint/2010/main" val="5887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FB134-47DB-531F-DAA3-FE67AAD45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1FEB37B1-9556-2706-D211-09C62410867B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AB780A50-ECC7-B87E-4824-0F0E6CDDB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D32910D6-2695-E301-1012-750218665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035E6CCB-90AE-351B-B81F-752B1F09E85D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A1671517-F533-EC2D-75AE-1373E3E64F14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8CEE7C8C-94B7-9AAF-AF33-351E1F537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19EBBD02-CC12-D447-C568-B002EA59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7329E414-860B-81E0-747D-0876E2BB0A0A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5CC2A7CC-3E62-D4EE-5298-B51F1B8C63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6262A0CA-63CB-2783-C007-5BD74DDB5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9" name="textruta 30">
            <a:extLst>
              <a:ext uri="{FF2B5EF4-FFF2-40B4-BE49-F238E27FC236}">
                <a16:creationId xmlns:a16="http://schemas.microsoft.com/office/drawing/2014/main" id="{5D3D55C2-0FF8-7500-189D-84CAC8C2F153}"/>
              </a:ext>
            </a:extLst>
          </p:cNvPr>
          <p:cNvSpPr txBox="1"/>
          <p:nvPr/>
        </p:nvSpPr>
        <p:spPr>
          <a:xfrm>
            <a:off x="0" y="18408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Träningstider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996CB-D763-6496-39E6-E8911A9083B0}"/>
              </a:ext>
            </a:extLst>
          </p:cNvPr>
          <p:cNvSpPr txBox="1"/>
          <p:nvPr/>
        </p:nvSpPr>
        <p:spPr>
          <a:xfrm>
            <a:off x="1298772" y="1672761"/>
            <a:ext cx="910758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2060"/>
                </a:solidFill>
              </a:rPr>
              <a:t>Träningstider: </a:t>
            </a:r>
          </a:p>
          <a:p>
            <a:pPr lvl="1"/>
            <a:r>
              <a:rPr lang="sv-SE" sz="2800" dirty="0">
                <a:solidFill>
                  <a:srgbClr val="002060"/>
                </a:solidFill>
              </a:rPr>
              <a:t>	Måndagar 17:00 – 18:30</a:t>
            </a:r>
          </a:p>
          <a:p>
            <a:pPr lvl="1"/>
            <a:r>
              <a:rPr lang="sv-SE" sz="2800" dirty="0">
                <a:solidFill>
                  <a:srgbClr val="002060"/>
                </a:solidFill>
              </a:rPr>
              <a:t>	Tisdag 18:30 – 20:00</a:t>
            </a:r>
          </a:p>
          <a:p>
            <a:pPr lvl="1"/>
            <a:r>
              <a:rPr lang="sv-SE" sz="2800" dirty="0">
                <a:solidFill>
                  <a:srgbClr val="002060"/>
                </a:solidFill>
              </a:rPr>
              <a:t>	Torsdagar 17:00 – 18:30</a:t>
            </a:r>
            <a:br>
              <a:rPr lang="sv-SE" sz="2800" dirty="0">
                <a:solidFill>
                  <a:srgbClr val="002060"/>
                </a:solidFill>
              </a:rPr>
            </a:br>
            <a:endParaRPr lang="sv-SE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2060"/>
                </a:solidFill>
              </a:rPr>
              <a:t>Hemma matcher kommer vara </a:t>
            </a:r>
            <a:r>
              <a:rPr lang="sv-SE" sz="2800" dirty="0" err="1">
                <a:solidFill>
                  <a:srgbClr val="002060"/>
                </a:solidFill>
              </a:rPr>
              <a:t>fredagkvällar</a:t>
            </a:r>
            <a:r>
              <a:rPr lang="sv-SE" sz="2800" dirty="0">
                <a:solidFill>
                  <a:srgbClr val="002060"/>
                </a:solidFill>
              </a:rPr>
              <a:t> 18:30 och söndagar </a:t>
            </a:r>
            <a:r>
              <a:rPr lang="sv-SE" sz="2800" dirty="0" err="1">
                <a:solidFill>
                  <a:srgbClr val="002060"/>
                </a:solidFill>
              </a:rPr>
              <a:t>kl</a:t>
            </a:r>
            <a:r>
              <a:rPr lang="sv-SE" sz="2800" dirty="0">
                <a:solidFill>
                  <a:srgbClr val="002060"/>
                </a:solidFill>
              </a:rPr>
              <a:t> 17.00 primärt.  </a:t>
            </a:r>
          </a:p>
        </p:txBody>
      </p:sp>
    </p:spTree>
    <p:extLst>
      <p:ext uri="{BB962C8B-B14F-4D97-AF65-F5344CB8AC3E}">
        <p14:creationId xmlns:p14="http://schemas.microsoft.com/office/powerpoint/2010/main" val="145495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6389D-489A-E241-1A4F-2C6ED9B7C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7A904894-FE0B-6C2F-E03D-38C5592547BD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8144A1A8-F63A-EF8D-7D85-546CB673F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2241A2B-D826-5EE3-A2BD-4CD83934A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48EBD6FE-40D0-6776-A47B-65D10FB1B8EE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80100320-1BC7-8963-7D41-816DD300C609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68A4B098-A90F-AE73-7968-A089524CF9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8148DACE-D794-186F-BCA4-F97A9037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2FE1E293-0D39-E5EE-70B3-ADD3B2A1D485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F5614D83-2A38-0427-CA4A-83C8E752B6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9B1004CC-E4BE-987B-0535-71F51A84D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9" name="textruta 30">
            <a:extLst>
              <a:ext uri="{FF2B5EF4-FFF2-40B4-BE49-F238E27FC236}">
                <a16:creationId xmlns:a16="http://schemas.microsoft.com/office/drawing/2014/main" id="{E94687EA-F418-F030-8EB3-1822781EA8B5}"/>
              </a:ext>
            </a:extLst>
          </p:cNvPr>
          <p:cNvSpPr txBox="1"/>
          <p:nvPr/>
        </p:nvSpPr>
        <p:spPr>
          <a:xfrm>
            <a:off x="0" y="18408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Cuper &amp; Serie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92EF98-8888-1CE8-21C0-4EE76343F147}"/>
              </a:ext>
            </a:extLst>
          </p:cNvPr>
          <p:cNvSpPr txBox="1">
            <a:spLocks/>
          </p:cNvSpPr>
          <p:nvPr/>
        </p:nvSpPr>
        <p:spPr>
          <a:xfrm>
            <a:off x="838200" y="1836863"/>
            <a:ext cx="10515600" cy="3948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dirty="0">
              <a:solidFill>
                <a:srgbClr val="002060"/>
              </a:solidFill>
            </a:endParaRPr>
          </a:p>
          <a:p>
            <a:pPr algn="l">
              <a:buFontTx/>
              <a:buChar char="•"/>
            </a:pPr>
            <a:r>
              <a:rPr lang="sv-SE" dirty="0">
                <a:solidFill>
                  <a:srgbClr val="002060"/>
                </a:solidFill>
              </a:rPr>
              <a:t> Giffcupen – 1 lag anmält 18-19/4</a:t>
            </a:r>
          </a:p>
          <a:p>
            <a:pPr algn="l">
              <a:buFontTx/>
              <a:buChar char="•"/>
            </a:pP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Skadevicup</a:t>
            </a:r>
            <a:r>
              <a:rPr lang="sv-SE" dirty="0">
                <a:solidFill>
                  <a:srgbClr val="002060"/>
                </a:solidFill>
              </a:rPr>
              <a:t> – 1 lag anmält 26-28/6 (</a:t>
            </a:r>
            <a:r>
              <a:rPr lang="sv-SE" dirty="0" err="1">
                <a:solidFill>
                  <a:srgbClr val="002060"/>
                </a:solidFill>
              </a:rPr>
              <a:t>Fre</a:t>
            </a:r>
            <a:r>
              <a:rPr lang="sv-SE" dirty="0">
                <a:solidFill>
                  <a:srgbClr val="002060"/>
                </a:solidFill>
              </a:rPr>
              <a:t>-Sön) - Reservplats</a:t>
            </a:r>
          </a:p>
          <a:p>
            <a:pPr algn="l">
              <a:buFontTx/>
              <a:buChar char="•"/>
            </a:pPr>
            <a:r>
              <a:rPr lang="sv-SE" dirty="0">
                <a:solidFill>
                  <a:srgbClr val="002060"/>
                </a:solidFill>
              </a:rPr>
              <a:t> Storsjöcupen – 1 lag anmält 30/6 – 4/7</a:t>
            </a:r>
            <a:br>
              <a:rPr lang="sv-SE" dirty="0">
                <a:solidFill>
                  <a:srgbClr val="002060"/>
                </a:solidFill>
              </a:rPr>
            </a:br>
            <a:br>
              <a:rPr lang="sv-SE" dirty="0">
                <a:solidFill>
                  <a:srgbClr val="002060"/>
                </a:solidFill>
              </a:rPr>
            </a:br>
            <a:br>
              <a:rPr lang="sv-SE" dirty="0">
                <a:solidFill>
                  <a:srgbClr val="002060"/>
                </a:solidFill>
              </a:rPr>
            </a:br>
            <a:r>
              <a:rPr lang="sv-SE" dirty="0">
                <a:solidFill>
                  <a:srgbClr val="002060"/>
                </a:solidFill>
              </a:rPr>
              <a:t>Serien vi spelar i är </a:t>
            </a:r>
            <a:r>
              <a:rPr lang="sv-SE" dirty="0" err="1">
                <a:solidFill>
                  <a:srgbClr val="002060"/>
                </a:solidFill>
              </a:rPr>
              <a:t>Div</a:t>
            </a:r>
            <a:r>
              <a:rPr lang="sv-SE" dirty="0">
                <a:solidFill>
                  <a:srgbClr val="002060"/>
                </a:solidFill>
              </a:rPr>
              <a:t> 5 Skövde, merparten är lag runtomkring Skövde &amp; Mariestad. 20 serie matcher. </a:t>
            </a:r>
          </a:p>
          <a:p>
            <a:pPr algn="l"/>
            <a:endParaRPr lang="sv-S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3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6E682-C58F-77DA-D78B-D9B511685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3C0235FF-2DB2-4E58-1D5B-6A2617FD77EB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B36E92FE-2BE5-76F2-D5DD-3A64ABF012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93F0391-E2E3-2BE5-8EE4-D469F53C9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2086F3F9-2332-560D-DB25-9D35DA6F1355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76EE601-31B9-231B-637A-B6419026B19C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E2FDB9C0-D689-B0A3-3748-D2CD2B7B7C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1618EF13-52D2-84F1-C862-12B900F62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1C034C2-A052-D83E-534A-8C1959812A10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5D477225-60FB-1C1E-02FC-120DC5B182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8ACE2641-2BC7-D20C-41BD-A194CC88C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9" name="textruta 30">
            <a:extLst>
              <a:ext uri="{FF2B5EF4-FFF2-40B4-BE49-F238E27FC236}">
                <a16:creationId xmlns:a16="http://schemas.microsoft.com/office/drawing/2014/main" id="{3CF6838A-D478-C762-81BA-260D2EC25AAE}"/>
              </a:ext>
            </a:extLst>
          </p:cNvPr>
          <p:cNvSpPr txBox="1"/>
          <p:nvPr/>
        </p:nvSpPr>
        <p:spPr>
          <a:xfrm>
            <a:off x="0" y="18408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Schema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79A4EF-3FE4-03D0-A59D-55FCBB438DD8}"/>
              </a:ext>
            </a:extLst>
          </p:cNvPr>
          <p:cNvSpPr txBox="1">
            <a:spLocks/>
          </p:cNvSpPr>
          <p:nvPr/>
        </p:nvSpPr>
        <p:spPr>
          <a:xfrm>
            <a:off x="838200" y="1836863"/>
            <a:ext cx="10515600" cy="3948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dirty="0">
              <a:solidFill>
                <a:srgbClr val="002060"/>
              </a:solidFill>
            </a:endParaRPr>
          </a:p>
          <a:p>
            <a:pPr algn="l">
              <a:buFontTx/>
              <a:buChar char="•"/>
            </a:pP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Tvättschema</a:t>
            </a:r>
            <a:endParaRPr lang="sv-SE" dirty="0">
              <a:solidFill>
                <a:srgbClr val="002060"/>
              </a:solidFill>
            </a:endParaRPr>
          </a:p>
          <a:p>
            <a:pPr algn="l">
              <a:buFontTx/>
              <a:buChar char="•"/>
            </a:pPr>
            <a:r>
              <a:rPr lang="sv-SE" dirty="0">
                <a:solidFill>
                  <a:srgbClr val="002060"/>
                </a:solidFill>
              </a:rPr>
              <a:t> Körschema</a:t>
            </a:r>
          </a:p>
          <a:p>
            <a:pPr algn="l">
              <a:buFontTx/>
              <a:buChar char="•"/>
            </a:pPr>
            <a:r>
              <a:rPr lang="sv-SE" dirty="0">
                <a:solidFill>
                  <a:srgbClr val="002060"/>
                </a:solidFill>
              </a:rPr>
              <a:t> Matchvärd</a:t>
            </a:r>
          </a:p>
          <a:p>
            <a:pPr algn="l">
              <a:buFontTx/>
              <a:buChar char="•"/>
            </a:pPr>
            <a:r>
              <a:rPr lang="sv-SE" dirty="0">
                <a:solidFill>
                  <a:srgbClr val="002060"/>
                </a:solidFill>
              </a:rPr>
              <a:t> Kiosk</a:t>
            </a:r>
          </a:p>
        </p:txBody>
      </p:sp>
    </p:spTree>
    <p:extLst>
      <p:ext uri="{BB962C8B-B14F-4D97-AF65-F5344CB8AC3E}">
        <p14:creationId xmlns:p14="http://schemas.microsoft.com/office/powerpoint/2010/main" val="63330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3CCF8-0174-55FE-CE85-81AC63CA3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F77D306-4DE2-9C37-20DA-A28DBB66B1AE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2396091E-FBBD-AE8A-DFEA-A70AA10AF2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D4C88BAF-181F-5EC7-D765-8BE04B443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1A82BD2A-E622-4A79-7C14-686DBAF0C506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CFB547C-BD1D-708A-23EE-98002B2D8896}"/>
              </a:ext>
            </a:extLst>
          </p:cNvPr>
          <p:cNvSpPr txBox="1"/>
          <p:nvPr/>
        </p:nvSpPr>
        <p:spPr>
          <a:xfrm>
            <a:off x="3020865" y="130260"/>
            <a:ext cx="615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Lagets Försäljning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3BA1E60A-B503-ECBB-4C09-425D7F6F027A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BB3BA2C0-346A-B993-877B-76187D0D3C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F60A59E-CF39-DD6F-C122-C3E121169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790415CB-24C3-B339-81FC-903CA10FD762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848E8238-CF35-7FB9-7D73-85B9DC352A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82968DED-C202-7D3A-78B5-D7B870782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26D5C4-1F7F-B066-70B2-38CB5E44A556}"/>
              </a:ext>
            </a:extLst>
          </p:cNvPr>
          <p:cNvSpPr txBox="1"/>
          <p:nvPr/>
        </p:nvSpPr>
        <p:spPr>
          <a:xfrm>
            <a:off x="841572" y="1917812"/>
            <a:ext cx="10932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Förra året sålde vi kakor &amp; julkärvar… dessa kommer vi att kunna åka till storsjöcupen för. Eventuellt kan det bli några slantar man pytsar 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gör vi med försäljning under 2026? </a:t>
            </a:r>
          </a:p>
        </p:txBody>
      </p:sp>
    </p:spTree>
    <p:extLst>
      <p:ext uri="{BB962C8B-B14F-4D97-AF65-F5344CB8AC3E}">
        <p14:creationId xmlns:p14="http://schemas.microsoft.com/office/powerpoint/2010/main" val="315508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36A4F-28D9-B273-E959-85980A382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B6D87-F8A5-0114-B8AE-D16018F71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101" y="1690688"/>
            <a:ext cx="4385232" cy="2474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VFF introducerar västgötalaget, hur vägen till distriktslag, pojklandslagen ser ut m.m.</a:t>
            </a:r>
          </a:p>
          <a:p>
            <a:pPr marL="0" indent="0">
              <a:buNone/>
            </a:pPr>
            <a:r>
              <a:rPr lang="sv-SE" dirty="0"/>
              <a:t>Plats: Olika orter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04B1570F-679E-8D58-BE37-198605FD3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96" y="5889146"/>
            <a:ext cx="409904" cy="49895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3A9601-A166-9EAE-24D9-9FC03376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EF27-0735-4598-8DFD-3C742562C012}" type="datetime3">
              <a:rPr lang="sv-SE" smtClean="0"/>
              <a:t>26-03-30</a:t>
            </a:fld>
            <a:endParaRPr lang="sv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6A9FFC-386C-C505-0FB9-10E650D51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7" y="2523723"/>
            <a:ext cx="5916168" cy="33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6">
            <a:extLst>
              <a:ext uri="{FF2B5EF4-FFF2-40B4-BE49-F238E27FC236}">
                <a16:creationId xmlns:a16="http://schemas.microsoft.com/office/drawing/2014/main" id="{C47688CA-13A9-B2CC-2D47-8539E10739A3}"/>
              </a:ext>
            </a:extLst>
          </p:cNvPr>
          <p:cNvSpPr/>
          <p:nvPr/>
        </p:nvSpPr>
        <p:spPr>
          <a:xfrm>
            <a:off x="0" y="-1568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105F1-AB00-DBA2-24A6-967842D6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943" y="-139657"/>
            <a:ext cx="8090140" cy="1325563"/>
          </a:xfrm>
        </p:spPr>
        <p:txBody>
          <a:bodyPr/>
          <a:lstStyle/>
          <a:p>
            <a:pPr algn="ctr"/>
            <a:r>
              <a:rPr lang="sv-SE" dirty="0" err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VFFs</a:t>
            </a:r>
            <a:r>
              <a:rPr lang="sv-SE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spelarutbildning</a:t>
            </a:r>
            <a:endParaRPr lang="sv-SE" sz="28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7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3FC9910-7DD1-4360-826A-9C891E38274B}" vid="{B72A4A35-0ABA-4BE0-8BB6-3EA90CE067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241CDCC815047A180FE2D62FA855E" ma:contentTypeVersion="2" ma:contentTypeDescription="Create a new document." ma:contentTypeScope="" ma:versionID="4e220e1c797ce428e36de4894265b2ae">
  <xsd:schema xmlns:xsd="http://www.w3.org/2001/XMLSchema" xmlns:xs="http://www.w3.org/2001/XMLSchema" xmlns:p="http://schemas.microsoft.com/office/2006/metadata/properties" xmlns:ns2="f68067e5-f6f6-4e83-a10f-8735b5a754c6" targetNamespace="http://schemas.microsoft.com/office/2006/metadata/properties" ma:root="true" ma:fieldsID="c5037dd6a176c8e54ae754406b02ee7b" ns2:_="">
    <xsd:import namespace="f68067e5-f6f6-4e83-a10f-8735b5a75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067e5-f6f6-4e83-a10f-8735b5a75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224D6-D224-42DD-B9EE-A831936066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3E01A7-6081-4417-B342-B4333A20BB6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43EAC7B-2030-4C77-8B7C-52D7D6B2E01A}">
  <ds:schemaRefs>
    <ds:schemaRef ds:uri="f68067e5-f6f6-4e83-a10f-8735b5a754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8895</TotalTime>
  <Words>663</Words>
  <Application>Microsoft Office PowerPoint</Application>
  <PresentationFormat>Widescreen</PresentationFormat>
  <Paragraphs>161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Agency FB</vt:lpstr>
      <vt:lpstr>Aptos</vt:lpstr>
      <vt:lpstr>Arial</vt:lpstr>
      <vt:lpstr>Calibri</vt:lpstr>
      <vt:lpstr>Calibri Light</vt:lpstr>
      <vt:lpstr>Pebble</vt:lpstr>
      <vt:lpstr>Posterama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VFFs spelarutbildning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Övriga 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Kickoff IFK Hjo Ungdomsektion</dc:title>
  <dc:creator>Hägg, Patrik</dc:creator>
  <cp:lastModifiedBy>Hägg, Patrik</cp:lastModifiedBy>
  <cp:revision>1</cp:revision>
  <dcterms:created xsi:type="dcterms:W3CDTF">2020-02-04T08:28:45Z</dcterms:created>
  <dcterms:modified xsi:type="dcterms:W3CDTF">2026-04-05T10:35:24Z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0x0101002BC241CDCC815047A180FE2D62FA855E</vt:lpwstr>
  </property>
  <property fmtid="{D5CDD505-2E9C-101B-9397-08002B2CF9AE}" pid="3" name="MSIP_Label_59bfe634-5369-40ae-a17a-0ffc3537e7cd_Enabled">
    <vt:lpwstr>true</vt:lpwstr>
  </property>
  <property fmtid="{D5CDD505-2E9C-101B-9397-08002B2CF9AE}" pid="4" name="MSIP_Label_59bfe634-5369-40ae-a17a-0ffc3537e7cd_SetDate">
    <vt:lpwstr>2025-03-07T11:45:55Z</vt:lpwstr>
  </property>
  <property fmtid="{D5CDD505-2E9C-101B-9397-08002B2CF9AE}" pid="5" name="MSIP_Label_59bfe634-5369-40ae-a17a-0ffc3537e7cd_Method">
    <vt:lpwstr>Standard</vt:lpwstr>
  </property>
  <property fmtid="{D5CDD505-2E9C-101B-9397-08002B2CF9AE}" pid="6" name="MSIP_Label_59bfe634-5369-40ae-a17a-0ffc3537e7cd_Name">
    <vt:lpwstr>59bfe634-5369-40ae-a17a-0ffc3537e7cd</vt:lpwstr>
  </property>
  <property fmtid="{D5CDD505-2E9C-101B-9397-08002B2CF9AE}" pid="7" name="MSIP_Label_59bfe634-5369-40ae-a17a-0ffc3537e7cd_SiteId">
    <vt:lpwstr>05764a73-8c6f-4538-83cd-413f1e1b5665</vt:lpwstr>
  </property>
  <property fmtid="{D5CDD505-2E9C-101B-9397-08002B2CF9AE}" pid="8" name="MSIP_Label_59bfe634-5369-40ae-a17a-0ffc3537e7cd_ActionId">
    <vt:lpwstr>34539a65-65c0-413d-849e-9f5e01af0cf5</vt:lpwstr>
  </property>
  <property fmtid="{D5CDD505-2E9C-101B-9397-08002B2CF9AE}" pid="9" name="MSIP_Label_59bfe634-5369-40ae-a17a-0ffc3537e7cd_ContentBits">
    <vt:lpwstr>0</vt:lpwstr>
  </property>
  <property fmtid="{D5CDD505-2E9C-101B-9397-08002B2CF9AE}" pid="10" name="MSIP_Label_59bfe634-5369-40ae-a17a-0ffc3537e7cd_Tag">
    <vt:lpwstr>10, 3, 0, 1</vt:lpwstr>
  </property>
</Properties>
</file>