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87" r:id="rId6"/>
    <p:sldId id="286" r:id="rId7"/>
    <p:sldId id="263" r:id="rId8"/>
    <p:sldId id="288" r:id="rId9"/>
    <p:sldId id="289" r:id="rId10"/>
    <p:sldId id="290" r:id="rId11"/>
    <p:sldId id="292" r:id="rId12"/>
    <p:sldId id="291" r:id="rId13"/>
    <p:sldId id="282" r:id="rId14"/>
    <p:sldId id="275" r:id="rId15"/>
    <p:sldId id="279" r:id="rId16"/>
    <p:sldId id="273" r:id="rId17"/>
    <p:sldId id="274"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3D9"/>
    <a:srgbClr val="061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8025" autoAdjust="0"/>
    <p:restoredTop sz="94660"/>
  </p:normalViewPr>
  <p:slideViewPr>
    <p:cSldViewPr snapToGrid="0">
      <p:cViewPr varScale="1">
        <p:scale>
          <a:sx n="95" d="100"/>
          <a:sy n="95" d="100"/>
        </p:scale>
        <p:origin x="67"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din" userId="fa2cd922-845b-4b00-94f2-10a86ceb1389" providerId="ADAL" clId="{05DCCCA2-C7DD-415E-9B99-6582037E23F7}"/>
    <pc:docChg chg="undo custSel addSld delSld modSld sldOrd">
      <pc:chgData name="Daniel Bodin" userId="fa2cd922-845b-4b00-94f2-10a86ceb1389" providerId="ADAL" clId="{05DCCCA2-C7DD-415E-9B99-6582037E23F7}" dt="2026-04-08T15:07:42.998" v="4172" actId="478"/>
      <pc:docMkLst>
        <pc:docMk/>
      </pc:docMkLst>
      <pc:sldChg chg="delSp modSp mod">
        <pc:chgData name="Daniel Bodin" userId="fa2cd922-845b-4b00-94f2-10a86ceb1389" providerId="ADAL" clId="{05DCCCA2-C7DD-415E-9B99-6582037E23F7}" dt="2026-04-02T11:40:18.523" v="22" actId="478"/>
        <pc:sldMkLst>
          <pc:docMk/>
          <pc:sldMk cId="3696573723" sldId="256"/>
        </pc:sldMkLst>
        <pc:spChg chg="mod">
          <ac:chgData name="Daniel Bodin" userId="fa2cd922-845b-4b00-94f2-10a86ceb1389" providerId="ADAL" clId="{05DCCCA2-C7DD-415E-9B99-6582037E23F7}" dt="2026-04-02T11:38:54.717" v="9" actId="20577"/>
          <ac:spMkLst>
            <pc:docMk/>
            <pc:sldMk cId="3696573723" sldId="256"/>
            <ac:spMk id="7" creationId="{ADE903BA-F1DF-45CA-AFE2-6BAAF6198342}"/>
          </ac:spMkLst>
        </pc:spChg>
        <pc:spChg chg="mod">
          <ac:chgData name="Daniel Bodin" userId="fa2cd922-845b-4b00-94f2-10a86ceb1389" providerId="ADAL" clId="{05DCCCA2-C7DD-415E-9B99-6582037E23F7}" dt="2026-04-02T11:38:47.720" v="5" actId="20577"/>
          <ac:spMkLst>
            <pc:docMk/>
            <pc:sldMk cId="3696573723" sldId="256"/>
            <ac:spMk id="8" creationId="{52F88C5D-FDDA-4243-8062-02A2CA4A201B}"/>
          </ac:spMkLst>
        </pc:spChg>
      </pc:sldChg>
      <pc:sldChg chg="addSp delSp modSp mod">
        <pc:chgData name="Daniel Bodin" userId="fa2cd922-845b-4b00-94f2-10a86ceb1389" providerId="ADAL" clId="{05DCCCA2-C7DD-415E-9B99-6582037E23F7}" dt="2026-04-07T10:17:04.038" v="2872" actId="20577"/>
        <pc:sldMkLst>
          <pc:docMk/>
          <pc:sldMk cId="1885230185" sldId="263"/>
        </pc:sldMkLst>
        <pc:spChg chg="mod">
          <ac:chgData name="Daniel Bodin" userId="fa2cd922-845b-4b00-94f2-10a86ceb1389" providerId="ADAL" clId="{05DCCCA2-C7DD-415E-9B99-6582037E23F7}" dt="2026-04-07T10:17:04.038" v="2872" actId="20577"/>
          <ac:spMkLst>
            <pc:docMk/>
            <pc:sldMk cId="1885230185" sldId="263"/>
            <ac:spMk id="2" creationId="{2F9BD2E3-0685-4254-A4FC-0ADDBAE94536}"/>
          </ac:spMkLst>
        </pc:spChg>
        <pc:spChg chg="add mod">
          <ac:chgData name="Daniel Bodin" userId="fa2cd922-845b-4b00-94f2-10a86ceb1389" providerId="ADAL" clId="{05DCCCA2-C7DD-415E-9B99-6582037E23F7}" dt="2026-04-02T12:00:09.379" v="50" actId="207"/>
          <ac:spMkLst>
            <pc:docMk/>
            <pc:sldMk cId="1885230185" sldId="263"/>
            <ac:spMk id="10" creationId="{DBFD5F26-C80F-4682-C432-84F8D233E699}"/>
          </ac:spMkLst>
        </pc:spChg>
        <pc:spChg chg="add mod">
          <ac:chgData name="Daniel Bodin" userId="fa2cd922-845b-4b00-94f2-10a86ceb1389" providerId="ADAL" clId="{05DCCCA2-C7DD-415E-9B99-6582037E23F7}" dt="2026-04-02T12:00:19.482" v="51" actId="207"/>
          <ac:spMkLst>
            <pc:docMk/>
            <pc:sldMk cId="1885230185" sldId="263"/>
            <ac:spMk id="11" creationId="{10CBB4D7-376F-E95B-D012-C43C2943D5C8}"/>
          </ac:spMkLst>
        </pc:spChg>
        <pc:spChg chg="add mod">
          <ac:chgData name="Daniel Bodin" userId="fa2cd922-845b-4b00-94f2-10a86ceb1389" providerId="ADAL" clId="{05DCCCA2-C7DD-415E-9B99-6582037E23F7}" dt="2026-04-02T12:03:39.122" v="87" actId="1076"/>
          <ac:spMkLst>
            <pc:docMk/>
            <pc:sldMk cId="1885230185" sldId="263"/>
            <ac:spMk id="12" creationId="{DD924F17-0074-0586-9FD9-67F266F5A2CC}"/>
          </ac:spMkLst>
        </pc:spChg>
        <pc:spChg chg="add mod">
          <ac:chgData name="Daniel Bodin" userId="fa2cd922-845b-4b00-94f2-10a86ceb1389" providerId="ADAL" clId="{05DCCCA2-C7DD-415E-9B99-6582037E23F7}" dt="2026-04-02T12:01:48.742" v="75" actId="1076"/>
          <ac:spMkLst>
            <pc:docMk/>
            <pc:sldMk cId="1885230185" sldId="263"/>
            <ac:spMk id="13" creationId="{74530580-B11C-3C7D-AD4C-3FF1A59CBE7B}"/>
          </ac:spMkLst>
        </pc:spChg>
        <pc:spChg chg="add mod">
          <ac:chgData name="Daniel Bodin" userId="fa2cd922-845b-4b00-94f2-10a86ceb1389" providerId="ADAL" clId="{05DCCCA2-C7DD-415E-9B99-6582037E23F7}" dt="2026-04-02T12:03:22.145" v="83" actId="207"/>
          <ac:spMkLst>
            <pc:docMk/>
            <pc:sldMk cId="1885230185" sldId="263"/>
            <ac:spMk id="15" creationId="{8BA97206-E92A-5433-C3C4-5AF7F873D8AE}"/>
          </ac:spMkLst>
        </pc:spChg>
        <pc:spChg chg="add mod">
          <ac:chgData name="Daniel Bodin" userId="fa2cd922-845b-4b00-94f2-10a86ceb1389" providerId="ADAL" clId="{05DCCCA2-C7DD-415E-9B99-6582037E23F7}" dt="2026-04-02T12:03:43.461" v="88" actId="1076"/>
          <ac:spMkLst>
            <pc:docMk/>
            <pc:sldMk cId="1885230185" sldId="263"/>
            <ac:spMk id="16" creationId="{83FB0032-AE0B-5F63-3BC2-8171F8B68A7A}"/>
          </ac:spMkLst>
        </pc:spChg>
        <pc:picChg chg="add mod ord">
          <ac:chgData name="Daniel Bodin" userId="fa2cd922-845b-4b00-94f2-10a86ceb1389" providerId="ADAL" clId="{05DCCCA2-C7DD-415E-9B99-6582037E23F7}" dt="2026-04-02T11:57:30.726" v="43" actId="14100"/>
          <ac:picMkLst>
            <pc:docMk/>
            <pc:sldMk cId="1885230185" sldId="263"/>
            <ac:picMk id="9" creationId="{F8836B74-0ABD-31AB-382A-6F91728E65F4}"/>
          </ac:picMkLst>
        </pc:picChg>
      </pc:sldChg>
      <pc:sldChg chg="delSp modSp mod">
        <pc:chgData name="Daniel Bodin" userId="fa2cd922-845b-4b00-94f2-10a86ceb1389" providerId="ADAL" clId="{05DCCCA2-C7DD-415E-9B99-6582037E23F7}" dt="2026-04-02T11:40:28.964" v="23" actId="478"/>
        <pc:sldMkLst>
          <pc:docMk/>
          <pc:sldMk cId="2812845242" sldId="271"/>
        </pc:sldMkLst>
        <pc:spChg chg="mod">
          <ac:chgData name="Daniel Bodin" userId="fa2cd922-845b-4b00-94f2-10a86ceb1389" providerId="ADAL" clId="{05DCCCA2-C7DD-415E-9B99-6582037E23F7}" dt="2026-04-02T11:39:37.042" v="11" actId="20577"/>
          <ac:spMkLst>
            <pc:docMk/>
            <pc:sldMk cId="2812845242" sldId="271"/>
            <ac:spMk id="7" creationId="{ADE903BA-F1DF-45CA-AFE2-6BAAF6198342}"/>
          </ac:spMkLst>
        </pc:spChg>
      </pc:sldChg>
      <pc:sldChg chg="addSp delSp modSp mod">
        <pc:chgData name="Daniel Bodin" userId="fa2cd922-845b-4b00-94f2-10a86ceb1389" providerId="ADAL" clId="{05DCCCA2-C7DD-415E-9B99-6582037E23F7}" dt="2026-04-08T15:07:42.998" v="4172" actId="478"/>
        <pc:sldMkLst>
          <pc:docMk/>
          <pc:sldMk cId="735706712" sldId="273"/>
        </pc:sldMkLst>
        <pc:spChg chg="mod">
          <ac:chgData name="Daniel Bodin" userId="fa2cd922-845b-4b00-94f2-10a86ceb1389" providerId="ADAL" clId="{05DCCCA2-C7DD-415E-9B99-6582037E23F7}" dt="2026-04-08T15:07:31.366" v="4170" actId="20577"/>
          <ac:spMkLst>
            <pc:docMk/>
            <pc:sldMk cId="735706712" sldId="273"/>
            <ac:spMk id="2" creationId="{2F9BD2E3-0685-4254-A4FC-0ADDBAE94536}"/>
          </ac:spMkLst>
        </pc:spChg>
        <pc:spChg chg="del">
          <ac:chgData name="Daniel Bodin" userId="fa2cd922-845b-4b00-94f2-10a86ceb1389" providerId="ADAL" clId="{05DCCCA2-C7DD-415E-9B99-6582037E23F7}" dt="2026-04-08T15:07:38.860" v="4171" actId="478"/>
          <ac:spMkLst>
            <pc:docMk/>
            <pc:sldMk cId="735706712" sldId="273"/>
            <ac:spMk id="3" creationId="{29B765A0-3BA6-4B0F-932C-EEA65D04CD59}"/>
          </ac:spMkLst>
        </pc:spChg>
        <pc:spChg chg="add del mod">
          <ac:chgData name="Daniel Bodin" userId="fa2cd922-845b-4b00-94f2-10a86ceb1389" providerId="ADAL" clId="{05DCCCA2-C7DD-415E-9B99-6582037E23F7}" dt="2026-04-08T15:07:42.998" v="4172" actId="478"/>
          <ac:spMkLst>
            <pc:docMk/>
            <pc:sldMk cId="735706712" sldId="273"/>
            <ac:spMk id="7" creationId="{1F19D46D-DB6C-0C25-F5BE-877979A7A73D}"/>
          </ac:spMkLst>
        </pc:spChg>
      </pc:sldChg>
      <pc:sldChg chg="modSp mod">
        <pc:chgData name="Daniel Bodin" userId="fa2cd922-845b-4b00-94f2-10a86ceb1389" providerId="ADAL" clId="{05DCCCA2-C7DD-415E-9B99-6582037E23F7}" dt="2026-04-07T12:31:55.047" v="3582" actId="5793"/>
        <pc:sldMkLst>
          <pc:docMk/>
          <pc:sldMk cId="3664516505" sldId="274"/>
        </pc:sldMkLst>
        <pc:spChg chg="mod">
          <ac:chgData name="Daniel Bodin" userId="fa2cd922-845b-4b00-94f2-10a86ceb1389" providerId="ADAL" clId="{05DCCCA2-C7DD-415E-9B99-6582037E23F7}" dt="2026-04-07T12:31:55.047" v="3582" actId="5793"/>
          <ac:spMkLst>
            <pc:docMk/>
            <pc:sldMk cId="3664516505" sldId="274"/>
            <ac:spMk id="3" creationId="{29B765A0-3BA6-4B0F-932C-EEA65D04CD59}"/>
          </ac:spMkLst>
        </pc:spChg>
      </pc:sldChg>
      <pc:sldChg chg="addSp modSp mod">
        <pc:chgData name="Daniel Bodin" userId="fa2cd922-845b-4b00-94f2-10a86ceb1389" providerId="ADAL" clId="{05DCCCA2-C7DD-415E-9B99-6582037E23F7}" dt="2026-04-07T12:22:39.022" v="3507" actId="20577"/>
        <pc:sldMkLst>
          <pc:docMk/>
          <pc:sldMk cId="670587306" sldId="275"/>
        </pc:sldMkLst>
        <pc:spChg chg="mod">
          <ac:chgData name="Daniel Bodin" userId="fa2cd922-845b-4b00-94f2-10a86ceb1389" providerId="ADAL" clId="{05DCCCA2-C7DD-415E-9B99-6582037E23F7}" dt="2026-04-07T12:22:39.022" v="3507" actId="20577"/>
          <ac:spMkLst>
            <pc:docMk/>
            <pc:sldMk cId="670587306" sldId="275"/>
            <ac:spMk id="3" creationId="{29B765A0-3BA6-4B0F-932C-EEA65D04CD59}"/>
          </ac:spMkLst>
        </pc:spChg>
        <pc:picChg chg="add mod">
          <ac:chgData name="Daniel Bodin" userId="fa2cd922-845b-4b00-94f2-10a86ceb1389" providerId="ADAL" clId="{05DCCCA2-C7DD-415E-9B99-6582037E23F7}" dt="2026-04-07T12:21:16.278" v="3501" actId="1076"/>
          <ac:picMkLst>
            <pc:docMk/>
            <pc:sldMk cId="670587306" sldId="275"/>
            <ac:picMk id="7" creationId="{969ABEB8-8913-C1E2-3678-33B32E150403}"/>
          </ac:picMkLst>
        </pc:picChg>
      </pc:sldChg>
      <pc:sldChg chg="modSp mod">
        <pc:chgData name="Daniel Bodin" userId="fa2cd922-845b-4b00-94f2-10a86ceb1389" providerId="ADAL" clId="{05DCCCA2-C7DD-415E-9B99-6582037E23F7}" dt="2026-04-08T07:09:54.695" v="4149" actId="255"/>
        <pc:sldMkLst>
          <pc:docMk/>
          <pc:sldMk cId="2250610804" sldId="279"/>
        </pc:sldMkLst>
        <pc:spChg chg="mod">
          <ac:chgData name="Daniel Bodin" userId="fa2cd922-845b-4b00-94f2-10a86ceb1389" providerId="ADAL" clId="{05DCCCA2-C7DD-415E-9B99-6582037E23F7}" dt="2026-04-08T07:09:54.695" v="4149" actId="255"/>
          <ac:spMkLst>
            <pc:docMk/>
            <pc:sldMk cId="2250610804" sldId="279"/>
            <ac:spMk id="3" creationId="{29B765A0-3BA6-4B0F-932C-EEA65D04CD59}"/>
          </ac:spMkLst>
        </pc:spChg>
      </pc:sldChg>
      <pc:sldChg chg="addSp delSp modSp mod ord">
        <pc:chgData name="Daniel Bodin" userId="fa2cd922-845b-4b00-94f2-10a86ceb1389" providerId="ADAL" clId="{05DCCCA2-C7DD-415E-9B99-6582037E23F7}" dt="2026-04-08T07:05:42.664" v="4129" actId="1076"/>
        <pc:sldMkLst>
          <pc:docMk/>
          <pc:sldMk cId="2242841953" sldId="282"/>
        </pc:sldMkLst>
        <pc:spChg chg="mod">
          <ac:chgData name="Daniel Bodin" userId="fa2cd922-845b-4b00-94f2-10a86ceb1389" providerId="ADAL" clId="{05DCCCA2-C7DD-415E-9B99-6582037E23F7}" dt="2026-04-07T11:04:37.500" v="3444" actId="20577"/>
          <ac:spMkLst>
            <pc:docMk/>
            <pc:sldMk cId="2242841953" sldId="282"/>
            <ac:spMk id="3" creationId="{29B765A0-3BA6-4B0F-932C-EEA65D04CD59}"/>
          </ac:spMkLst>
        </pc:spChg>
        <pc:spChg chg="add mod">
          <ac:chgData name="Daniel Bodin" userId="fa2cd922-845b-4b00-94f2-10a86ceb1389" providerId="ADAL" clId="{05DCCCA2-C7DD-415E-9B99-6582037E23F7}" dt="2026-04-08T06:59:44.541" v="4126" actId="20577"/>
          <ac:spMkLst>
            <pc:docMk/>
            <pc:sldMk cId="2242841953" sldId="282"/>
            <ac:spMk id="7" creationId="{6308E5DB-18D7-615D-0B90-2E5F4061A217}"/>
          </ac:spMkLst>
        </pc:spChg>
        <pc:spChg chg="add mod">
          <ac:chgData name="Daniel Bodin" userId="fa2cd922-845b-4b00-94f2-10a86ceb1389" providerId="ADAL" clId="{05DCCCA2-C7DD-415E-9B99-6582037E23F7}" dt="2026-04-07T11:04:27.390" v="3441" actId="20577"/>
          <ac:spMkLst>
            <pc:docMk/>
            <pc:sldMk cId="2242841953" sldId="282"/>
            <ac:spMk id="8" creationId="{24922133-6572-1EF2-2D5F-142D18747F7B}"/>
          </ac:spMkLst>
        </pc:spChg>
        <pc:spChg chg="add del mod">
          <ac:chgData name="Daniel Bodin" userId="fa2cd922-845b-4b00-94f2-10a86ceb1389" providerId="ADAL" clId="{05DCCCA2-C7DD-415E-9B99-6582037E23F7}" dt="2026-04-08T06:59:38.665" v="4125" actId="478"/>
          <ac:spMkLst>
            <pc:docMk/>
            <pc:sldMk cId="2242841953" sldId="282"/>
            <ac:spMk id="9" creationId="{913FCED3-A275-C39E-828A-231A538FFC0B}"/>
          </ac:spMkLst>
        </pc:spChg>
        <pc:spChg chg="add mod">
          <ac:chgData name="Daniel Bodin" userId="fa2cd922-845b-4b00-94f2-10a86ceb1389" providerId="ADAL" clId="{05DCCCA2-C7DD-415E-9B99-6582037E23F7}" dt="2026-04-08T07:05:42.664" v="4129" actId="1076"/>
          <ac:spMkLst>
            <pc:docMk/>
            <pc:sldMk cId="2242841953" sldId="282"/>
            <ac:spMk id="11" creationId="{85860317-9FFF-D6DD-82A8-CF01ACA26DC9}"/>
          </ac:spMkLst>
        </pc:spChg>
      </pc:sldChg>
      <pc:sldChg chg="addSp delSp modSp add mod">
        <pc:chgData name="Daniel Bodin" userId="fa2cd922-845b-4b00-94f2-10a86ceb1389" providerId="ADAL" clId="{05DCCCA2-C7DD-415E-9B99-6582037E23F7}" dt="2026-04-08T12:52:03.481" v="4150" actId="20577"/>
        <pc:sldMkLst>
          <pc:docMk/>
          <pc:sldMk cId="204975812" sldId="286"/>
        </pc:sldMkLst>
        <pc:spChg chg="mod">
          <ac:chgData name="Daniel Bodin" userId="fa2cd922-845b-4b00-94f2-10a86ceb1389" providerId="ADAL" clId="{05DCCCA2-C7DD-415E-9B99-6582037E23F7}" dt="2026-04-07T10:40:59.328" v="2884" actId="20577"/>
          <ac:spMkLst>
            <pc:docMk/>
            <pc:sldMk cId="204975812" sldId="286"/>
            <ac:spMk id="2" creationId="{88867045-FF88-1751-2658-C13C7D243C09}"/>
          </ac:spMkLst>
        </pc:spChg>
        <pc:spChg chg="add mod">
          <ac:chgData name="Daniel Bodin" userId="fa2cd922-845b-4b00-94f2-10a86ceb1389" providerId="ADAL" clId="{05DCCCA2-C7DD-415E-9B99-6582037E23F7}" dt="2026-04-08T12:52:03.481" v="4150" actId="20577"/>
          <ac:spMkLst>
            <pc:docMk/>
            <pc:sldMk cId="204975812" sldId="286"/>
            <ac:spMk id="4" creationId="{4BAD8CC4-5393-D492-B938-C9F50FD9785F}"/>
          </ac:spMkLst>
        </pc:spChg>
      </pc:sldChg>
      <pc:sldChg chg="modSp add mod">
        <pc:chgData name="Daniel Bodin" userId="fa2cd922-845b-4b00-94f2-10a86ceb1389" providerId="ADAL" clId="{05DCCCA2-C7DD-415E-9B99-6582037E23F7}" dt="2026-04-07T12:32:07.896" v="3583" actId="20577"/>
        <pc:sldMkLst>
          <pc:docMk/>
          <pc:sldMk cId="853064087" sldId="287"/>
        </pc:sldMkLst>
        <pc:spChg chg="mod">
          <ac:chgData name="Daniel Bodin" userId="fa2cd922-845b-4b00-94f2-10a86ceb1389" providerId="ADAL" clId="{05DCCCA2-C7DD-415E-9B99-6582037E23F7}" dt="2026-04-02T13:29:40.003" v="412" actId="20577"/>
          <ac:spMkLst>
            <pc:docMk/>
            <pc:sldMk cId="853064087" sldId="287"/>
            <ac:spMk id="2" creationId="{3D891A44-3C2C-64E5-ABE1-D081933DB643}"/>
          </ac:spMkLst>
        </pc:spChg>
        <pc:spChg chg="mod">
          <ac:chgData name="Daniel Bodin" userId="fa2cd922-845b-4b00-94f2-10a86ceb1389" providerId="ADAL" clId="{05DCCCA2-C7DD-415E-9B99-6582037E23F7}" dt="2026-04-07T12:32:07.896" v="3583" actId="20577"/>
          <ac:spMkLst>
            <pc:docMk/>
            <pc:sldMk cId="853064087" sldId="287"/>
            <ac:spMk id="3" creationId="{5E15EC26-AC53-F614-2EEA-75C2763C21BA}"/>
          </ac:spMkLst>
        </pc:spChg>
      </pc:sldChg>
      <pc:sldChg chg="modSp add mod">
        <pc:chgData name="Daniel Bodin" userId="fa2cd922-845b-4b00-94f2-10a86ceb1389" providerId="ADAL" clId="{05DCCCA2-C7DD-415E-9B99-6582037E23F7}" dt="2026-04-08T14:59:42.226" v="4152" actId="20577"/>
        <pc:sldMkLst>
          <pc:docMk/>
          <pc:sldMk cId="2005809392" sldId="288"/>
        </pc:sldMkLst>
        <pc:spChg chg="mod">
          <ac:chgData name="Daniel Bodin" userId="fa2cd922-845b-4b00-94f2-10a86ceb1389" providerId="ADAL" clId="{05DCCCA2-C7DD-415E-9B99-6582037E23F7}" dt="2026-04-08T14:59:42.226" v="4152" actId="20577"/>
          <ac:spMkLst>
            <pc:docMk/>
            <pc:sldMk cId="2005809392" sldId="288"/>
            <ac:spMk id="2" creationId="{07EAB60C-27AC-831C-BA3B-F9D271EB5CFB}"/>
          </ac:spMkLst>
        </pc:spChg>
        <pc:spChg chg="mod">
          <ac:chgData name="Daniel Bodin" userId="fa2cd922-845b-4b00-94f2-10a86ceb1389" providerId="ADAL" clId="{05DCCCA2-C7DD-415E-9B99-6582037E23F7}" dt="2026-04-08T06:25:54.058" v="3603" actId="20577"/>
          <ac:spMkLst>
            <pc:docMk/>
            <pc:sldMk cId="2005809392" sldId="288"/>
            <ac:spMk id="3" creationId="{EB3131BA-1BF7-85A4-7C07-48814AE6DA52}"/>
          </ac:spMkLst>
        </pc:spChg>
      </pc:sldChg>
      <pc:sldChg chg="modSp add mod">
        <pc:chgData name="Daniel Bodin" userId="fa2cd922-845b-4b00-94f2-10a86ceb1389" providerId="ADAL" clId="{05DCCCA2-C7DD-415E-9B99-6582037E23F7}" dt="2026-04-02T15:21:54.563" v="1219" actId="20577"/>
        <pc:sldMkLst>
          <pc:docMk/>
          <pc:sldMk cId="2411568557" sldId="289"/>
        </pc:sldMkLst>
        <pc:spChg chg="mod">
          <ac:chgData name="Daniel Bodin" userId="fa2cd922-845b-4b00-94f2-10a86ceb1389" providerId="ADAL" clId="{05DCCCA2-C7DD-415E-9B99-6582037E23F7}" dt="2026-04-02T15:14:04.572" v="1111" actId="27636"/>
          <ac:spMkLst>
            <pc:docMk/>
            <pc:sldMk cId="2411568557" sldId="289"/>
            <ac:spMk id="2" creationId="{44422B95-0F34-C688-ED48-C27DE1747DD3}"/>
          </ac:spMkLst>
        </pc:spChg>
        <pc:spChg chg="mod">
          <ac:chgData name="Daniel Bodin" userId="fa2cd922-845b-4b00-94f2-10a86ceb1389" providerId="ADAL" clId="{05DCCCA2-C7DD-415E-9B99-6582037E23F7}" dt="2026-04-02T15:21:54.563" v="1219" actId="20577"/>
          <ac:spMkLst>
            <pc:docMk/>
            <pc:sldMk cId="2411568557" sldId="289"/>
            <ac:spMk id="3" creationId="{974BDC2B-EBEA-A6A3-F221-6EAA9DFE2B26}"/>
          </ac:spMkLst>
        </pc:spChg>
      </pc:sldChg>
      <pc:sldChg chg="addSp modSp add mod">
        <pc:chgData name="Daniel Bodin" userId="fa2cd922-845b-4b00-94f2-10a86ceb1389" providerId="ADAL" clId="{05DCCCA2-C7DD-415E-9B99-6582037E23F7}" dt="2026-04-08T06:33:15.589" v="3665" actId="20577"/>
        <pc:sldMkLst>
          <pc:docMk/>
          <pc:sldMk cId="1955362814" sldId="290"/>
        </pc:sldMkLst>
        <pc:spChg chg="mod">
          <ac:chgData name="Daniel Bodin" userId="fa2cd922-845b-4b00-94f2-10a86ceb1389" providerId="ADAL" clId="{05DCCCA2-C7DD-415E-9B99-6582037E23F7}" dt="2026-04-08T06:27:34.540" v="3615" actId="14100"/>
          <ac:spMkLst>
            <pc:docMk/>
            <pc:sldMk cId="1955362814" sldId="290"/>
            <ac:spMk id="2" creationId="{8DB2D84A-7391-8E43-8317-092139FDCC8C}"/>
          </ac:spMkLst>
        </pc:spChg>
        <pc:spChg chg="mod">
          <ac:chgData name="Daniel Bodin" userId="fa2cd922-845b-4b00-94f2-10a86ceb1389" providerId="ADAL" clId="{05DCCCA2-C7DD-415E-9B99-6582037E23F7}" dt="2026-04-08T06:33:15.589" v="3665" actId="20577"/>
          <ac:spMkLst>
            <pc:docMk/>
            <pc:sldMk cId="1955362814" sldId="290"/>
            <ac:spMk id="3" creationId="{086189CD-40F4-7A42-44A7-648FDA37C537}"/>
          </ac:spMkLst>
        </pc:spChg>
        <pc:graphicFrameChg chg="add mod modGraphic">
          <ac:chgData name="Daniel Bodin" userId="fa2cd922-845b-4b00-94f2-10a86ceb1389" providerId="ADAL" clId="{05DCCCA2-C7DD-415E-9B99-6582037E23F7}" dt="2026-04-08T06:27:13.823" v="3611" actId="14100"/>
          <ac:graphicFrameMkLst>
            <pc:docMk/>
            <pc:sldMk cId="1955362814" sldId="290"/>
            <ac:graphicFrameMk id="5" creationId="{80902761-CC54-D709-8030-96F239A4272F}"/>
          </ac:graphicFrameMkLst>
        </pc:graphicFrameChg>
        <pc:graphicFrameChg chg="add mod modGraphic">
          <ac:chgData name="Daniel Bodin" userId="fa2cd922-845b-4b00-94f2-10a86ceb1389" providerId="ADAL" clId="{05DCCCA2-C7DD-415E-9B99-6582037E23F7}" dt="2026-04-08T06:27:21.732" v="3613" actId="1076"/>
          <ac:graphicFrameMkLst>
            <pc:docMk/>
            <pc:sldMk cId="1955362814" sldId="290"/>
            <ac:graphicFrameMk id="7" creationId="{9121D8CE-999F-F5E9-C7E3-12988777D9B8}"/>
          </ac:graphicFrameMkLst>
        </pc:graphicFrameChg>
        <pc:graphicFrameChg chg="add mod modGraphic">
          <ac:chgData name="Daniel Bodin" userId="fa2cd922-845b-4b00-94f2-10a86ceb1389" providerId="ADAL" clId="{05DCCCA2-C7DD-415E-9B99-6582037E23F7}" dt="2026-04-08T06:27:28.411" v="3614" actId="1076"/>
          <ac:graphicFrameMkLst>
            <pc:docMk/>
            <pc:sldMk cId="1955362814" sldId="290"/>
            <ac:graphicFrameMk id="8" creationId="{E2600BCF-E71C-4C3B-37A2-2DCD63C661DC}"/>
          </ac:graphicFrameMkLst>
        </pc:graphicFrameChg>
      </pc:sldChg>
      <pc:sldChg chg="modSp add mod">
        <pc:chgData name="Daniel Bodin" userId="fa2cd922-845b-4b00-94f2-10a86ceb1389" providerId="ADAL" clId="{05DCCCA2-C7DD-415E-9B99-6582037E23F7}" dt="2026-04-08T06:54:15.768" v="4120" actId="14100"/>
        <pc:sldMkLst>
          <pc:docMk/>
          <pc:sldMk cId="3489992608" sldId="291"/>
        </pc:sldMkLst>
        <pc:spChg chg="mod">
          <ac:chgData name="Daniel Bodin" userId="fa2cd922-845b-4b00-94f2-10a86ceb1389" providerId="ADAL" clId="{05DCCCA2-C7DD-415E-9B99-6582037E23F7}" dt="2026-04-02T13:37:38.314" v="884" actId="27636"/>
          <ac:spMkLst>
            <pc:docMk/>
            <pc:sldMk cId="3489992608" sldId="291"/>
            <ac:spMk id="2" creationId="{77996BF7-1E05-797B-7533-2ADF6CB289C9}"/>
          </ac:spMkLst>
        </pc:spChg>
        <pc:spChg chg="mod">
          <ac:chgData name="Daniel Bodin" userId="fa2cd922-845b-4b00-94f2-10a86ceb1389" providerId="ADAL" clId="{05DCCCA2-C7DD-415E-9B99-6582037E23F7}" dt="2026-04-08T06:54:15.768" v="4120" actId="14100"/>
          <ac:spMkLst>
            <pc:docMk/>
            <pc:sldMk cId="3489992608" sldId="291"/>
            <ac:spMk id="3" creationId="{06D61942-7084-0F13-344D-A1EF6F8182D4}"/>
          </ac:spMkLst>
        </pc:spChg>
      </pc:sldChg>
      <pc:sldChg chg="addSp delSp modSp add mod">
        <pc:chgData name="Daniel Bodin" userId="fa2cd922-845b-4b00-94f2-10a86ceb1389" providerId="ADAL" clId="{05DCCCA2-C7DD-415E-9B99-6582037E23F7}" dt="2026-04-08T06:49:09.919" v="4025" actId="20577"/>
        <pc:sldMkLst>
          <pc:docMk/>
          <pc:sldMk cId="3953110446" sldId="292"/>
        </pc:sldMkLst>
        <pc:spChg chg="mod">
          <ac:chgData name="Daniel Bodin" userId="fa2cd922-845b-4b00-94f2-10a86ceb1389" providerId="ADAL" clId="{05DCCCA2-C7DD-415E-9B99-6582037E23F7}" dt="2026-04-02T15:25:06.808" v="1339" actId="27636"/>
          <ac:spMkLst>
            <pc:docMk/>
            <pc:sldMk cId="3953110446" sldId="292"/>
            <ac:spMk id="2" creationId="{362D4D8D-BD60-C61A-0203-5D7CD6A3458D}"/>
          </ac:spMkLst>
        </pc:spChg>
        <pc:spChg chg="mod">
          <ac:chgData name="Daniel Bodin" userId="fa2cd922-845b-4b00-94f2-10a86ceb1389" providerId="ADAL" clId="{05DCCCA2-C7DD-415E-9B99-6582037E23F7}" dt="2026-04-08T06:49:09.919" v="4025" actId="20577"/>
          <ac:spMkLst>
            <pc:docMk/>
            <pc:sldMk cId="3953110446" sldId="292"/>
            <ac:spMk id="3" creationId="{4DD357DE-F2E1-7ADD-EC1C-7397572C9A09}"/>
          </ac:spMkLst>
        </pc:spChg>
        <pc:spChg chg="add del mod">
          <ac:chgData name="Daniel Bodin" userId="fa2cd922-845b-4b00-94f2-10a86ceb1389" providerId="ADAL" clId="{05DCCCA2-C7DD-415E-9B99-6582037E23F7}" dt="2026-04-08T06:42:08.051" v="3796" actId="478"/>
          <ac:spMkLst>
            <pc:docMk/>
            <pc:sldMk cId="3953110446" sldId="292"/>
            <ac:spMk id="5" creationId="{F626B02A-4A8F-DB91-7F7D-A4DAB57F1F9F}"/>
          </ac:spMkLst>
        </pc:spChg>
        <pc:spChg chg="add del mod">
          <ac:chgData name="Daniel Bodin" userId="fa2cd922-845b-4b00-94f2-10a86ceb1389" providerId="ADAL" clId="{05DCCCA2-C7DD-415E-9B99-6582037E23F7}" dt="2026-04-08T06:44:57.340" v="3965" actId="478"/>
          <ac:spMkLst>
            <pc:docMk/>
            <pc:sldMk cId="3953110446" sldId="292"/>
            <ac:spMk id="7" creationId="{174A9318-5331-71C4-48EE-B1D7ACC91ADA}"/>
          </ac:spMkLst>
        </pc:spChg>
        <pc:spChg chg="add mod">
          <ac:chgData name="Daniel Bodin" userId="fa2cd922-845b-4b00-94f2-10a86ceb1389" providerId="ADAL" clId="{05DCCCA2-C7DD-415E-9B99-6582037E23F7}" dt="2026-04-08T06:47:03.136" v="3967" actId="14100"/>
          <ac:spMkLst>
            <pc:docMk/>
            <pc:sldMk cId="3953110446" sldId="292"/>
            <ac:spMk id="8" creationId="{127B4D6F-0D5B-988B-8996-DADD7C00B6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50A9D-F139-4F4C-BCAD-A808F0A3A626}"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2756E-2E1F-4F10-A982-3440C3E425EB}" type="slidenum">
              <a:rPr lang="en-US" smtClean="0"/>
              <a:t>‹#›</a:t>
            </a:fld>
            <a:endParaRPr lang="en-US"/>
          </a:p>
        </p:txBody>
      </p:sp>
    </p:spTree>
    <p:extLst>
      <p:ext uri="{BB962C8B-B14F-4D97-AF65-F5344CB8AC3E}">
        <p14:creationId xmlns:p14="http://schemas.microsoft.com/office/powerpoint/2010/main" val="324944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C:\Program%20Files%20(x86)\Learningpoint\Telia%20Company%20Office%20Addins%20for%20Office\Learingpoint\PowerPoint\Content\ColorTool\Horizontal.emf" TargetMode="External"/><Relationship Id="rId2" Type="http://schemas.openxmlformats.org/officeDocument/2006/relationships/image" Target="file:///C:\Program%20Files%20(x86)\Learningpoint\Telia%20Company%20Office%20Addins%20for%20Office\Learingpoint\PowerPoint\Content\ColorTool\Vertical.emf"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E319-0FC7-4CEF-B2FC-83B55A1E7E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A16386-59F1-44E8-9F24-514FA31518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D93EFD-8B0A-493E-B35F-B9D282322A57}"/>
              </a:ext>
            </a:extLst>
          </p:cNvPr>
          <p:cNvSpPr>
            <a:spLocks noGrp="1"/>
          </p:cNvSpPr>
          <p:nvPr>
            <p:ph type="dt" sz="half" idx="10"/>
          </p:nvPr>
        </p:nvSpPr>
        <p:spPr/>
        <p:txBody>
          <a:bodyPr/>
          <a:lstStyle/>
          <a:p>
            <a:fld id="{1D5B4D69-C7EA-41AA-BF8D-5866FB8C5074}" type="datetime1">
              <a:rPr lang="sv-SE" smtClean="0"/>
              <a:t>2026-04-09</a:t>
            </a:fld>
            <a:endParaRPr lang="en-US"/>
          </a:p>
        </p:txBody>
      </p:sp>
      <p:sp>
        <p:nvSpPr>
          <p:cNvPr id="5" name="Footer Placeholder 4">
            <a:extLst>
              <a:ext uri="{FF2B5EF4-FFF2-40B4-BE49-F238E27FC236}">
                <a16:creationId xmlns:a16="http://schemas.microsoft.com/office/drawing/2014/main" id="{06B709B8-0987-40DB-A9C9-5F0D8E4A4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85C58-50F1-4589-962E-70E27C039A18}"/>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8" name="Picture 7" descr="palettR">
            <a:extLst>
              <a:ext uri="{FF2B5EF4-FFF2-40B4-BE49-F238E27FC236}">
                <a16:creationId xmlns:a16="http://schemas.microsoft.com/office/drawing/2014/main" id="{28E10F7C-5272-4989-B7F4-523E14A31E4C}"/>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10" name="Picture 9" descr="palettD">
            <a:extLst>
              <a:ext uri="{FF2B5EF4-FFF2-40B4-BE49-F238E27FC236}">
                <a16:creationId xmlns:a16="http://schemas.microsoft.com/office/drawing/2014/main" id="{2282560C-0A80-4D48-9A97-9F829144D794}"/>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45265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3EC2-2268-48E6-92F3-6C8C0B135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DB1095-9B9D-4C25-8E04-8383A9FA14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85F40-D5D1-438B-9246-7FB7D77205CC}"/>
              </a:ext>
            </a:extLst>
          </p:cNvPr>
          <p:cNvSpPr>
            <a:spLocks noGrp="1"/>
          </p:cNvSpPr>
          <p:nvPr>
            <p:ph type="dt" sz="half" idx="10"/>
          </p:nvPr>
        </p:nvSpPr>
        <p:spPr/>
        <p:txBody>
          <a:bodyPr/>
          <a:lstStyle/>
          <a:p>
            <a:fld id="{E0CCA92A-1D87-45A9-99DC-78E9B4B68869}" type="datetime1">
              <a:rPr lang="sv-SE" smtClean="0"/>
              <a:t>2026-04-09</a:t>
            </a:fld>
            <a:endParaRPr lang="en-US"/>
          </a:p>
        </p:txBody>
      </p:sp>
      <p:sp>
        <p:nvSpPr>
          <p:cNvPr id="5" name="Footer Placeholder 4">
            <a:extLst>
              <a:ext uri="{FF2B5EF4-FFF2-40B4-BE49-F238E27FC236}">
                <a16:creationId xmlns:a16="http://schemas.microsoft.com/office/drawing/2014/main" id="{31700D49-0C5D-4423-83EA-B6B60132E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FF6BE-9630-4CB6-BA62-66D1E8EA7622}"/>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8" name="Picture 7" descr="palettR">
            <a:extLst>
              <a:ext uri="{FF2B5EF4-FFF2-40B4-BE49-F238E27FC236}">
                <a16:creationId xmlns:a16="http://schemas.microsoft.com/office/drawing/2014/main" id="{528BC8DE-9549-41FF-9ECD-430D28763D5D}"/>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10" name="Picture 9" descr="palettD">
            <a:extLst>
              <a:ext uri="{FF2B5EF4-FFF2-40B4-BE49-F238E27FC236}">
                <a16:creationId xmlns:a16="http://schemas.microsoft.com/office/drawing/2014/main" id="{96C26AFD-4BB2-4741-BFE0-68164A9BE665}"/>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190675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97206-3143-4BB7-ACD4-DA39CBF5E6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B6FE8-4DA8-4CD8-8E89-4B8E49E0C4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8CBF3-E77E-45C9-814C-DFE1BEB08DE8}"/>
              </a:ext>
            </a:extLst>
          </p:cNvPr>
          <p:cNvSpPr>
            <a:spLocks noGrp="1"/>
          </p:cNvSpPr>
          <p:nvPr>
            <p:ph type="dt" sz="half" idx="10"/>
          </p:nvPr>
        </p:nvSpPr>
        <p:spPr/>
        <p:txBody>
          <a:bodyPr/>
          <a:lstStyle/>
          <a:p>
            <a:fld id="{2E263C14-30F5-47A0-8C95-C5D5A6472DF5}" type="datetime1">
              <a:rPr lang="sv-SE" smtClean="0"/>
              <a:t>2026-04-09</a:t>
            </a:fld>
            <a:endParaRPr lang="en-US"/>
          </a:p>
        </p:txBody>
      </p:sp>
      <p:sp>
        <p:nvSpPr>
          <p:cNvPr id="5" name="Footer Placeholder 4">
            <a:extLst>
              <a:ext uri="{FF2B5EF4-FFF2-40B4-BE49-F238E27FC236}">
                <a16:creationId xmlns:a16="http://schemas.microsoft.com/office/drawing/2014/main" id="{B87E250C-3136-448B-BD6D-F50A042A2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62D26-648C-464D-B697-4D507660C8AE}"/>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8" name="Picture 7" descr="palettR">
            <a:extLst>
              <a:ext uri="{FF2B5EF4-FFF2-40B4-BE49-F238E27FC236}">
                <a16:creationId xmlns:a16="http://schemas.microsoft.com/office/drawing/2014/main" id="{97062872-73F4-4075-B98F-8AF335DB4007}"/>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10" name="Picture 9" descr="palettD">
            <a:extLst>
              <a:ext uri="{FF2B5EF4-FFF2-40B4-BE49-F238E27FC236}">
                <a16:creationId xmlns:a16="http://schemas.microsoft.com/office/drawing/2014/main" id="{681E9014-9E32-44A8-A8B8-CBD0C713A195}"/>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256872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A449-9E37-44E8-A21A-A57C8D3A7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19414-18F8-41BA-8449-F1465C2FD9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9047A-DF31-4BB4-9C60-30634437FF9F}"/>
              </a:ext>
            </a:extLst>
          </p:cNvPr>
          <p:cNvSpPr>
            <a:spLocks noGrp="1"/>
          </p:cNvSpPr>
          <p:nvPr>
            <p:ph type="dt" sz="half" idx="10"/>
          </p:nvPr>
        </p:nvSpPr>
        <p:spPr/>
        <p:txBody>
          <a:bodyPr/>
          <a:lstStyle/>
          <a:p>
            <a:fld id="{2CA4FDFC-587C-4C0C-9055-0928CB664F13}" type="datetime1">
              <a:rPr lang="sv-SE" smtClean="0"/>
              <a:t>2026-04-09</a:t>
            </a:fld>
            <a:endParaRPr lang="en-US"/>
          </a:p>
        </p:txBody>
      </p:sp>
      <p:sp>
        <p:nvSpPr>
          <p:cNvPr id="5" name="Footer Placeholder 4">
            <a:extLst>
              <a:ext uri="{FF2B5EF4-FFF2-40B4-BE49-F238E27FC236}">
                <a16:creationId xmlns:a16="http://schemas.microsoft.com/office/drawing/2014/main" id="{5DEF5922-40FD-40FE-84C5-4DB5FA6C9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ED9F9-CFC2-44DC-967E-52A66ACEE452}"/>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8" name="Picture 7" descr="palettR">
            <a:extLst>
              <a:ext uri="{FF2B5EF4-FFF2-40B4-BE49-F238E27FC236}">
                <a16:creationId xmlns:a16="http://schemas.microsoft.com/office/drawing/2014/main" id="{543B1331-461B-48CC-99D0-50F7C32193BA}"/>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10" name="Picture 9" descr="palettD">
            <a:extLst>
              <a:ext uri="{FF2B5EF4-FFF2-40B4-BE49-F238E27FC236}">
                <a16:creationId xmlns:a16="http://schemas.microsoft.com/office/drawing/2014/main" id="{146A3F8D-04DD-480A-AD85-482F2274D688}"/>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55499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8D7F-1E53-4DFF-B1D8-C0EC5D97A2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E63271-B287-4075-9060-518C042D3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1DDCA-8B32-44C0-8565-C296879871F3}"/>
              </a:ext>
            </a:extLst>
          </p:cNvPr>
          <p:cNvSpPr>
            <a:spLocks noGrp="1"/>
          </p:cNvSpPr>
          <p:nvPr>
            <p:ph type="dt" sz="half" idx="10"/>
          </p:nvPr>
        </p:nvSpPr>
        <p:spPr/>
        <p:txBody>
          <a:bodyPr/>
          <a:lstStyle/>
          <a:p>
            <a:fld id="{EAA3CC67-813B-4B4E-B940-6D2EC02B3218}" type="datetime1">
              <a:rPr lang="sv-SE" smtClean="0"/>
              <a:t>2026-04-09</a:t>
            </a:fld>
            <a:endParaRPr lang="en-US"/>
          </a:p>
        </p:txBody>
      </p:sp>
      <p:sp>
        <p:nvSpPr>
          <p:cNvPr id="5" name="Footer Placeholder 4">
            <a:extLst>
              <a:ext uri="{FF2B5EF4-FFF2-40B4-BE49-F238E27FC236}">
                <a16:creationId xmlns:a16="http://schemas.microsoft.com/office/drawing/2014/main" id="{C23CB8FA-D96A-4334-94D8-06AB56CEE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30850-31B0-4821-8919-8851AD05D142}"/>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8" name="Picture 7" descr="palettR">
            <a:extLst>
              <a:ext uri="{FF2B5EF4-FFF2-40B4-BE49-F238E27FC236}">
                <a16:creationId xmlns:a16="http://schemas.microsoft.com/office/drawing/2014/main" id="{BB55C1CE-B08A-4C35-AA04-E7967D38C6E1}"/>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10" name="Picture 9" descr="palettD">
            <a:extLst>
              <a:ext uri="{FF2B5EF4-FFF2-40B4-BE49-F238E27FC236}">
                <a16:creationId xmlns:a16="http://schemas.microsoft.com/office/drawing/2014/main" id="{0AE3DC21-71D6-4BC5-9C61-2071AC24293F}"/>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109695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E57C-06B4-4964-AF3B-1461ABB4A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A451EC-E751-4312-AB90-2EF07BEAA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720757-4FA1-4DD7-9A75-5E189CA2AA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66A677-3CD1-4F11-B166-25A8A60B8B81}"/>
              </a:ext>
            </a:extLst>
          </p:cNvPr>
          <p:cNvSpPr>
            <a:spLocks noGrp="1"/>
          </p:cNvSpPr>
          <p:nvPr>
            <p:ph type="dt" sz="half" idx="10"/>
          </p:nvPr>
        </p:nvSpPr>
        <p:spPr/>
        <p:txBody>
          <a:bodyPr/>
          <a:lstStyle/>
          <a:p>
            <a:fld id="{D165425C-5FBF-40A5-AB80-A567D7942960}" type="datetime1">
              <a:rPr lang="sv-SE" smtClean="0"/>
              <a:t>2026-04-09</a:t>
            </a:fld>
            <a:endParaRPr lang="en-US"/>
          </a:p>
        </p:txBody>
      </p:sp>
      <p:sp>
        <p:nvSpPr>
          <p:cNvPr id="6" name="Footer Placeholder 5">
            <a:extLst>
              <a:ext uri="{FF2B5EF4-FFF2-40B4-BE49-F238E27FC236}">
                <a16:creationId xmlns:a16="http://schemas.microsoft.com/office/drawing/2014/main" id="{FD1D7970-820C-4051-940D-A69285F9B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F042F-6954-4869-80B5-29267558F580}"/>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9" name="Picture 8" descr="palettR">
            <a:extLst>
              <a:ext uri="{FF2B5EF4-FFF2-40B4-BE49-F238E27FC236}">
                <a16:creationId xmlns:a16="http://schemas.microsoft.com/office/drawing/2014/main" id="{8CE92788-3BE3-482E-8F0D-0706131A2D14}"/>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11" name="Picture 10" descr="palettD">
            <a:extLst>
              <a:ext uri="{FF2B5EF4-FFF2-40B4-BE49-F238E27FC236}">
                <a16:creationId xmlns:a16="http://schemas.microsoft.com/office/drawing/2014/main" id="{46195629-1F5F-4CA0-BE91-E1B21D733270}"/>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376947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B3B0-37AE-4A2A-BC09-E6A193DA73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F23AA-1B59-4052-B23A-1F6DE764A5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693CBB-BF74-4B21-8903-529C35AC17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EE3C73-79BF-4AD3-AFCA-A8D99F2294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E77AE2-A43D-4B19-A24D-B0E2A81F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DD9CCC-C532-4D9A-AF1D-EB68C95CE069}"/>
              </a:ext>
            </a:extLst>
          </p:cNvPr>
          <p:cNvSpPr>
            <a:spLocks noGrp="1"/>
          </p:cNvSpPr>
          <p:nvPr>
            <p:ph type="dt" sz="half" idx="10"/>
          </p:nvPr>
        </p:nvSpPr>
        <p:spPr/>
        <p:txBody>
          <a:bodyPr/>
          <a:lstStyle/>
          <a:p>
            <a:fld id="{E9DFEEBB-9EA5-4741-BE16-B09C0AE73E7B}" type="datetime1">
              <a:rPr lang="sv-SE" smtClean="0"/>
              <a:t>2026-04-09</a:t>
            </a:fld>
            <a:endParaRPr lang="en-US"/>
          </a:p>
        </p:txBody>
      </p:sp>
      <p:sp>
        <p:nvSpPr>
          <p:cNvPr id="8" name="Footer Placeholder 7">
            <a:extLst>
              <a:ext uri="{FF2B5EF4-FFF2-40B4-BE49-F238E27FC236}">
                <a16:creationId xmlns:a16="http://schemas.microsoft.com/office/drawing/2014/main" id="{E16AEA2B-0DDF-47F4-A4E3-C09610248E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A630BA-F4C5-432B-86D0-D513E3F67DE9}"/>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11" name="Picture 10" descr="palettR">
            <a:extLst>
              <a:ext uri="{FF2B5EF4-FFF2-40B4-BE49-F238E27FC236}">
                <a16:creationId xmlns:a16="http://schemas.microsoft.com/office/drawing/2014/main" id="{96CBF16B-BD0B-4E9B-B3CD-382A745B4558}"/>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13" name="Picture 12" descr="palettD">
            <a:extLst>
              <a:ext uri="{FF2B5EF4-FFF2-40B4-BE49-F238E27FC236}">
                <a16:creationId xmlns:a16="http://schemas.microsoft.com/office/drawing/2014/main" id="{DAE1AE2B-A81F-4C8C-9701-A15527C8B33E}"/>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144794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EFC6-4F58-494E-9BF7-FD6817101E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03BB96-54D3-4B83-990E-7F9A3B3779B0}"/>
              </a:ext>
            </a:extLst>
          </p:cNvPr>
          <p:cNvSpPr>
            <a:spLocks noGrp="1"/>
          </p:cNvSpPr>
          <p:nvPr>
            <p:ph type="dt" sz="half" idx="10"/>
          </p:nvPr>
        </p:nvSpPr>
        <p:spPr/>
        <p:txBody>
          <a:bodyPr/>
          <a:lstStyle/>
          <a:p>
            <a:fld id="{C0568A04-065D-4C53-A589-A44AE894E19D}" type="datetime1">
              <a:rPr lang="sv-SE" smtClean="0"/>
              <a:t>2026-04-09</a:t>
            </a:fld>
            <a:endParaRPr lang="en-US"/>
          </a:p>
        </p:txBody>
      </p:sp>
      <p:sp>
        <p:nvSpPr>
          <p:cNvPr id="4" name="Footer Placeholder 3">
            <a:extLst>
              <a:ext uri="{FF2B5EF4-FFF2-40B4-BE49-F238E27FC236}">
                <a16:creationId xmlns:a16="http://schemas.microsoft.com/office/drawing/2014/main" id="{11116446-79C2-4545-A45B-9233A7CC82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FD37F6-EA11-400B-9176-6A705D1D1BD9}"/>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7" name="Picture 6" descr="palettR">
            <a:extLst>
              <a:ext uri="{FF2B5EF4-FFF2-40B4-BE49-F238E27FC236}">
                <a16:creationId xmlns:a16="http://schemas.microsoft.com/office/drawing/2014/main" id="{4B878D6A-7FE1-47A8-8515-3D5648BE1B6D}"/>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9" name="Picture 8" descr="palettD">
            <a:extLst>
              <a:ext uri="{FF2B5EF4-FFF2-40B4-BE49-F238E27FC236}">
                <a16:creationId xmlns:a16="http://schemas.microsoft.com/office/drawing/2014/main" id="{A4ED47AF-D880-43C4-96B4-95B2967DEF67}"/>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171820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1C150-F1BE-4AEE-B70C-77EA04112332}"/>
              </a:ext>
            </a:extLst>
          </p:cNvPr>
          <p:cNvSpPr>
            <a:spLocks noGrp="1"/>
          </p:cNvSpPr>
          <p:nvPr>
            <p:ph type="dt" sz="half" idx="10"/>
          </p:nvPr>
        </p:nvSpPr>
        <p:spPr/>
        <p:txBody>
          <a:bodyPr/>
          <a:lstStyle/>
          <a:p>
            <a:fld id="{DEBF4F2F-C917-4F1D-B2B3-9EF13559FE41}" type="datetime1">
              <a:rPr lang="sv-SE" smtClean="0"/>
              <a:t>2026-04-09</a:t>
            </a:fld>
            <a:endParaRPr lang="en-US"/>
          </a:p>
        </p:txBody>
      </p:sp>
      <p:sp>
        <p:nvSpPr>
          <p:cNvPr id="3" name="Footer Placeholder 2">
            <a:extLst>
              <a:ext uri="{FF2B5EF4-FFF2-40B4-BE49-F238E27FC236}">
                <a16:creationId xmlns:a16="http://schemas.microsoft.com/office/drawing/2014/main" id="{CD09594C-74D9-45B8-B7A1-7C123C29C5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5B8CC-467D-4862-958E-742CFDFDA3BA}"/>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6" name="Picture 5" descr="palettR">
            <a:extLst>
              <a:ext uri="{FF2B5EF4-FFF2-40B4-BE49-F238E27FC236}">
                <a16:creationId xmlns:a16="http://schemas.microsoft.com/office/drawing/2014/main" id="{BF2DC244-9B55-42CB-99D5-AE23344BC805}"/>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8" name="Picture 7" descr="palettD">
            <a:extLst>
              <a:ext uri="{FF2B5EF4-FFF2-40B4-BE49-F238E27FC236}">
                <a16:creationId xmlns:a16="http://schemas.microsoft.com/office/drawing/2014/main" id="{E53432E6-0D23-498B-B9B9-44A4A4C18A38}"/>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130122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B1BF-C80F-4465-B309-D5831B26C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520427-20A7-467B-AF42-3A3430D7DC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3A78ED-C732-495E-AF3F-303897054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1F027-1A97-4358-8320-AA3CA2FC6E13}"/>
              </a:ext>
            </a:extLst>
          </p:cNvPr>
          <p:cNvSpPr>
            <a:spLocks noGrp="1"/>
          </p:cNvSpPr>
          <p:nvPr>
            <p:ph type="dt" sz="half" idx="10"/>
          </p:nvPr>
        </p:nvSpPr>
        <p:spPr/>
        <p:txBody>
          <a:bodyPr/>
          <a:lstStyle/>
          <a:p>
            <a:fld id="{30EEF572-C127-466B-8E2F-FF2167F51EB2}" type="datetime1">
              <a:rPr lang="sv-SE" smtClean="0"/>
              <a:t>2026-04-09</a:t>
            </a:fld>
            <a:endParaRPr lang="en-US"/>
          </a:p>
        </p:txBody>
      </p:sp>
      <p:sp>
        <p:nvSpPr>
          <p:cNvPr id="6" name="Footer Placeholder 5">
            <a:extLst>
              <a:ext uri="{FF2B5EF4-FFF2-40B4-BE49-F238E27FC236}">
                <a16:creationId xmlns:a16="http://schemas.microsoft.com/office/drawing/2014/main" id="{A3E3EF0B-E946-4617-B248-6DB9A1113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A9A8F-17A4-4FE6-9B57-7E2AE30A3E9E}"/>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9" name="Picture 8" descr="palettR">
            <a:extLst>
              <a:ext uri="{FF2B5EF4-FFF2-40B4-BE49-F238E27FC236}">
                <a16:creationId xmlns:a16="http://schemas.microsoft.com/office/drawing/2014/main" id="{85A3C7FA-4A96-4E60-A2E6-B1E28E69E146}"/>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11" name="Picture 10" descr="palettD">
            <a:extLst>
              <a:ext uri="{FF2B5EF4-FFF2-40B4-BE49-F238E27FC236}">
                <a16:creationId xmlns:a16="http://schemas.microsoft.com/office/drawing/2014/main" id="{AF229E83-0FFE-454F-ABFD-AA216B1CBBAB}"/>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122827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BA96-1880-4BB2-9820-5D360F03F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C32E04-0AB6-4E42-B7BB-779504206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BC4B53-ACF6-4990-951D-C54B320E2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CE0E96-8241-43FD-A2AD-6F5CB85FF0E8}"/>
              </a:ext>
            </a:extLst>
          </p:cNvPr>
          <p:cNvSpPr>
            <a:spLocks noGrp="1"/>
          </p:cNvSpPr>
          <p:nvPr>
            <p:ph type="dt" sz="half" idx="10"/>
          </p:nvPr>
        </p:nvSpPr>
        <p:spPr/>
        <p:txBody>
          <a:bodyPr/>
          <a:lstStyle/>
          <a:p>
            <a:fld id="{DF90772D-8899-4A3B-89DF-F21DD67A8453}" type="datetime1">
              <a:rPr lang="sv-SE" smtClean="0"/>
              <a:t>2026-04-09</a:t>
            </a:fld>
            <a:endParaRPr lang="en-US"/>
          </a:p>
        </p:txBody>
      </p:sp>
      <p:sp>
        <p:nvSpPr>
          <p:cNvPr id="6" name="Footer Placeholder 5">
            <a:extLst>
              <a:ext uri="{FF2B5EF4-FFF2-40B4-BE49-F238E27FC236}">
                <a16:creationId xmlns:a16="http://schemas.microsoft.com/office/drawing/2014/main" id="{21012F88-1AE4-44DB-A1FF-D215621CC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44C55-B356-4836-92D6-C886D035AB6C}"/>
              </a:ext>
            </a:extLst>
          </p:cNvPr>
          <p:cNvSpPr>
            <a:spLocks noGrp="1"/>
          </p:cNvSpPr>
          <p:nvPr>
            <p:ph type="sldNum" sz="quarter" idx="12"/>
          </p:nvPr>
        </p:nvSpPr>
        <p:spPr/>
        <p:txBody>
          <a:bodyPr/>
          <a:lstStyle/>
          <a:p>
            <a:fld id="{D44F1A2C-89EA-4D96-9D7A-BCF895403FE6}" type="slidenum">
              <a:rPr lang="en-US" smtClean="0"/>
              <a:t>‹#›</a:t>
            </a:fld>
            <a:endParaRPr lang="en-US"/>
          </a:p>
        </p:txBody>
      </p:sp>
      <p:pic>
        <p:nvPicPr>
          <p:cNvPr id="9" name="Picture 8" descr="palettR">
            <a:extLst>
              <a:ext uri="{FF2B5EF4-FFF2-40B4-BE49-F238E27FC236}">
                <a16:creationId xmlns:a16="http://schemas.microsoft.com/office/drawing/2014/main" id="{FF72AF3F-5DB0-46DC-AA3A-89C473666777}"/>
              </a:ext>
            </a:extLst>
          </p:cNvPr>
          <p:cNvPicPr>
            <a:picLocks noChangeAspect="1"/>
          </p:cNvPicPr>
          <p:nvPr userDrawn="1"/>
        </p:nvPicPr>
        <p:blipFill>
          <a:blip r:link="rId2"/>
          <a:stretch>
            <a:fillRect/>
          </a:stretch>
        </p:blipFill>
        <p:spPr>
          <a:xfrm>
            <a:off x="12255500" y="0"/>
            <a:ext cx="1158538" cy="6858000"/>
          </a:xfrm>
          <a:prstGeom prst="rect">
            <a:avLst/>
          </a:prstGeom>
        </p:spPr>
      </p:pic>
      <p:pic>
        <p:nvPicPr>
          <p:cNvPr id="11" name="Picture 10" descr="palettD">
            <a:extLst>
              <a:ext uri="{FF2B5EF4-FFF2-40B4-BE49-F238E27FC236}">
                <a16:creationId xmlns:a16="http://schemas.microsoft.com/office/drawing/2014/main" id="{0665C25E-BF99-4CD6-BDB3-C6D13406748E}"/>
              </a:ext>
            </a:extLst>
          </p:cNvPr>
          <p:cNvPicPr>
            <a:picLocks noChangeAspect="1"/>
          </p:cNvPicPr>
          <p:nvPr userDrawn="1"/>
        </p:nvPicPr>
        <p:blipFill>
          <a:blip r:link="rId3"/>
          <a:stretch>
            <a:fillRect/>
          </a:stretch>
        </p:blipFill>
        <p:spPr>
          <a:xfrm>
            <a:off x="2673882" y="6921500"/>
            <a:ext cx="6844236" cy="1157188"/>
          </a:xfrm>
          <a:prstGeom prst="rect">
            <a:avLst/>
          </a:prstGeom>
        </p:spPr>
      </p:pic>
    </p:spTree>
    <p:extLst>
      <p:ext uri="{BB962C8B-B14F-4D97-AF65-F5344CB8AC3E}">
        <p14:creationId xmlns:p14="http://schemas.microsoft.com/office/powerpoint/2010/main" val="134841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1C4BB-6A9C-453A-BE2E-9D0E7F0ED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736C87-01FE-489A-85AF-69B271B68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82931-00ED-4BB3-9AEC-A6346FE2D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28199-E825-4A20-8909-74AD2DFA528C}" type="datetime1">
              <a:rPr lang="sv-SE" smtClean="0"/>
              <a:t>2026-04-09</a:t>
            </a:fld>
            <a:endParaRPr lang="en-US"/>
          </a:p>
        </p:txBody>
      </p:sp>
      <p:sp>
        <p:nvSpPr>
          <p:cNvPr id="5" name="Footer Placeholder 4">
            <a:extLst>
              <a:ext uri="{FF2B5EF4-FFF2-40B4-BE49-F238E27FC236}">
                <a16:creationId xmlns:a16="http://schemas.microsoft.com/office/drawing/2014/main" id="{AE0398D4-030E-4691-AA95-5C60594F2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7A2BD7-B734-48B7-B7A3-1B3C4D20C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F1A2C-89EA-4D96-9D7A-BCF895403FE6}" type="slidenum">
              <a:rPr lang="en-US" smtClean="0"/>
              <a:t>‹#›</a:t>
            </a:fld>
            <a:endParaRPr lang="en-US"/>
          </a:p>
        </p:txBody>
      </p:sp>
    </p:spTree>
    <p:extLst>
      <p:ext uri="{BB962C8B-B14F-4D97-AF65-F5344CB8AC3E}">
        <p14:creationId xmlns:p14="http://schemas.microsoft.com/office/powerpoint/2010/main" val="1567512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rtner.ravelli.se/se/landing/seller/ifk-hj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636" y="0"/>
            <a:ext cx="12220636" cy="6858000"/>
          </a:xfrm>
          <a:prstGeom prst="rect">
            <a:avLst/>
          </a:prstGeom>
          <a:ln>
            <a:solidFill>
              <a:srgbClr val="061C9D"/>
            </a:solidFill>
          </a:ln>
        </p:spPr>
      </p:pic>
      <p:sp>
        <p:nvSpPr>
          <p:cNvPr id="7" name="Rubrik 1">
            <a:extLst>
              <a:ext uri="{FF2B5EF4-FFF2-40B4-BE49-F238E27FC236}">
                <a16:creationId xmlns:a16="http://schemas.microsoft.com/office/drawing/2014/main" id="{ADE903BA-F1DF-45CA-AFE2-6BAAF6198342}"/>
              </a:ext>
            </a:extLst>
          </p:cNvPr>
          <p:cNvSpPr>
            <a:spLocks noGrp="1"/>
          </p:cNvSpPr>
          <p:nvPr>
            <p:ph type="ctrTitle"/>
          </p:nvPr>
        </p:nvSpPr>
        <p:spPr>
          <a:xfrm>
            <a:off x="458698" y="3121701"/>
            <a:ext cx="4103120" cy="2160162"/>
          </a:xfrm>
        </p:spPr>
        <p:txBody>
          <a:bodyPr anchor="t">
            <a:normAutofit/>
          </a:bodyPr>
          <a:lstStyle/>
          <a:p>
            <a:pPr algn="l"/>
            <a:r>
              <a:rPr lang="sv-SE" sz="4100" dirty="0">
                <a:solidFill>
                  <a:srgbClr val="FFFFFF"/>
                </a:solidFill>
                <a:latin typeface="Pebble" panose="020F0703020203020204" pitchFamily="34" charset="0"/>
              </a:rPr>
              <a:t>Föräldramöte P18</a:t>
            </a:r>
            <a:br>
              <a:rPr lang="sv-SE" sz="4100" dirty="0">
                <a:solidFill>
                  <a:srgbClr val="FFFFFF"/>
                </a:solidFill>
                <a:latin typeface="Pebble" panose="020F0703020203020204" pitchFamily="34" charset="0"/>
              </a:rPr>
            </a:br>
            <a:r>
              <a:rPr lang="sv-SE" sz="4100" dirty="0">
                <a:solidFill>
                  <a:srgbClr val="FFFFFF"/>
                </a:solidFill>
                <a:latin typeface="Pebble" panose="020F0703020203020204" pitchFamily="34" charset="0"/>
              </a:rPr>
              <a:t>2026</a:t>
            </a:r>
          </a:p>
        </p:txBody>
      </p:sp>
      <p:sp>
        <p:nvSpPr>
          <p:cNvPr id="8" name="Underrubrik 2">
            <a:extLst>
              <a:ext uri="{FF2B5EF4-FFF2-40B4-BE49-F238E27FC236}">
                <a16:creationId xmlns:a16="http://schemas.microsoft.com/office/drawing/2014/main" id="{52F88C5D-FDDA-4243-8062-02A2CA4A201B}"/>
              </a:ext>
            </a:extLst>
          </p:cNvPr>
          <p:cNvSpPr>
            <a:spLocks noGrp="1"/>
          </p:cNvSpPr>
          <p:nvPr>
            <p:ph type="subTitle" idx="1"/>
          </p:nvPr>
        </p:nvSpPr>
        <p:spPr>
          <a:xfrm>
            <a:off x="726057" y="2032347"/>
            <a:ext cx="3658053" cy="955111"/>
          </a:xfrm>
        </p:spPr>
        <p:txBody>
          <a:bodyPr anchor="b">
            <a:normAutofit/>
          </a:bodyPr>
          <a:lstStyle/>
          <a:p>
            <a:pPr algn="l"/>
            <a:r>
              <a:rPr lang="sv-SE" sz="1800" dirty="0">
                <a:solidFill>
                  <a:srgbClr val="FFFFFF"/>
                </a:solidFill>
              </a:rPr>
              <a:t>2026-04-08</a:t>
            </a:r>
          </a:p>
        </p:txBody>
      </p:sp>
      <p:pic>
        <p:nvPicPr>
          <p:cNvPr id="5" name="Picture 4" descr="A close up of a sign&#10;&#10;Description automatically generated">
            <a:extLst>
              <a:ext uri="{FF2B5EF4-FFF2-40B4-BE49-F238E27FC236}">
                <a16:creationId xmlns:a16="http://schemas.microsoft.com/office/drawing/2014/main" id="{8694FD9C-00C6-4DD5-8D73-513C0DF93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987" y="1155252"/>
            <a:ext cx="3394136" cy="4126611"/>
          </a:xfrm>
          <a:prstGeom prst="rect">
            <a:avLst/>
          </a:prstGeom>
        </p:spPr>
      </p:pic>
    </p:spTree>
    <p:extLst>
      <p:ext uri="{BB962C8B-B14F-4D97-AF65-F5344CB8AC3E}">
        <p14:creationId xmlns:p14="http://schemas.microsoft.com/office/powerpoint/2010/main" val="369657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D2E3-0685-4254-A4FC-0ADDBAE94536}"/>
              </a:ext>
            </a:extLst>
          </p:cNvPr>
          <p:cNvSpPr>
            <a:spLocks noGrp="1"/>
          </p:cNvSpPr>
          <p:nvPr>
            <p:ph type="title"/>
          </p:nvPr>
        </p:nvSpPr>
        <p:spPr>
          <a:xfrm>
            <a:off x="838200" y="365125"/>
            <a:ext cx="7095517" cy="1325563"/>
          </a:xfrm>
        </p:spPr>
        <p:txBody>
          <a:bodyPr/>
          <a:lstStyle/>
          <a:p>
            <a:r>
              <a:rPr lang="sv-SE" dirty="0">
                <a:latin typeface="+mn-lt"/>
              </a:rPr>
              <a:t>Laguppdrag </a:t>
            </a:r>
            <a:endParaRPr lang="en-US" dirty="0">
              <a:latin typeface="+mn-lt"/>
            </a:endParaRPr>
          </a:p>
        </p:txBody>
      </p:sp>
      <p:sp>
        <p:nvSpPr>
          <p:cNvPr id="3" name="Content Placeholder 2">
            <a:extLst>
              <a:ext uri="{FF2B5EF4-FFF2-40B4-BE49-F238E27FC236}">
                <a16:creationId xmlns:a16="http://schemas.microsoft.com/office/drawing/2014/main" id="{29B765A0-3BA6-4B0F-932C-EEA65D04CD59}"/>
              </a:ext>
            </a:extLst>
          </p:cNvPr>
          <p:cNvSpPr>
            <a:spLocks noGrp="1"/>
          </p:cNvSpPr>
          <p:nvPr>
            <p:ph idx="1"/>
          </p:nvPr>
        </p:nvSpPr>
        <p:spPr>
          <a:xfrm>
            <a:off x="930584" y="2427611"/>
            <a:ext cx="10833894" cy="2208397"/>
          </a:xfrm>
        </p:spPr>
        <p:txBody>
          <a:bodyPr numCol="2">
            <a:normAutofit fontScale="47500" lnSpcReduction="20000"/>
          </a:bodyPr>
          <a:lstStyle/>
          <a:p>
            <a:pPr marL="0" indent="0">
              <a:buNone/>
            </a:pPr>
            <a:r>
              <a:rPr lang="sv-SE" dirty="0"/>
              <a:t>• </a:t>
            </a:r>
            <a:r>
              <a:rPr lang="sv-SE" sz="3600" b="1" dirty="0"/>
              <a:t>P18: Bollvärd hemmamatcher Dam (7st)</a:t>
            </a:r>
          </a:p>
          <a:p>
            <a:pPr marL="0" indent="0">
              <a:buNone/>
            </a:pPr>
            <a:r>
              <a:rPr lang="sv-SE" dirty="0"/>
              <a:t>• 2/5: 13.00 Sixten Ehn, Tage Storm, Eric Larsson</a:t>
            </a:r>
          </a:p>
          <a:p>
            <a:pPr marL="0" indent="0">
              <a:buNone/>
            </a:pPr>
            <a:r>
              <a:rPr lang="sv-SE" dirty="0"/>
              <a:t>• 29/5: 19.00 Sixten Bodin, Nils </a:t>
            </a:r>
            <a:r>
              <a:rPr lang="sv-SE" dirty="0" err="1"/>
              <a:t>Svedbom</a:t>
            </a:r>
            <a:r>
              <a:rPr lang="sv-SE" dirty="0"/>
              <a:t>, Victor Sjöhem</a:t>
            </a:r>
          </a:p>
          <a:p>
            <a:pPr marL="0" indent="0">
              <a:buNone/>
            </a:pPr>
            <a:r>
              <a:rPr lang="sv-SE" dirty="0"/>
              <a:t>• 30/6: 19.00 Loui Wester, Jacob Tornblad, Niilo </a:t>
            </a:r>
            <a:r>
              <a:rPr lang="sv-SE" dirty="0" err="1"/>
              <a:t>Salenius</a:t>
            </a:r>
            <a:r>
              <a:rPr lang="sv-SE" dirty="0"/>
              <a:t> Behm</a:t>
            </a:r>
          </a:p>
          <a:p>
            <a:pPr marL="0" indent="0">
              <a:buNone/>
            </a:pPr>
            <a:r>
              <a:rPr lang="sv-SE" dirty="0"/>
              <a:t>• 22/8: 13.00 </a:t>
            </a:r>
            <a:r>
              <a:rPr lang="sv-SE" dirty="0" err="1"/>
              <a:t>Killian</a:t>
            </a:r>
            <a:r>
              <a:rPr lang="sv-SE" dirty="0"/>
              <a:t> Mellberg, Charlie Lord</a:t>
            </a:r>
          </a:p>
          <a:p>
            <a:pPr marL="0" indent="0">
              <a:buNone/>
            </a:pPr>
            <a:r>
              <a:rPr lang="sv-SE" dirty="0"/>
              <a:t>• 4/9: 18.00 Elliot Artursson, Leon Jonsson</a:t>
            </a:r>
          </a:p>
          <a:p>
            <a:pPr marL="0" indent="0">
              <a:buNone/>
            </a:pPr>
            <a:r>
              <a:rPr lang="sv-SE" dirty="0"/>
              <a:t>• 20/9: 16.00 </a:t>
            </a:r>
            <a:r>
              <a:rPr lang="sv-SE" dirty="0" err="1"/>
              <a:t>Leevi</a:t>
            </a:r>
            <a:r>
              <a:rPr lang="sv-SE" dirty="0"/>
              <a:t> Korpi, Edwin Jacobsson</a:t>
            </a:r>
          </a:p>
          <a:p>
            <a:pPr marL="0" indent="0">
              <a:buNone/>
            </a:pPr>
            <a:r>
              <a:rPr lang="sv-SE" dirty="0"/>
              <a:t>• 4/10: 16.00 Gunnar Rimshult, Matteo </a:t>
            </a:r>
            <a:r>
              <a:rPr lang="sv-SE" dirty="0" err="1"/>
              <a:t>Ahlner</a:t>
            </a:r>
            <a:r>
              <a:rPr lang="sv-SE" dirty="0"/>
              <a:t>, </a:t>
            </a:r>
            <a:r>
              <a:rPr lang="sv-SE" dirty="0" err="1"/>
              <a:t>Teim</a:t>
            </a:r>
            <a:r>
              <a:rPr lang="sv-SE" dirty="0"/>
              <a:t> </a:t>
            </a:r>
            <a:r>
              <a:rPr lang="sv-SE" dirty="0" err="1"/>
              <a:t>Alhelal</a:t>
            </a: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en-US" dirty="0"/>
          </a:p>
        </p:txBody>
      </p:sp>
      <p:pic>
        <p:nvPicPr>
          <p:cNvPr id="5" name="Content Placeholder 4" descr="A close up of a sign&#10;&#10;Description automatically generated">
            <a:extLst>
              <a:ext uri="{FF2B5EF4-FFF2-40B4-BE49-F238E27FC236}">
                <a16:creationId xmlns:a16="http://schemas.microsoft.com/office/drawing/2014/main" id="{082FA4CA-D29F-419F-99F4-59F630CD2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896" y="5889146"/>
            <a:ext cx="409904" cy="498952"/>
          </a:xfrm>
          <a:prstGeom prst="rect">
            <a:avLst/>
          </a:prstGeom>
        </p:spPr>
      </p:pic>
      <p:sp>
        <p:nvSpPr>
          <p:cNvPr id="6" name="Date Placeholder 5">
            <a:extLst>
              <a:ext uri="{FF2B5EF4-FFF2-40B4-BE49-F238E27FC236}">
                <a16:creationId xmlns:a16="http://schemas.microsoft.com/office/drawing/2014/main" id="{0D5F08E3-C6FD-4776-BFA4-E91EFBE68699}"/>
              </a:ext>
            </a:extLst>
          </p:cNvPr>
          <p:cNvSpPr>
            <a:spLocks noGrp="1"/>
          </p:cNvSpPr>
          <p:nvPr>
            <p:ph type="dt" sz="half" idx="10"/>
          </p:nvPr>
        </p:nvSpPr>
        <p:spPr/>
        <p:txBody>
          <a:bodyPr/>
          <a:lstStyle/>
          <a:p>
            <a:fld id="{8693015D-0E38-4253-BD01-889303787E0F}" type="datetime1">
              <a:rPr lang="sv-SE" smtClean="0"/>
              <a:t>2026-04-09</a:t>
            </a:fld>
            <a:endParaRPr lang="en-US"/>
          </a:p>
        </p:txBody>
      </p:sp>
      <p:sp>
        <p:nvSpPr>
          <p:cNvPr id="7" name="textruta 6">
            <a:extLst>
              <a:ext uri="{FF2B5EF4-FFF2-40B4-BE49-F238E27FC236}">
                <a16:creationId xmlns:a16="http://schemas.microsoft.com/office/drawing/2014/main" id="{6308E5DB-18D7-615D-0B90-2E5F4061A217}"/>
              </a:ext>
            </a:extLst>
          </p:cNvPr>
          <p:cNvSpPr txBox="1"/>
          <p:nvPr/>
        </p:nvSpPr>
        <p:spPr>
          <a:xfrm>
            <a:off x="838200" y="4982646"/>
            <a:ext cx="6707124" cy="369332"/>
          </a:xfrm>
          <a:prstGeom prst="rect">
            <a:avLst/>
          </a:prstGeom>
          <a:noFill/>
        </p:spPr>
        <p:txBody>
          <a:bodyPr wrap="square">
            <a:spAutoFit/>
          </a:bodyPr>
          <a:lstStyle/>
          <a:p>
            <a:pPr marL="0" indent="0">
              <a:buNone/>
            </a:pPr>
            <a:r>
              <a:rPr lang="sv-SE" dirty="0"/>
              <a:t>• </a:t>
            </a:r>
            <a:r>
              <a:rPr lang="sv-SE" sz="1800" b="1" dirty="0"/>
              <a:t>P18: Försäljning Ravelli</a:t>
            </a:r>
          </a:p>
        </p:txBody>
      </p:sp>
      <p:sp>
        <p:nvSpPr>
          <p:cNvPr id="8" name="textruta 7">
            <a:extLst>
              <a:ext uri="{FF2B5EF4-FFF2-40B4-BE49-F238E27FC236}">
                <a16:creationId xmlns:a16="http://schemas.microsoft.com/office/drawing/2014/main" id="{24922133-6572-1EF2-2D5F-142D18747F7B}"/>
              </a:ext>
            </a:extLst>
          </p:cNvPr>
          <p:cNvSpPr txBox="1"/>
          <p:nvPr/>
        </p:nvSpPr>
        <p:spPr>
          <a:xfrm>
            <a:off x="930584" y="1690688"/>
            <a:ext cx="6845862" cy="553998"/>
          </a:xfrm>
          <a:prstGeom prst="rect">
            <a:avLst/>
          </a:prstGeom>
          <a:noFill/>
        </p:spPr>
        <p:txBody>
          <a:bodyPr wrap="square" rtlCol="0">
            <a:spAutoFit/>
          </a:bodyPr>
          <a:lstStyle/>
          <a:p>
            <a:r>
              <a:rPr lang="sv-SE" sz="1000" dirty="0"/>
              <a:t>Under 2026 har vi som laguppdrag att vara bollvärd under damlagets hemmamatcher. Vi delar uppdraget med flickor födda 2018. Man samlas vid kiosken 40 min innan matchstart för att få en väst och instruktioner för uppdraget.</a:t>
            </a:r>
          </a:p>
          <a:p>
            <a:r>
              <a:rPr lang="sv-SE" sz="1000" b="1" dirty="0"/>
              <a:t>Kan man inte vid tilldelat datum </a:t>
            </a:r>
            <a:r>
              <a:rPr lang="sv-SE" sz="1000" b="1" u="sng" dirty="0"/>
              <a:t>så byter man med en lagkamrat</a:t>
            </a:r>
            <a:r>
              <a:rPr lang="sv-SE" sz="1000" b="1" dirty="0"/>
              <a:t>, viktigt att man kommer på sitt tilldelade datum.</a:t>
            </a:r>
          </a:p>
        </p:txBody>
      </p:sp>
      <p:sp>
        <p:nvSpPr>
          <p:cNvPr id="11" name="textruta 10">
            <a:extLst>
              <a:ext uri="{FF2B5EF4-FFF2-40B4-BE49-F238E27FC236}">
                <a16:creationId xmlns:a16="http://schemas.microsoft.com/office/drawing/2014/main" id="{85860317-9FFF-D6DD-82A8-CF01ACA26DC9}"/>
              </a:ext>
            </a:extLst>
          </p:cNvPr>
          <p:cNvSpPr txBox="1"/>
          <p:nvPr/>
        </p:nvSpPr>
        <p:spPr>
          <a:xfrm>
            <a:off x="999367" y="5455714"/>
            <a:ext cx="6708296" cy="369332"/>
          </a:xfrm>
          <a:prstGeom prst="rect">
            <a:avLst/>
          </a:prstGeom>
          <a:noFill/>
        </p:spPr>
        <p:txBody>
          <a:bodyPr wrap="square">
            <a:spAutoFit/>
          </a:bodyPr>
          <a:lstStyle/>
          <a:p>
            <a:r>
              <a:rPr lang="sv-SE" dirty="0">
                <a:hlinkClick r:id="rId3"/>
              </a:rPr>
              <a:t>https://partner.ravelli.se/se/landing/seller/ifk-hjo</a:t>
            </a:r>
            <a:endParaRPr lang="sv-SE" dirty="0"/>
          </a:p>
        </p:txBody>
      </p:sp>
    </p:spTree>
    <p:extLst>
      <p:ext uri="{BB962C8B-B14F-4D97-AF65-F5344CB8AC3E}">
        <p14:creationId xmlns:p14="http://schemas.microsoft.com/office/powerpoint/2010/main" val="224284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D2E3-0685-4254-A4FC-0ADDBAE94536}"/>
              </a:ext>
            </a:extLst>
          </p:cNvPr>
          <p:cNvSpPr>
            <a:spLocks noGrp="1"/>
          </p:cNvSpPr>
          <p:nvPr>
            <p:ph type="title"/>
          </p:nvPr>
        </p:nvSpPr>
        <p:spPr>
          <a:xfrm>
            <a:off x="838200" y="365125"/>
            <a:ext cx="7095517" cy="1325563"/>
          </a:xfrm>
        </p:spPr>
        <p:txBody>
          <a:bodyPr/>
          <a:lstStyle/>
          <a:p>
            <a:r>
              <a:rPr lang="sv-SE" dirty="0">
                <a:latin typeface="+mn-lt"/>
              </a:rPr>
              <a:t>Kostnad</a:t>
            </a:r>
            <a:endParaRPr lang="en-US" dirty="0">
              <a:latin typeface="+mn-lt"/>
            </a:endParaRPr>
          </a:p>
        </p:txBody>
      </p:sp>
      <p:sp>
        <p:nvSpPr>
          <p:cNvPr id="3" name="Content Placeholder 2">
            <a:extLst>
              <a:ext uri="{FF2B5EF4-FFF2-40B4-BE49-F238E27FC236}">
                <a16:creationId xmlns:a16="http://schemas.microsoft.com/office/drawing/2014/main" id="{29B765A0-3BA6-4B0F-932C-EEA65D04CD59}"/>
              </a:ext>
            </a:extLst>
          </p:cNvPr>
          <p:cNvSpPr>
            <a:spLocks noGrp="1"/>
          </p:cNvSpPr>
          <p:nvPr>
            <p:ph idx="1"/>
          </p:nvPr>
        </p:nvSpPr>
        <p:spPr>
          <a:xfrm>
            <a:off x="838200" y="1836863"/>
            <a:ext cx="10515600" cy="3948610"/>
          </a:xfrm>
        </p:spPr>
        <p:txBody>
          <a:bodyPr>
            <a:normAutofit/>
          </a:bodyPr>
          <a:lstStyle/>
          <a:p>
            <a:r>
              <a:rPr lang="en-US" dirty="0" err="1"/>
              <a:t>Aktivitetsavgift</a:t>
            </a:r>
            <a:r>
              <a:rPr lang="en-US" dirty="0"/>
              <a:t> 5-5 </a:t>
            </a:r>
            <a:r>
              <a:rPr lang="en-US" dirty="0" err="1"/>
              <a:t>spel</a:t>
            </a:r>
            <a:r>
              <a:rPr lang="en-US" dirty="0"/>
              <a:t> 350kr </a:t>
            </a:r>
          </a:p>
          <a:p>
            <a:r>
              <a:rPr lang="en-US" dirty="0" err="1"/>
              <a:t>Medlemsavgift</a:t>
            </a:r>
            <a:r>
              <a:rPr lang="en-US" dirty="0"/>
              <a:t> 350 </a:t>
            </a:r>
            <a:r>
              <a:rPr lang="en-US" dirty="0" err="1"/>
              <a:t>kr</a:t>
            </a:r>
            <a:r>
              <a:rPr lang="en-US" dirty="0"/>
              <a:t> (</a:t>
            </a:r>
            <a:r>
              <a:rPr lang="en-US" dirty="0" err="1"/>
              <a:t>en</a:t>
            </a:r>
            <a:r>
              <a:rPr lang="en-US" dirty="0"/>
              <a:t> </a:t>
            </a:r>
            <a:r>
              <a:rPr lang="en-US" dirty="0" err="1"/>
              <a:t>avgift</a:t>
            </a:r>
            <a:r>
              <a:rPr lang="en-US" dirty="0"/>
              <a:t> per </a:t>
            </a:r>
            <a:r>
              <a:rPr lang="en-US" dirty="0" err="1"/>
              <a:t>år</a:t>
            </a:r>
            <a:r>
              <a:rPr lang="en-US" dirty="0"/>
              <a:t> </a:t>
            </a:r>
            <a:r>
              <a:rPr lang="en-US" dirty="0" err="1"/>
              <a:t>oavsett</a:t>
            </a:r>
            <a:r>
              <a:rPr lang="en-US" dirty="0"/>
              <a:t> </a:t>
            </a:r>
            <a:r>
              <a:rPr lang="en-US" dirty="0" err="1"/>
              <a:t>antal</a:t>
            </a:r>
            <a:r>
              <a:rPr lang="en-US" dirty="0"/>
              <a:t> sporter) </a:t>
            </a:r>
            <a:br>
              <a:rPr lang="en-US" dirty="0"/>
            </a:br>
            <a:endParaRPr lang="en-US" dirty="0"/>
          </a:p>
          <a:p>
            <a:pPr marL="0" indent="0">
              <a:buNone/>
            </a:pPr>
            <a:r>
              <a:rPr lang="en-US" dirty="0" err="1"/>
              <a:t>Fritidskortet</a:t>
            </a:r>
            <a:r>
              <a:rPr lang="en-US" dirty="0"/>
              <a:t> (</a:t>
            </a:r>
            <a:r>
              <a:rPr lang="en-US" dirty="0" err="1"/>
              <a:t>mer</a:t>
            </a:r>
            <a:r>
              <a:rPr lang="en-US" dirty="0"/>
              <a:t> info om </a:t>
            </a:r>
            <a:r>
              <a:rPr lang="en-US" dirty="0" err="1"/>
              <a:t>ni</a:t>
            </a:r>
            <a:r>
              <a:rPr lang="en-US" dirty="0"/>
              <a:t> </a:t>
            </a:r>
            <a:r>
              <a:rPr lang="en-US" dirty="0" err="1"/>
              <a:t>scannar</a:t>
            </a:r>
            <a:r>
              <a:rPr lang="en-US" dirty="0"/>
              <a:t> QR </a:t>
            </a:r>
            <a:r>
              <a:rPr lang="en-US" dirty="0" err="1"/>
              <a:t>koden</a:t>
            </a:r>
            <a:r>
              <a:rPr lang="en-US" dirty="0"/>
              <a:t>)</a:t>
            </a:r>
          </a:p>
          <a:p>
            <a:pPr marL="0" indent="0">
              <a:buNone/>
            </a:pPr>
            <a:r>
              <a:rPr lang="sv-SE" sz="1200" dirty="0"/>
              <a:t>Fritidskortet är pengar som du kan få för att betala för barnens fritidsaktiviteter. </a:t>
            </a:r>
          </a:p>
          <a:p>
            <a:pPr marL="0" indent="0">
              <a:buNone/>
            </a:pPr>
            <a:r>
              <a:rPr lang="sv-SE" sz="1200" dirty="0"/>
              <a:t>Varje barn får 550 kronor per år – från det år de fyller 7 till och med det år de fyller 16. </a:t>
            </a:r>
            <a:br>
              <a:rPr lang="sv-SE" sz="1200" dirty="0"/>
            </a:br>
            <a:r>
              <a:rPr lang="sv-SE" sz="1200" dirty="0"/>
              <a:t>Om din familj fick bostadsbidrag förra året kan ni få 2 500 kronor per barn.</a:t>
            </a:r>
            <a:endParaRPr lang="en-US" sz="1200" dirty="0"/>
          </a:p>
          <a:p>
            <a:pPr marL="0" indent="0">
              <a:buNone/>
            </a:pPr>
            <a:endParaRPr lang="en-US" dirty="0"/>
          </a:p>
          <a:p>
            <a:pPr marL="0" indent="0">
              <a:buNone/>
            </a:pPr>
            <a:endParaRPr lang="en-US" dirty="0"/>
          </a:p>
        </p:txBody>
      </p:sp>
      <p:pic>
        <p:nvPicPr>
          <p:cNvPr id="5" name="Content Placeholder 4" descr="A close up of a sign&#10;&#10;Description automatically generated">
            <a:extLst>
              <a:ext uri="{FF2B5EF4-FFF2-40B4-BE49-F238E27FC236}">
                <a16:creationId xmlns:a16="http://schemas.microsoft.com/office/drawing/2014/main" id="{082FA4CA-D29F-419F-99F4-59F630CD2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896" y="5889146"/>
            <a:ext cx="409904" cy="498952"/>
          </a:xfrm>
          <a:prstGeom prst="rect">
            <a:avLst/>
          </a:prstGeom>
        </p:spPr>
      </p:pic>
      <p:sp>
        <p:nvSpPr>
          <p:cNvPr id="6" name="Date Placeholder 5">
            <a:extLst>
              <a:ext uri="{FF2B5EF4-FFF2-40B4-BE49-F238E27FC236}">
                <a16:creationId xmlns:a16="http://schemas.microsoft.com/office/drawing/2014/main" id="{0D5F08E3-C6FD-4776-BFA4-E91EFBE68699}"/>
              </a:ext>
            </a:extLst>
          </p:cNvPr>
          <p:cNvSpPr>
            <a:spLocks noGrp="1"/>
          </p:cNvSpPr>
          <p:nvPr>
            <p:ph type="dt" sz="half" idx="10"/>
          </p:nvPr>
        </p:nvSpPr>
        <p:spPr/>
        <p:txBody>
          <a:bodyPr/>
          <a:lstStyle/>
          <a:p>
            <a:fld id="{8693015D-0E38-4253-BD01-889303787E0F}" type="datetime1">
              <a:rPr lang="sv-SE" smtClean="0"/>
              <a:t>2026-04-09</a:t>
            </a:fld>
            <a:endParaRPr lang="en-US"/>
          </a:p>
        </p:txBody>
      </p:sp>
      <p:pic>
        <p:nvPicPr>
          <p:cNvPr id="7" name="Bildobjekt 6">
            <a:extLst>
              <a:ext uri="{FF2B5EF4-FFF2-40B4-BE49-F238E27FC236}">
                <a16:creationId xmlns:a16="http://schemas.microsoft.com/office/drawing/2014/main" id="{969ABEB8-8913-C1E2-3678-33B32E150403}"/>
              </a:ext>
            </a:extLst>
          </p:cNvPr>
          <p:cNvPicPr>
            <a:picLocks noChangeAspect="1"/>
          </p:cNvPicPr>
          <p:nvPr/>
        </p:nvPicPr>
        <p:blipFill>
          <a:blip r:embed="rId3"/>
          <a:stretch>
            <a:fillRect/>
          </a:stretch>
        </p:blipFill>
        <p:spPr>
          <a:xfrm>
            <a:off x="8018921" y="3429000"/>
            <a:ext cx="2291410" cy="2305297"/>
          </a:xfrm>
          <a:prstGeom prst="rect">
            <a:avLst/>
          </a:prstGeom>
        </p:spPr>
      </p:pic>
    </p:spTree>
    <p:extLst>
      <p:ext uri="{BB962C8B-B14F-4D97-AF65-F5344CB8AC3E}">
        <p14:creationId xmlns:p14="http://schemas.microsoft.com/office/powerpoint/2010/main" val="67058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D2E3-0685-4254-A4FC-0ADDBAE94536}"/>
              </a:ext>
            </a:extLst>
          </p:cNvPr>
          <p:cNvSpPr>
            <a:spLocks noGrp="1"/>
          </p:cNvSpPr>
          <p:nvPr>
            <p:ph type="title"/>
          </p:nvPr>
        </p:nvSpPr>
        <p:spPr>
          <a:xfrm>
            <a:off x="838200" y="365125"/>
            <a:ext cx="7095517" cy="1325563"/>
          </a:xfrm>
        </p:spPr>
        <p:txBody>
          <a:bodyPr/>
          <a:lstStyle/>
          <a:p>
            <a:r>
              <a:rPr lang="en-US" dirty="0" err="1">
                <a:latin typeface="+mn-lt"/>
              </a:rPr>
              <a:t>Hjälp</a:t>
            </a:r>
            <a:r>
              <a:rPr lang="en-US" dirty="0">
                <a:latin typeface="+mn-lt"/>
              </a:rPr>
              <a:t> av er </a:t>
            </a:r>
            <a:r>
              <a:rPr lang="en-US" dirty="0" err="1">
                <a:latin typeface="+mn-lt"/>
              </a:rPr>
              <a:t>föräldrar</a:t>
            </a:r>
            <a:r>
              <a:rPr lang="en-US" dirty="0">
                <a:latin typeface="+mn-lt"/>
              </a:rPr>
              <a:t> </a:t>
            </a:r>
          </a:p>
        </p:txBody>
      </p:sp>
      <p:sp>
        <p:nvSpPr>
          <p:cNvPr id="3" name="Content Placeholder 2">
            <a:extLst>
              <a:ext uri="{FF2B5EF4-FFF2-40B4-BE49-F238E27FC236}">
                <a16:creationId xmlns:a16="http://schemas.microsoft.com/office/drawing/2014/main" id="{29B765A0-3BA6-4B0F-932C-EEA65D04CD59}"/>
              </a:ext>
            </a:extLst>
          </p:cNvPr>
          <p:cNvSpPr>
            <a:spLocks noGrp="1"/>
          </p:cNvSpPr>
          <p:nvPr>
            <p:ph idx="1"/>
          </p:nvPr>
        </p:nvSpPr>
        <p:spPr>
          <a:xfrm>
            <a:off x="838200" y="1836863"/>
            <a:ext cx="10515600" cy="3948610"/>
          </a:xfrm>
        </p:spPr>
        <p:txBody>
          <a:bodyPr>
            <a:normAutofit/>
          </a:bodyPr>
          <a:lstStyle/>
          <a:p>
            <a:pPr>
              <a:buFontTx/>
              <a:buChar char="•"/>
            </a:pPr>
            <a:r>
              <a:rPr lang="en-US" sz="1800" dirty="0" err="1"/>
              <a:t>Lämna</a:t>
            </a:r>
            <a:r>
              <a:rPr lang="en-US" sz="1800" dirty="0"/>
              <a:t> </a:t>
            </a:r>
            <a:r>
              <a:rPr lang="en-US" sz="1800" dirty="0" err="1"/>
              <a:t>på</a:t>
            </a:r>
            <a:r>
              <a:rPr lang="en-US" sz="1800" dirty="0"/>
              <a:t> </a:t>
            </a:r>
            <a:r>
              <a:rPr lang="en-US" sz="1800" dirty="0" err="1"/>
              <a:t>träningar</a:t>
            </a:r>
            <a:r>
              <a:rPr lang="en-US" sz="1800" dirty="0"/>
              <a:t>, </a:t>
            </a:r>
            <a:r>
              <a:rPr lang="en-US" sz="1800" dirty="0" err="1"/>
              <a:t>väljer</a:t>
            </a:r>
            <a:r>
              <a:rPr lang="en-US" sz="1800" dirty="0"/>
              <a:t> </a:t>
            </a:r>
            <a:r>
              <a:rPr lang="en-US" sz="1800" dirty="0" err="1"/>
              <a:t>ni</a:t>
            </a:r>
            <a:r>
              <a:rPr lang="en-US" sz="1800" dirty="0"/>
              <a:t> </a:t>
            </a:r>
            <a:r>
              <a:rPr lang="en-US" sz="1800" dirty="0" err="1"/>
              <a:t>att</a:t>
            </a:r>
            <a:r>
              <a:rPr lang="en-US" sz="1800" dirty="0"/>
              <a:t> </a:t>
            </a:r>
            <a:r>
              <a:rPr lang="en-US" sz="1800" dirty="0" err="1"/>
              <a:t>stanna</a:t>
            </a:r>
            <a:r>
              <a:rPr lang="en-US" sz="1800" dirty="0"/>
              <a:t> </a:t>
            </a:r>
            <a:r>
              <a:rPr lang="en-US" sz="1800" dirty="0" err="1"/>
              <a:t>så</a:t>
            </a:r>
            <a:r>
              <a:rPr lang="en-US" sz="1800" dirty="0"/>
              <a:t> </a:t>
            </a:r>
            <a:r>
              <a:rPr lang="en-US" sz="1800" dirty="0" err="1"/>
              <a:t>vill</a:t>
            </a:r>
            <a:r>
              <a:rPr lang="en-US" sz="1800" dirty="0"/>
              <a:t> vi </a:t>
            </a:r>
            <a:r>
              <a:rPr lang="en-US" sz="1800" dirty="0" err="1"/>
              <a:t>att</a:t>
            </a:r>
            <a:r>
              <a:rPr lang="en-US" sz="1800" dirty="0"/>
              <a:t> </a:t>
            </a:r>
            <a:r>
              <a:rPr lang="en-US" sz="1800" dirty="0" err="1"/>
              <a:t>ni</a:t>
            </a:r>
            <a:r>
              <a:rPr lang="en-US" sz="1800" dirty="0"/>
              <a:t> </a:t>
            </a:r>
            <a:r>
              <a:rPr lang="en-US" sz="1800" dirty="0" err="1"/>
              <a:t>håller</a:t>
            </a:r>
            <a:r>
              <a:rPr lang="en-US" sz="1800" dirty="0"/>
              <a:t> er </a:t>
            </a:r>
            <a:r>
              <a:rPr lang="en-US" sz="1800" dirty="0" err="1"/>
              <a:t>utanför</a:t>
            </a:r>
            <a:r>
              <a:rPr lang="en-US" sz="1800" dirty="0"/>
              <a:t> </a:t>
            </a:r>
            <a:r>
              <a:rPr lang="en-US" sz="1800" dirty="0" err="1"/>
              <a:t>planen</a:t>
            </a:r>
            <a:r>
              <a:rPr lang="en-US" sz="1800" dirty="0"/>
              <a:t> och </a:t>
            </a:r>
            <a:r>
              <a:rPr lang="en-US" sz="1800" dirty="0" err="1"/>
              <a:t>inte</a:t>
            </a:r>
            <a:r>
              <a:rPr lang="en-US" sz="1800" dirty="0"/>
              <a:t> </a:t>
            </a:r>
            <a:r>
              <a:rPr lang="en-US" sz="1800" dirty="0" err="1"/>
              <a:t>kommunicerar</a:t>
            </a:r>
            <a:r>
              <a:rPr lang="en-US" sz="1800" dirty="0"/>
              <a:t> med </a:t>
            </a:r>
            <a:r>
              <a:rPr lang="en-US" sz="1800" dirty="0" err="1"/>
              <a:t>ert</a:t>
            </a:r>
            <a:r>
              <a:rPr lang="en-US" sz="1800" dirty="0"/>
              <a:t> barn om </a:t>
            </a:r>
            <a:r>
              <a:rPr lang="en-US" sz="1800" dirty="0" err="1"/>
              <a:t>inte</a:t>
            </a:r>
            <a:r>
              <a:rPr lang="en-US" sz="1800" dirty="0"/>
              <a:t> vi </a:t>
            </a:r>
            <a:r>
              <a:rPr lang="en-US" sz="1800" dirty="0" err="1"/>
              <a:t>kallar</a:t>
            </a:r>
            <a:r>
              <a:rPr lang="en-US" sz="1800" dirty="0"/>
              <a:t> </a:t>
            </a:r>
            <a:r>
              <a:rPr lang="en-US" sz="1800" dirty="0" err="1"/>
              <a:t>på</a:t>
            </a:r>
            <a:r>
              <a:rPr lang="en-US" sz="1800" dirty="0"/>
              <a:t> er.</a:t>
            </a:r>
          </a:p>
          <a:p>
            <a:pPr>
              <a:buFontTx/>
              <a:buChar char="•"/>
            </a:pPr>
            <a:r>
              <a:rPr lang="en-US" sz="1800" dirty="0" err="1"/>
              <a:t>Viktigt</a:t>
            </a:r>
            <a:r>
              <a:rPr lang="en-US" sz="1800" dirty="0"/>
              <a:t> </a:t>
            </a:r>
            <a:r>
              <a:rPr lang="en-US" sz="1800" dirty="0" err="1"/>
              <a:t>att</a:t>
            </a:r>
            <a:r>
              <a:rPr lang="en-US" sz="1800" dirty="0"/>
              <a:t> </a:t>
            </a:r>
            <a:r>
              <a:rPr lang="en-US" sz="1800" dirty="0" err="1"/>
              <a:t>svara</a:t>
            </a:r>
            <a:r>
              <a:rPr lang="en-US" sz="1800" dirty="0"/>
              <a:t> </a:t>
            </a:r>
            <a:r>
              <a:rPr lang="en-US" sz="1800" dirty="0" err="1"/>
              <a:t>på</a:t>
            </a:r>
            <a:r>
              <a:rPr lang="en-US" sz="1800" dirty="0"/>
              <a:t> </a:t>
            </a:r>
            <a:r>
              <a:rPr lang="en-US" sz="1800" dirty="0" err="1"/>
              <a:t>kallelser</a:t>
            </a:r>
            <a:r>
              <a:rPr lang="en-US" sz="1800" dirty="0"/>
              <a:t> </a:t>
            </a:r>
            <a:r>
              <a:rPr lang="en-US" sz="1800" dirty="0" err="1"/>
              <a:t>på</a:t>
            </a:r>
            <a:r>
              <a:rPr lang="en-US" sz="1800" dirty="0"/>
              <a:t> laget.se </a:t>
            </a:r>
            <a:r>
              <a:rPr lang="en-US" sz="1800" dirty="0" err="1"/>
              <a:t>inför</a:t>
            </a:r>
            <a:r>
              <a:rPr lang="en-US" sz="1800" dirty="0"/>
              <a:t> </a:t>
            </a:r>
            <a:r>
              <a:rPr lang="en-US" sz="1800" dirty="0" err="1"/>
              <a:t>träningar</a:t>
            </a:r>
            <a:r>
              <a:rPr lang="en-US" sz="1800" dirty="0"/>
              <a:t>, matcher och </a:t>
            </a:r>
            <a:r>
              <a:rPr lang="en-US" sz="1800" dirty="0" err="1"/>
              <a:t>laguppdrag</a:t>
            </a:r>
            <a:r>
              <a:rPr lang="en-US" sz="1800" dirty="0"/>
              <a:t>.</a:t>
            </a:r>
          </a:p>
          <a:p>
            <a:pPr>
              <a:buFontTx/>
              <a:buChar char="•"/>
            </a:pPr>
            <a:r>
              <a:rPr lang="en-US" sz="1800" dirty="0" err="1"/>
              <a:t>Läs</a:t>
            </a:r>
            <a:r>
              <a:rPr lang="en-US" sz="1800" dirty="0"/>
              <a:t> information </a:t>
            </a:r>
            <a:r>
              <a:rPr lang="en-US" sz="1800" dirty="0" err="1"/>
              <a:t>på</a:t>
            </a:r>
            <a:r>
              <a:rPr lang="en-US" sz="1800" dirty="0"/>
              <a:t> laget.se</a:t>
            </a:r>
          </a:p>
          <a:p>
            <a:pPr>
              <a:buFontTx/>
              <a:buChar char="•"/>
            </a:pPr>
            <a:r>
              <a:rPr lang="en-US" sz="1800" dirty="0" err="1"/>
              <a:t>Hör</a:t>
            </a:r>
            <a:r>
              <a:rPr lang="en-US" sz="1800" dirty="0"/>
              <a:t> av er till </a:t>
            </a:r>
            <a:r>
              <a:rPr lang="en-US" sz="1800" dirty="0" err="1"/>
              <a:t>oss</a:t>
            </a:r>
            <a:r>
              <a:rPr lang="en-US" sz="1800" dirty="0"/>
              <a:t> </a:t>
            </a:r>
            <a:r>
              <a:rPr lang="en-US" sz="1800" dirty="0" err="1"/>
              <a:t>ledare</a:t>
            </a:r>
            <a:r>
              <a:rPr lang="en-US" sz="1800" dirty="0"/>
              <a:t> vid </a:t>
            </a:r>
            <a:r>
              <a:rPr lang="en-US" sz="1800" dirty="0" err="1"/>
              <a:t>frågor</a:t>
            </a:r>
            <a:r>
              <a:rPr lang="en-US" sz="1800" dirty="0"/>
              <a:t> via </a:t>
            </a:r>
            <a:r>
              <a:rPr lang="en-US" sz="1800" dirty="0" err="1"/>
              <a:t>sms</a:t>
            </a:r>
            <a:r>
              <a:rPr lang="en-US" sz="1800" dirty="0"/>
              <a:t> </a:t>
            </a:r>
            <a:r>
              <a:rPr lang="en-US" sz="1800" dirty="0" err="1"/>
              <a:t>eller</a:t>
            </a:r>
            <a:r>
              <a:rPr lang="en-US" sz="1800" dirty="0"/>
              <a:t> </a:t>
            </a:r>
            <a:r>
              <a:rPr lang="en-US" sz="1800" dirty="0" err="1"/>
              <a:t>supertext</a:t>
            </a:r>
            <a:endParaRPr lang="en-US" sz="1800" dirty="0"/>
          </a:p>
          <a:p>
            <a:pPr>
              <a:buFontTx/>
              <a:buChar char="•"/>
            </a:pPr>
            <a:endParaRPr lang="en-US" sz="1200" dirty="0"/>
          </a:p>
          <a:p>
            <a:pPr>
              <a:buFontTx/>
              <a:buChar char="•"/>
            </a:pPr>
            <a:endParaRPr lang="en-US" sz="1200" dirty="0"/>
          </a:p>
        </p:txBody>
      </p:sp>
      <p:pic>
        <p:nvPicPr>
          <p:cNvPr id="5" name="Content Placeholder 4" descr="A close up of a sign&#10;&#10;Description automatically generated">
            <a:extLst>
              <a:ext uri="{FF2B5EF4-FFF2-40B4-BE49-F238E27FC236}">
                <a16:creationId xmlns:a16="http://schemas.microsoft.com/office/drawing/2014/main" id="{082FA4CA-D29F-419F-99F4-59F630CD2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896" y="5889146"/>
            <a:ext cx="409904" cy="498952"/>
          </a:xfrm>
          <a:prstGeom prst="rect">
            <a:avLst/>
          </a:prstGeom>
        </p:spPr>
      </p:pic>
      <p:sp>
        <p:nvSpPr>
          <p:cNvPr id="6" name="Date Placeholder 5">
            <a:extLst>
              <a:ext uri="{FF2B5EF4-FFF2-40B4-BE49-F238E27FC236}">
                <a16:creationId xmlns:a16="http://schemas.microsoft.com/office/drawing/2014/main" id="{0D5F08E3-C6FD-4776-BFA4-E91EFBE68699}"/>
              </a:ext>
            </a:extLst>
          </p:cNvPr>
          <p:cNvSpPr>
            <a:spLocks noGrp="1"/>
          </p:cNvSpPr>
          <p:nvPr>
            <p:ph type="dt" sz="half" idx="10"/>
          </p:nvPr>
        </p:nvSpPr>
        <p:spPr/>
        <p:txBody>
          <a:bodyPr/>
          <a:lstStyle/>
          <a:p>
            <a:fld id="{8693015D-0E38-4253-BD01-889303787E0F}" type="datetime1">
              <a:rPr lang="sv-SE" smtClean="0"/>
              <a:t>2026-04-09</a:t>
            </a:fld>
            <a:endParaRPr lang="en-US"/>
          </a:p>
        </p:txBody>
      </p:sp>
    </p:spTree>
    <p:extLst>
      <p:ext uri="{BB962C8B-B14F-4D97-AF65-F5344CB8AC3E}">
        <p14:creationId xmlns:p14="http://schemas.microsoft.com/office/powerpoint/2010/main" val="225061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D2E3-0685-4254-A4FC-0ADDBAE94536}"/>
              </a:ext>
            </a:extLst>
          </p:cNvPr>
          <p:cNvSpPr>
            <a:spLocks noGrp="1"/>
          </p:cNvSpPr>
          <p:nvPr>
            <p:ph type="title"/>
          </p:nvPr>
        </p:nvSpPr>
        <p:spPr>
          <a:xfrm>
            <a:off x="838200" y="365125"/>
            <a:ext cx="7095517" cy="1325563"/>
          </a:xfrm>
        </p:spPr>
        <p:txBody>
          <a:bodyPr/>
          <a:lstStyle/>
          <a:p>
            <a:r>
              <a:rPr lang="en-US" dirty="0" err="1">
                <a:latin typeface="+mn-lt"/>
              </a:rPr>
              <a:t>Trygghetsgruppen</a:t>
            </a:r>
            <a:endParaRPr lang="en-US" dirty="0">
              <a:latin typeface="+mn-lt"/>
            </a:endParaRPr>
          </a:p>
        </p:txBody>
      </p:sp>
      <p:pic>
        <p:nvPicPr>
          <p:cNvPr id="5" name="Content Placeholder 4" descr="A close up of a sign&#10;&#10;Description automatically generated">
            <a:extLst>
              <a:ext uri="{FF2B5EF4-FFF2-40B4-BE49-F238E27FC236}">
                <a16:creationId xmlns:a16="http://schemas.microsoft.com/office/drawing/2014/main" id="{082FA4CA-D29F-419F-99F4-59F630CD2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896" y="5889146"/>
            <a:ext cx="409904" cy="498952"/>
          </a:xfrm>
          <a:prstGeom prst="rect">
            <a:avLst/>
          </a:prstGeom>
        </p:spPr>
      </p:pic>
      <p:sp>
        <p:nvSpPr>
          <p:cNvPr id="6" name="Date Placeholder 5">
            <a:extLst>
              <a:ext uri="{FF2B5EF4-FFF2-40B4-BE49-F238E27FC236}">
                <a16:creationId xmlns:a16="http://schemas.microsoft.com/office/drawing/2014/main" id="{0D5F08E3-C6FD-4776-BFA4-E91EFBE68699}"/>
              </a:ext>
            </a:extLst>
          </p:cNvPr>
          <p:cNvSpPr>
            <a:spLocks noGrp="1"/>
          </p:cNvSpPr>
          <p:nvPr>
            <p:ph type="dt" sz="half" idx="10"/>
          </p:nvPr>
        </p:nvSpPr>
        <p:spPr/>
        <p:txBody>
          <a:bodyPr/>
          <a:lstStyle/>
          <a:p>
            <a:fld id="{8693015D-0E38-4253-BD01-889303787E0F}" type="datetime1">
              <a:rPr lang="sv-SE" smtClean="0"/>
              <a:t>2026-04-09</a:t>
            </a:fld>
            <a:endParaRPr lang="en-US"/>
          </a:p>
        </p:txBody>
      </p:sp>
    </p:spTree>
    <p:extLst>
      <p:ext uri="{BB962C8B-B14F-4D97-AF65-F5344CB8AC3E}">
        <p14:creationId xmlns:p14="http://schemas.microsoft.com/office/powerpoint/2010/main" val="73570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D2E3-0685-4254-A4FC-0ADDBAE94536}"/>
              </a:ext>
            </a:extLst>
          </p:cNvPr>
          <p:cNvSpPr>
            <a:spLocks noGrp="1"/>
          </p:cNvSpPr>
          <p:nvPr>
            <p:ph type="title"/>
          </p:nvPr>
        </p:nvSpPr>
        <p:spPr>
          <a:xfrm>
            <a:off x="838200" y="365125"/>
            <a:ext cx="7095517" cy="1325563"/>
          </a:xfrm>
        </p:spPr>
        <p:txBody>
          <a:bodyPr/>
          <a:lstStyle/>
          <a:p>
            <a:r>
              <a:rPr lang="en-US" dirty="0" err="1">
                <a:latin typeface="Pebble" panose="020F0703020203020204" pitchFamily="34" charset="0"/>
              </a:rPr>
              <a:t>Övriga</a:t>
            </a:r>
            <a:r>
              <a:rPr lang="en-US" dirty="0">
                <a:latin typeface="Pebble" panose="020F0703020203020204" pitchFamily="34" charset="0"/>
              </a:rPr>
              <a:t> </a:t>
            </a:r>
            <a:r>
              <a:rPr lang="en-US" dirty="0" err="1">
                <a:latin typeface="Pebble" panose="020F0703020203020204" pitchFamily="34" charset="0"/>
              </a:rPr>
              <a:t>frågor</a:t>
            </a:r>
            <a:r>
              <a:rPr lang="en-US" dirty="0">
                <a:latin typeface="Pebble" panose="020F0703020203020204" pitchFamily="34" charset="0"/>
              </a:rPr>
              <a:t>? </a:t>
            </a:r>
          </a:p>
        </p:txBody>
      </p:sp>
      <p:sp>
        <p:nvSpPr>
          <p:cNvPr id="3" name="Content Placeholder 2">
            <a:extLst>
              <a:ext uri="{FF2B5EF4-FFF2-40B4-BE49-F238E27FC236}">
                <a16:creationId xmlns:a16="http://schemas.microsoft.com/office/drawing/2014/main" id="{29B765A0-3BA6-4B0F-932C-EEA65D04CD59}"/>
              </a:ext>
            </a:extLst>
          </p:cNvPr>
          <p:cNvSpPr>
            <a:spLocks noGrp="1"/>
          </p:cNvSpPr>
          <p:nvPr>
            <p:ph idx="1"/>
          </p:nvPr>
        </p:nvSpPr>
        <p:spPr>
          <a:xfrm>
            <a:off x="838200" y="1836863"/>
            <a:ext cx="10515600" cy="3948610"/>
          </a:xfrm>
        </p:spPr>
        <p:txBody>
          <a:bodyPr/>
          <a:lstStyle/>
          <a:p>
            <a:r>
              <a:rPr lang="en-US" dirty="0">
                <a:latin typeface="Pebble" panose="020F0703020203020204" pitchFamily="34" charset="0"/>
              </a:rPr>
              <a:t> </a:t>
            </a:r>
          </a:p>
        </p:txBody>
      </p:sp>
      <p:pic>
        <p:nvPicPr>
          <p:cNvPr id="5" name="Content Placeholder 4" descr="A close up of a sign&#10;&#10;Description automatically generated">
            <a:extLst>
              <a:ext uri="{FF2B5EF4-FFF2-40B4-BE49-F238E27FC236}">
                <a16:creationId xmlns:a16="http://schemas.microsoft.com/office/drawing/2014/main" id="{082FA4CA-D29F-419F-99F4-59F630CD2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896" y="5889146"/>
            <a:ext cx="409904" cy="498952"/>
          </a:xfrm>
          <a:prstGeom prst="rect">
            <a:avLst/>
          </a:prstGeom>
        </p:spPr>
      </p:pic>
      <p:sp>
        <p:nvSpPr>
          <p:cNvPr id="6" name="Date Placeholder 5">
            <a:extLst>
              <a:ext uri="{FF2B5EF4-FFF2-40B4-BE49-F238E27FC236}">
                <a16:creationId xmlns:a16="http://schemas.microsoft.com/office/drawing/2014/main" id="{0D5F08E3-C6FD-4776-BFA4-E91EFBE68699}"/>
              </a:ext>
            </a:extLst>
          </p:cNvPr>
          <p:cNvSpPr>
            <a:spLocks noGrp="1"/>
          </p:cNvSpPr>
          <p:nvPr>
            <p:ph type="dt" sz="half" idx="10"/>
          </p:nvPr>
        </p:nvSpPr>
        <p:spPr/>
        <p:txBody>
          <a:bodyPr/>
          <a:lstStyle/>
          <a:p>
            <a:fld id="{8693015D-0E38-4253-BD01-889303787E0F}" type="datetime1">
              <a:rPr lang="sv-SE" smtClean="0"/>
              <a:t>2026-04-09</a:t>
            </a:fld>
            <a:endParaRPr lang="en-US"/>
          </a:p>
        </p:txBody>
      </p:sp>
    </p:spTree>
    <p:extLst>
      <p:ext uri="{BB962C8B-B14F-4D97-AF65-F5344CB8AC3E}">
        <p14:creationId xmlns:p14="http://schemas.microsoft.com/office/powerpoint/2010/main" val="366451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636" y="0"/>
            <a:ext cx="12220636" cy="6858000"/>
          </a:xfrm>
          <a:prstGeom prst="rect">
            <a:avLst/>
          </a:prstGeom>
          <a:ln>
            <a:solidFill>
              <a:srgbClr val="061C9D"/>
            </a:solidFill>
          </a:ln>
        </p:spPr>
      </p:pic>
      <p:sp>
        <p:nvSpPr>
          <p:cNvPr id="7" name="Rubrik 1">
            <a:extLst>
              <a:ext uri="{FF2B5EF4-FFF2-40B4-BE49-F238E27FC236}">
                <a16:creationId xmlns:a16="http://schemas.microsoft.com/office/drawing/2014/main" id="{ADE903BA-F1DF-45CA-AFE2-6BAAF6198342}"/>
              </a:ext>
            </a:extLst>
          </p:cNvPr>
          <p:cNvSpPr>
            <a:spLocks noGrp="1"/>
          </p:cNvSpPr>
          <p:nvPr>
            <p:ph type="ctrTitle"/>
          </p:nvPr>
        </p:nvSpPr>
        <p:spPr>
          <a:xfrm>
            <a:off x="146648" y="1155252"/>
            <a:ext cx="5598543" cy="5346272"/>
          </a:xfrm>
        </p:spPr>
        <p:txBody>
          <a:bodyPr anchor="t">
            <a:normAutofit/>
          </a:bodyPr>
          <a:lstStyle/>
          <a:p>
            <a:pPr algn="l"/>
            <a:br>
              <a:rPr lang="sv-SE" sz="4100" dirty="0">
                <a:solidFill>
                  <a:srgbClr val="FFFFFF"/>
                </a:solidFill>
                <a:latin typeface="Pebble" panose="020F0703020203020204" pitchFamily="34" charset="0"/>
              </a:rPr>
            </a:br>
            <a:br>
              <a:rPr lang="sv-SE" sz="4100" dirty="0">
                <a:solidFill>
                  <a:srgbClr val="FFFFFF"/>
                </a:solidFill>
                <a:latin typeface="Pebble" panose="020F0703020203020204" pitchFamily="34" charset="0"/>
              </a:rPr>
            </a:br>
            <a:br>
              <a:rPr lang="sv-SE" sz="4100" dirty="0">
                <a:solidFill>
                  <a:srgbClr val="FFFFFF"/>
                </a:solidFill>
                <a:latin typeface="Pebble" panose="020F0703020203020204" pitchFamily="34" charset="0"/>
              </a:rPr>
            </a:br>
            <a:r>
              <a:rPr lang="sv-SE" sz="4100" dirty="0">
                <a:solidFill>
                  <a:srgbClr val="FFFFFF"/>
                </a:solidFill>
                <a:latin typeface="Pebble" panose="020F0703020203020204" pitchFamily="34" charset="0"/>
              </a:rPr>
              <a:t>STORT TACK!!</a:t>
            </a:r>
            <a:br>
              <a:rPr lang="sv-SE" sz="4100" dirty="0">
                <a:solidFill>
                  <a:srgbClr val="FFFFFF"/>
                </a:solidFill>
                <a:latin typeface="Pebble" panose="020F0703020203020204" pitchFamily="34" charset="0"/>
              </a:rPr>
            </a:br>
            <a:r>
              <a:rPr lang="sv-SE" sz="4100" dirty="0">
                <a:solidFill>
                  <a:srgbClr val="FFFFFF"/>
                </a:solidFill>
                <a:latin typeface="Pebble" panose="020F0703020203020204" pitchFamily="34" charset="0"/>
              </a:rPr>
              <a:t>NU KÖR VI SÄSONGEN</a:t>
            </a:r>
            <a:br>
              <a:rPr lang="sv-SE" sz="4100" dirty="0">
                <a:solidFill>
                  <a:srgbClr val="FFFFFF"/>
                </a:solidFill>
                <a:latin typeface="Pebble" panose="020F0703020203020204" pitchFamily="34" charset="0"/>
              </a:rPr>
            </a:br>
            <a:r>
              <a:rPr lang="sv-SE" sz="4100" dirty="0">
                <a:solidFill>
                  <a:srgbClr val="FFFFFF"/>
                </a:solidFill>
                <a:latin typeface="Pebble" panose="020F0703020203020204" pitchFamily="34" charset="0"/>
              </a:rPr>
              <a:t>2026!!</a:t>
            </a:r>
          </a:p>
        </p:txBody>
      </p:sp>
      <p:pic>
        <p:nvPicPr>
          <p:cNvPr id="5" name="Picture 4" descr="A close up of a sign&#10;&#10;Description automatically generated">
            <a:extLst>
              <a:ext uri="{FF2B5EF4-FFF2-40B4-BE49-F238E27FC236}">
                <a16:creationId xmlns:a16="http://schemas.microsoft.com/office/drawing/2014/main" id="{8694FD9C-00C6-4DD5-8D73-513C0DF93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987" y="1155252"/>
            <a:ext cx="3394136" cy="4126611"/>
          </a:xfrm>
          <a:prstGeom prst="rect">
            <a:avLst/>
          </a:prstGeom>
        </p:spPr>
      </p:pic>
    </p:spTree>
    <p:extLst>
      <p:ext uri="{BB962C8B-B14F-4D97-AF65-F5344CB8AC3E}">
        <p14:creationId xmlns:p14="http://schemas.microsoft.com/office/powerpoint/2010/main" val="281284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439FA-11EE-24AF-9C78-206F0BE5EBE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D891A44-3C2C-64E5-ABE1-D081933DB643}"/>
              </a:ext>
            </a:extLst>
          </p:cNvPr>
          <p:cNvSpPr>
            <a:spLocks noGrp="1"/>
          </p:cNvSpPr>
          <p:nvPr>
            <p:ph type="ctrTitle"/>
          </p:nvPr>
        </p:nvSpPr>
        <p:spPr>
          <a:xfrm>
            <a:off x="1524000" y="501650"/>
            <a:ext cx="9144000" cy="1415987"/>
          </a:xfrm>
        </p:spPr>
        <p:txBody>
          <a:bodyPr/>
          <a:lstStyle/>
          <a:p>
            <a:r>
              <a:rPr lang="sv-SE" dirty="0"/>
              <a:t>Ledare</a:t>
            </a:r>
          </a:p>
        </p:txBody>
      </p:sp>
      <p:sp>
        <p:nvSpPr>
          <p:cNvPr id="3" name="Underrubrik 2">
            <a:extLst>
              <a:ext uri="{FF2B5EF4-FFF2-40B4-BE49-F238E27FC236}">
                <a16:creationId xmlns:a16="http://schemas.microsoft.com/office/drawing/2014/main" id="{5E15EC26-AC53-F614-2EEA-75C2763C21BA}"/>
              </a:ext>
            </a:extLst>
          </p:cNvPr>
          <p:cNvSpPr>
            <a:spLocks noGrp="1"/>
          </p:cNvSpPr>
          <p:nvPr>
            <p:ph type="subTitle" idx="1"/>
          </p:nvPr>
        </p:nvSpPr>
        <p:spPr>
          <a:xfrm>
            <a:off x="1524000" y="1917637"/>
            <a:ext cx="9144000" cy="4438713"/>
          </a:xfrm>
        </p:spPr>
        <p:txBody>
          <a:bodyPr>
            <a:normAutofit/>
          </a:bodyPr>
          <a:lstStyle/>
          <a:p>
            <a:r>
              <a:rPr lang="sv-SE" dirty="0"/>
              <a:t>- Jessica Thorvald, 0734-016329</a:t>
            </a:r>
          </a:p>
          <a:p>
            <a:pPr marL="342900" indent="-342900">
              <a:buFontTx/>
              <a:buChar char="-"/>
            </a:pPr>
            <a:r>
              <a:rPr lang="sv-SE" dirty="0"/>
              <a:t>Daniel Bodin, 0709-557802</a:t>
            </a:r>
          </a:p>
          <a:p>
            <a:pPr marL="342900" indent="-342900">
              <a:buFontTx/>
              <a:buChar char="-"/>
            </a:pPr>
            <a:r>
              <a:rPr lang="sv-SE" dirty="0"/>
              <a:t>Emil Ehn, 0709-407003</a:t>
            </a:r>
          </a:p>
          <a:p>
            <a:pPr marL="342900" indent="-342900">
              <a:buFontTx/>
              <a:buChar char="-"/>
            </a:pPr>
            <a:r>
              <a:rPr lang="sv-SE" dirty="0"/>
              <a:t>Henrik Rimshult, 0703-307194</a:t>
            </a:r>
          </a:p>
          <a:p>
            <a:pPr marL="342900" indent="-342900">
              <a:buFontTx/>
              <a:buChar char="-"/>
            </a:pPr>
            <a:r>
              <a:rPr lang="sv-SE" dirty="0"/>
              <a:t>(Anna Grahn, 0768-802102)</a:t>
            </a:r>
          </a:p>
        </p:txBody>
      </p:sp>
      <p:sp>
        <p:nvSpPr>
          <p:cNvPr id="4" name="Platshållare för datum 3">
            <a:extLst>
              <a:ext uri="{FF2B5EF4-FFF2-40B4-BE49-F238E27FC236}">
                <a16:creationId xmlns:a16="http://schemas.microsoft.com/office/drawing/2014/main" id="{2C92373B-0DF4-21AB-C17A-CFE1BAF5CA89}"/>
              </a:ext>
            </a:extLst>
          </p:cNvPr>
          <p:cNvSpPr>
            <a:spLocks noGrp="1"/>
          </p:cNvSpPr>
          <p:nvPr>
            <p:ph type="dt" sz="half" idx="10"/>
          </p:nvPr>
        </p:nvSpPr>
        <p:spPr/>
        <p:txBody>
          <a:bodyPr/>
          <a:lstStyle/>
          <a:p>
            <a:fld id="{1D5B4D69-C7EA-41AA-BF8D-5866FB8C5074}" type="datetime1">
              <a:rPr lang="sv-SE" smtClean="0"/>
              <a:t>2026-04-09</a:t>
            </a:fld>
            <a:endParaRPr lang="en-US"/>
          </a:p>
        </p:txBody>
      </p:sp>
    </p:spTree>
    <p:extLst>
      <p:ext uri="{BB962C8B-B14F-4D97-AF65-F5344CB8AC3E}">
        <p14:creationId xmlns:p14="http://schemas.microsoft.com/office/powerpoint/2010/main" val="85306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1D678-F2B0-900A-1E84-E90B3951A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67045-FF88-1751-2658-C13C7D243C09}"/>
              </a:ext>
            </a:extLst>
          </p:cNvPr>
          <p:cNvSpPr>
            <a:spLocks noGrp="1"/>
          </p:cNvSpPr>
          <p:nvPr>
            <p:ph type="title"/>
          </p:nvPr>
        </p:nvSpPr>
        <p:spPr>
          <a:xfrm>
            <a:off x="1499616" y="612013"/>
            <a:ext cx="7363968" cy="1325563"/>
          </a:xfrm>
        </p:spPr>
        <p:txBody>
          <a:bodyPr>
            <a:normAutofit/>
          </a:bodyPr>
          <a:lstStyle/>
          <a:p>
            <a:r>
              <a:rPr lang="en-US" dirty="0" err="1">
                <a:latin typeface="+mn-lt"/>
              </a:rPr>
              <a:t>Träningsschema</a:t>
            </a:r>
            <a:r>
              <a:rPr lang="en-US" dirty="0">
                <a:latin typeface="+mn-lt"/>
              </a:rPr>
              <a:t> under </a:t>
            </a:r>
            <a:r>
              <a:rPr lang="en-US" dirty="0" err="1">
                <a:latin typeface="+mn-lt"/>
              </a:rPr>
              <a:t>april</a:t>
            </a:r>
            <a:r>
              <a:rPr lang="en-US" dirty="0">
                <a:latin typeface="+mn-lt"/>
              </a:rPr>
              <a:t>, </a:t>
            </a:r>
            <a:r>
              <a:rPr lang="en-US" dirty="0" err="1">
                <a:latin typeface="+mn-lt"/>
              </a:rPr>
              <a:t>fram</a:t>
            </a:r>
            <a:r>
              <a:rPr lang="en-US" dirty="0">
                <a:latin typeface="+mn-lt"/>
              </a:rPr>
              <a:t> till </a:t>
            </a:r>
            <a:r>
              <a:rPr lang="en-US" dirty="0" err="1">
                <a:latin typeface="+mn-lt"/>
              </a:rPr>
              <a:t>att</a:t>
            </a:r>
            <a:r>
              <a:rPr lang="en-US" dirty="0">
                <a:latin typeface="+mn-lt"/>
              </a:rPr>
              <a:t> </a:t>
            </a:r>
            <a:r>
              <a:rPr lang="en-US" dirty="0" err="1">
                <a:latin typeface="+mn-lt"/>
              </a:rPr>
              <a:t>grästräning</a:t>
            </a:r>
            <a:r>
              <a:rPr lang="en-US" dirty="0">
                <a:latin typeface="+mn-lt"/>
              </a:rPr>
              <a:t> </a:t>
            </a:r>
            <a:r>
              <a:rPr lang="en-US" dirty="0" err="1">
                <a:latin typeface="+mn-lt"/>
              </a:rPr>
              <a:t>börjar</a:t>
            </a:r>
            <a:endParaRPr lang="en-US" dirty="0">
              <a:latin typeface="+mn-lt"/>
            </a:endParaRPr>
          </a:p>
        </p:txBody>
      </p:sp>
      <p:pic>
        <p:nvPicPr>
          <p:cNvPr id="5" name="Content Placeholder 4" descr="A close up of a sign&#10;&#10;Description automatically generated">
            <a:extLst>
              <a:ext uri="{FF2B5EF4-FFF2-40B4-BE49-F238E27FC236}">
                <a16:creationId xmlns:a16="http://schemas.microsoft.com/office/drawing/2014/main" id="{67A6941A-7326-793B-85A9-C1CED19B1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896" y="5889146"/>
            <a:ext cx="409904" cy="498952"/>
          </a:xfrm>
          <a:prstGeom prst="rect">
            <a:avLst/>
          </a:prstGeom>
        </p:spPr>
      </p:pic>
      <p:sp>
        <p:nvSpPr>
          <p:cNvPr id="6" name="Date Placeholder 5">
            <a:extLst>
              <a:ext uri="{FF2B5EF4-FFF2-40B4-BE49-F238E27FC236}">
                <a16:creationId xmlns:a16="http://schemas.microsoft.com/office/drawing/2014/main" id="{1A71A090-E2DB-9F8B-74FD-344D1EC1E9F7}"/>
              </a:ext>
            </a:extLst>
          </p:cNvPr>
          <p:cNvSpPr>
            <a:spLocks noGrp="1"/>
          </p:cNvSpPr>
          <p:nvPr>
            <p:ph type="dt" sz="half" idx="10"/>
          </p:nvPr>
        </p:nvSpPr>
        <p:spPr/>
        <p:txBody>
          <a:bodyPr/>
          <a:lstStyle/>
          <a:p>
            <a:fld id="{8693015D-0E38-4253-BD01-889303787E0F}" type="datetime1">
              <a:rPr lang="sv-SE" smtClean="0"/>
              <a:t>2026-04-09</a:t>
            </a:fld>
            <a:endParaRPr lang="en-US" dirty="0"/>
          </a:p>
        </p:txBody>
      </p:sp>
      <p:sp>
        <p:nvSpPr>
          <p:cNvPr id="4" name="Platshållare för innehåll 3">
            <a:extLst>
              <a:ext uri="{FF2B5EF4-FFF2-40B4-BE49-F238E27FC236}">
                <a16:creationId xmlns:a16="http://schemas.microsoft.com/office/drawing/2014/main" id="{4BAD8CC4-5393-D492-B938-C9F50FD9785F}"/>
              </a:ext>
            </a:extLst>
          </p:cNvPr>
          <p:cNvSpPr>
            <a:spLocks noGrp="1"/>
          </p:cNvSpPr>
          <p:nvPr>
            <p:ph idx="1"/>
          </p:nvPr>
        </p:nvSpPr>
        <p:spPr>
          <a:xfrm>
            <a:off x="838200" y="2775808"/>
            <a:ext cx="10515600" cy="2527184"/>
          </a:xfrm>
        </p:spPr>
        <p:txBody>
          <a:bodyPr>
            <a:normAutofit fontScale="92500" lnSpcReduction="20000"/>
          </a:bodyPr>
          <a:lstStyle/>
          <a:p>
            <a:pPr marL="0" indent="0">
              <a:buNone/>
            </a:pPr>
            <a:r>
              <a:rPr lang="sv-SE" dirty="0"/>
              <a:t>Träning på konstgräsplanen, Guldkroksskolan vid Ringvägen.</a:t>
            </a:r>
          </a:p>
          <a:p>
            <a:endParaRPr lang="sv-SE" dirty="0"/>
          </a:p>
          <a:p>
            <a:endParaRPr lang="sv-SE" dirty="0"/>
          </a:p>
          <a:p>
            <a:r>
              <a:rPr lang="sv-SE" dirty="0"/>
              <a:t>Måndagar 17.00 – 18.00</a:t>
            </a:r>
          </a:p>
          <a:p>
            <a:pPr marL="0" indent="0">
              <a:buNone/>
            </a:pPr>
            <a:endParaRPr lang="sv-SE" dirty="0"/>
          </a:p>
          <a:p>
            <a:r>
              <a:rPr lang="sv-SE" dirty="0"/>
              <a:t>Onsdagar 17.00 – 18.00</a:t>
            </a:r>
          </a:p>
        </p:txBody>
      </p:sp>
    </p:spTree>
    <p:extLst>
      <p:ext uri="{BB962C8B-B14F-4D97-AF65-F5344CB8AC3E}">
        <p14:creationId xmlns:p14="http://schemas.microsoft.com/office/powerpoint/2010/main" val="20497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D2E3-0685-4254-A4FC-0ADDBAE94536}"/>
              </a:ext>
            </a:extLst>
          </p:cNvPr>
          <p:cNvSpPr>
            <a:spLocks noGrp="1"/>
          </p:cNvSpPr>
          <p:nvPr>
            <p:ph type="title"/>
          </p:nvPr>
        </p:nvSpPr>
        <p:spPr>
          <a:xfrm>
            <a:off x="838200" y="365125"/>
            <a:ext cx="7095517" cy="1325563"/>
          </a:xfrm>
        </p:spPr>
        <p:txBody>
          <a:bodyPr>
            <a:normAutofit/>
          </a:bodyPr>
          <a:lstStyle/>
          <a:p>
            <a:r>
              <a:rPr lang="en-US" sz="3000" dirty="0" err="1">
                <a:latin typeface="+mn-lt"/>
              </a:rPr>
              <a:t>Träningsschema</a:t>
            </a:r>
            <a:r>
              <a:rPr lang="en-US" sz="3000" dirty="0">
                <a:latin typeface="+mn-lt"/>
              </a:rPr>
              <a:t> </a:t>
            </a:r>
            <a:r>
              <a:rPr lang="en-US" sz="3000" dirty="0" err="1">
                <a:latin typeface="+mn-lt"/>
              </a:rPr>
              <a:t>på</a:t>
            </a:r>
            <a:r>
              <a:rPr lang="en-US" sz="3000" dirty="0">
                <a:latin typeface="+mn-lt"/>
              </a:rPr>
              <a:t> </a:t>
            </a:r>
            <a:r>
              <a:rPr lang="en-US" sz="3000" dirty="0" err="1">
                <a:latin typeface="+mn-lt"/>
              </a:rPr>
              <a:t>gräsplanerna</a:t>
            </a:r>
            <a:r>
              <a:rPr lang="en-US" sz="3000" dirty="0">
                <a:latin typeface="+mn-lt"/>
              </a:rPr>
              <a:t> </a:t>
            </a:r>
          </a:p>
        </p:txBody>
      </p:sp>
      <p:pic>
        <p:nvPicPr>
          <p:cNvPr id="5" name="Content Placeholder 4" descr="A close up of a sign&#10;&#10;Description automatically generated">
            <a:extLst>
              <a:ext uri="{FF2B5EF4-FFF2-40B4-BE49-F238E27FC236}">
                <a16:creationId xmlns:a16="http://schemas.microsoft.com/office/drawing/2014/main" id="{082FA4CA-D29F-419F-99F4-59F630CD2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896" y="5889146"/>
            <a:ext cx="409904" cy="498952"/>
          </a:xfrm>
          <a:prstGeom prst="rect">
            <a:avLst/>
          </a:prstGeom>
        </p:spPr>
      </p:pic>
      <p:sp>
        <p:nvSpPr>
          <p:cNvPr id="6" name="Date Placeholder 5">
            <a:extLst>
              <a:ext uri="{FF2B5EF4-FFF2-40B4-BE49-F238E27FC236}">
                <a16:creationId xmlns:a16="http://schemas.microsoft.com/office/drawing/2014/main" id="{0D5F08E3-C6FD-4776-BFA4-E91EFBE68699}"/>
              </a:ext>
            </a:extLst>
          </p:cNvPr>
          <p:cNvSpPr>
            <a:spLocks noGrp="1"/>
          </p:cNvSpPr>
          <p:nvPr>
            <p:ph type="dt" sz="half" idx="10"/>
          </p:nvPr>
        </p:nvSpPr>
        <p:spPr/>
        <p:txBody>
          <a:bodyPr/>
          <a:lstStyle/>
          <a:p>
            <a:fld id="{8693015D-0E38-4253-BD01-889303787E0F}" type="datetime1">
              <a:rPr lang="sv-SE" smtClean="0"/>
              <a:t>2026-04-09</a:t>
            </a:fld>
            <a:endParaRPr lang="en-US" dirty="0"/>
          </a:p>
        </p:txBody>
      </p:sp>
      <p:pic>
        <p:nvPicPr>
          <p:cNvPr id="9" name="Platshållare för innehåll 8">
            <a:extLst>
              <a:ext uri="{FF2B5EF4-FFF2-40B4-BE49-F238E27FC236}">
                <a16:creationId xmlns:a16="http://schemas.microsoft.com/office/drawing/2014/main" id="{F8836B74-0ABD-31AB-382A-6F91728E65F4}"/>
              </a:ext>
            </a:extLst>
          </p:cNvPr>
          <p:cNvPicPr>
            <a:picLocks noGrp="1" noChangeAspect="1"/>
          </p:cNvPicPr>
          <p:nvPr>
            <p:ph idx="1"/>
          </p:nvPr>
        </p:nvPicPr>
        <p:blipFill>
          <a:blip r:embed="rId3"/>
          <a:stretch>
            <a:fillRect/>
          </a:stretch>
        </p:blipFill>
        <p:spPr>
          <a:xfrm>
            <a:off x="838200" y="1280323"/>
            <a:ext cx="8799576" cy="5107776"/>
          </a:xfrm>
          <a:prstGeom prst="rect">
            <a:avLst/>
          </a:prstGeom>
        </p:spPr>
      </p:pic>
      <p:sp>
        <p:nvSpPr>
          <p:cNvPr id="10" name="Rektangel 9">
            <a:extLst>
              <a:ext uri="{FF2B5EF4-FFF2-40B4-BE49-F238E27FC236}">
                <a16:creationId xmlns:a16="http://schemas.microsoft.com/office/drawing/2014/main" id="{DBFD5F26-C80F-4682-C432-84F8D233E699}"/>
              </a:ext>
            </a:extLst>
          </p:cNvPr>
          <p:cNvSpPr/>
          <p:nvPr/>
        </p:nvSpPr>
        <p:spPr>
          <a:xfrm>
            <a:off x="7141464" y="5486400"/>
            <a:ext cx="792253" cy="164592"/>
          </a:xfrm>
          <a:prstGeom prst="rect">
            <a:avLst/>
          </a:prstGeom>
          <a:solidFill>
            <a:srgbClr val="4D93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10CBB4D7-376F-E95B-D012-C43C2943D5C8}"/>
              </a:ext>
            </a:extLst>
          </p:cNvPr>
          <p:cNvSpPr/>
          <p:nvPr/>
        </p:nvSpPr>
        <p:spPr>
          <a:xfrm>
            <a:off x="3185273" y="6022974"/>
            <a:ext cx="792253" cy="164592"/>
          </a:xfrm>
          <a:prstGeom prst="rect">
            <a:avLst/>
          </a:prstGeom>
          <a:solidFill>
            <a:srgbClr val="4D93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DD924F17-0074-0586-9FD9-67F266F5A2CC}"/>
              </a:ext>
            </a:extLst>
          </p:cNvPr>
          <p:cNvSpPr txBox="1"/>
          <p:nvPr/>
        </p:nvSpPr>
        <p:spPr>
          <a:xfrm>
            <a:off x="7141464" y="5454566"/>
            <a:ext cx="1336662" cy="246221"/>
          </a:xfrm>
          <a:prstGeom prst="rect">
            <a:avLst/>
          </a:prstGeom>
          <a:noFill/>
        </p:spPr>
        <p:txBody>
          <a:bodyPr wrap="square" rtlCol="0">
            <a:spAutoFit/>
          </a:bodyPr>
          <a:lstStyle/>
          <a:p>
            <a:r>
              <a:rPr lang="sv-SE" sz="1000" dirty="0"/>
              <a:t>17.00-18.30</a:t>
            </a:r>
          </a:p>
        </p:txBody>
      </p:sp>
      <p:sp>
        <p:nvSpPr>
          <p:cNvPr id="13" name="textruta 12">
            <a:extLst>
              <a:ext uri="{FF2B5EF4-FFF2-40B4-BE49-F238E27FC236}">
                <a16:creationId xmlns:a16="http://schemas.microsoft.com/office/drawing/2014/main" id="{74530580-B11C-3C7D-AD4C-3FF1A59CBE7B}"/>
              </a:ext>
            </a:extLst>
          </p:cNvPr>
          <p:cNvSpPr txBox="1"/>
          <p:nvPr/>
        </p:nvSpPr>
        <p:spPr>
          <a:xfrm>
            <a:off x="3185273" y="5982159"/>
            <a:ext cx="1336662" cy="246221"/>
          </a:xfrm>
          <a:prstGeom prst="rect">
            <a:avLst/>
          </a:prstGeom>
          <a:noFill/>
        </p:spPr>
        <p:txBody>
          <a:bodyPr wrap="square" rtlCol="0">
            <a:spAutoFit/>
          </a:bodyPr>
          <a:lstStyle/>
          <a:p>
            <a:r>
              <a:rPr lang="sv-SE" sz="1000" dirty="0"/>
              <a:t>17.00-18.30</a:t>
            </a:r>
          </a:p>
        </p:txBody>
      </p:sp>
      <p:sp>
        <p:nvSpPr>
          <p:cNvPr id="15" name="Ellips 14">
            <a:extLst>
              <a:ext uri="{FF2B5EF4-FFF2-40B4-BE49-F238E27FC236}">
                <a16:creationId xmlns:a16="http://schemas.microsoft.com/office/drawing/2014/main" id="{8BA97206-E92A-5433-C3C4-5AF7F873D8AE}"/>
              </a:ext>
            </a:extLst>
          </p:cNvPr>
          <p:cNvSpPr/>
          <p:nvPr/>
        </p:nvSpPr>
        <p:spPr>
          <a:xfrm>
            <a:off x="6867055" y="5129302"/>
            <a:ext cx="1472184" cy="896747"/>
          </a:xfrm>
          <a:prstGeom prst="ellipse">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83FB0032-AE0B-5F63-3BC2-8171F8B68A7A}"/>
              </a:ext>
            </a:extLst>
          </p:cNvPr>
          <p:cNvSpPr/>
          <p:nvPr/>
        </p:nvSpPr>
        <p:spPr>
          <a:xfrm>
            <a:off x="2758485" y="5739192"/>
            <a:ext cx="1472184" cy="896747"/>
          </a:xfrm>
          <a:prstGeom prst="ellipse">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8523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0AB99-5066-EC78-6CE5-76449579044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7EAB60C-27AC-831C-BA3B-F9D271EB5CFB}"/>
              </a:ext>
            </a:extLst>
          </p:cNvPr>
          <p:cNvSpPr>
            <a:spLocks noGrp="1"/>
          </p:cNvSpPr>
          <p:nvPr>
            <p:ph type="ctrTitle"/>
          </p:nvPr>
        </p:nvSpPr>
        <p:spPr>
          <a:xfrm>
            <a:off x="2120112" y="501650"/>
            <a:ext cx="8547887" cy="1415987"/>
          </a:xfrm>
        </p:spPr>
        <p:txBody>
          <a:bodyPr>
            <a:normAutofit fontScale="90000"/>
          </a:bodyPr>
          <a:lstStyle/>
          <a:p>
            <a:r>
              <a:rPr lang="sv-SE" dirty="0"/>
              <a:t>Kamratfestivalen </a:t>
            </a:r>
            <a:br>
              <a:rPr lang="sv-SE" dirty="0"/>
            </a:br>
            <a:r>
              <a:rPr lang="sv-SE" dirty="0"/>
              <a:t>lördag 11 april</a:t>
            </a:r>
          </a:p>
        </p:txBody>
      </p:sp>
      <p:sp>
        <p:nvSpPr>
          <p:cNvPr id="3" name="Underrubrik 2">
            <a:extLst>
              <a:ext uri="{FF2B5EF4-FFF2-40B4-BE49-F238E27FC236}">
                <a16:creationId xmlns:a16="http://schemas.microsoft.com/office/drawing/2014/main" id="{EB3131BA-1BF7-85A4-7C07-48814AE6DA52}"/>
              </a:ext>
            </a:extLst>
          </p:cNvPr>
          <p:cNvSpPr>
            <a:spLocks noGrp="1"/>
          </p:cNvSpPr>
          <p:nvPr>
            <p:ph type="subTitle" idx="1"/>
          </p:nvPr>
        </p:nvSpPr>
        <p:spPr>
          <a:xfrm>
            <a:off x="1524000" y="1917637"/>
            <a:ext cx="9144000" cy="4438713"/>
          </a:xfrm>
        </p:spPr>
        <p:txBody>
          <a:bodyPr>
            <a:normAutofit/>
          </a:bodyPr>
          <a:lstStyle/>
          <a:p>
            <a:pPr algn="l"/>
            <a:r>
              <a:rPr lang="sv-SE" dirty="0"/>
              <a:t>-Träningsmatcher på kommunens konstgräsplan för föreningens ungdomslag födda 2011 – 2018</a:t>
            </a:r>
          </a:p>
          <a:p>
            <a:pPr algn="l"/>
            <a:endParaRPr lang="sv-SE" dirty="0"/>
          </a:p>
          <a:p>
            <a:pPr algn="l"/>
            <a:r>
              <a:rPr lang="sv-SE" b="1" dirty="0"/>
              <a:t>P18 matcher</a:t>
            </a:r>
          </a:p>
          <a:p>
            <a:pPr marL="342900" indent="-342900" algn="l">
              <a:buFontTx/>
              <a:buChar char="-"/>
            </a:pPr>
            <a:r>
              <a:rPr lang="sv-SE" dirty="0"/>
              <a:t>IFK Tidaholm klockan 9.00 – 10.00 (3x15 min)</a:t>
            </a:r>
          </a:p>
          <a:p>
            <a:pPr marL="342900" indent="-342900" algn="l">
              <a:buFontTx/>
              <a:buChar char="-"/>
            </a:pPr>
            <a:r>
              <a:rPr lang="sv-SE" dirty="0"/>
              <a:t>IFK Tidaholm 10.15 – 11.15 (3x15 min)</a:t>
            </a:r>
          </a:p>
        </p:txBody>
      </p:sp>
      <p:sp>
        <p:nvSpPr>
          <p:cNvPr id="4" name="Platshållare för datum 3">
            <a:extLst>
              <a:ext uri="{FF2B5EF4-FFF2-40B4-BE49-F238E27FC236}">
                <a16:creationId xmlns:a16="http://schemas.microsoft.com/office/drawing/2014/main" id="{25DD0FE3-C128-AB02-7C78-99B763FCCE4C}"/>
              </a:ext>
            </a:extLst>
          </p:cNvPr>
          <p:cNvSpPr>
            <a:spLocks noGrp="1"/>
          </p:cNvSpPr>
          <p:nvPr>
            <p:ph type="dt" sz="half" idx="10"/>
          </p:nvPr>
        </p:nvSpPr>
        <p:spPr/>
        <p:txBody>
          <a:bodyPr/>
          <a:lstStyle/>
          <a:p>
            <a:fld id="{1D5B4D69-C7EA-41AA-BF8D-5866FB8C5074}" type="datetime1">
              <a:rPr lang="sv-SE" smtClean="0"/>
              <a:t>2026-04-09</a:t>
            </a:fld>
            <a:endParaRPr lang="en-US" dirty="0"/>
          </a:p>
        </p:txBody>
      </p:sp>
    </p:spTree>
    <p:extLst>
      <p:ext uri="{BB962C8B-B14F-4D97-AF65-F5344CB8AC3E}">
        <p14:creationId xmlns:p14="http://schemas.microsoft.com/office/powerpoint/2010/main" val="200580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4251E-6927-0AEF-8C3A-123D88BAEAC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4422B95-0F34-C688-ED48-C27DE1747DD3}"/>
              </a:ext>
            </a:extLst>
          </p:cNvPr>
          <p:cNvSpPr>
            <a:spLocks noGrp="1"/>
          </p:cNvSpPr>
          <p:nvPr>
            <p:ph type="ctrTitle"/>
          </p:nvPr>
        </p:nvSpPr>
        <p:spPr>
          <a:xfrm>
            <a:off x="1524000" y="501650"/>
            <a:ext cx="9144000" cy="1415987"/>
          </a:xfrm>
        </p:spPr>
        <p:txBody>
          <a:bodyPr>
            <a:normAutofit/>
          </a:bodyPr>
          <a:lstStyle/>
          <a:p>
            <a:r>
              <a:rPr lang="sv-SE" dirty="0"/>
              <a:t>Fotografering </a:t>
            </a:r>
          </a:p>
        </p:txBody>
      </p:sp>
      <p:sp>
        <p:nvSpPr>
          <p:cNvPr id="3" name="Underrubrik 2">
            <a:extLst>
              <a:ext uri="{FF2B5EF4-FFF2-40B4-BE49-F238E27FC236}">
                <a16:creationId xmlns:a16="http://schemas.microsoft.com/office/drawing/2014/main" id="{974BDC2B-EBEA-A6A3-F221-6EAA9DFE2B26}"/>
              </a:ext>
            </a:extLst>
          </p:cNvPr>
          <p:cNvSpPr>
            <a:spLocks noGrp="1"/>
          </p:cNvSpPr>
          <p:nvPr>
            <p:ph type="subTitle" idx="1"/>
          </p:nvPr>
        </p:nvSpPr>
        <p:spPr>
          <a:xfrm>
            <a:off x="1524000" y="1917637"/>
            <a:ext cx="9144000" cy="4438713"/>
          </a:xfrm>
        </p:spPr>
        <p:txBody>
          <a:bodyPr>
            <a:normAutofit/>
          </a:bodyPr>
          <a:lstStyle/>
          <a:p>
            <a:r>
              <a:rPr lang="sv-SE" dirty="0"/>
              <a:t>- 28 maj Guldkrokshallen</a:t>
            </a:r>
          </a:p>
        </p:txBody>
      </p:sp>
      <p:sp>
        <p:nvSpPr>
          <p:cNvPr id="4" name="Platshållare för datum 3">
            <a:extLst>
              <a:ext uri="{FF2B5EF4-FFF2-40B4-BE49-F238E27FC236}">
                <a16:creationId xmlns:a16="http://schemas.microsoft.com/office/drawing/2014/main" id="{4EA20B28-D5E1-7CB5-C8DA-7FACCFC29CE6}"/>
              </a:ext>
            </a:extLst>
          </p:cNvPr>
          <p:cNvSpPr>
            <a:spLocks noGrp="1"/>
          </p:cNvSpPr>
          <p:nvPr>
            <p:ph type="dt" sz="half" idx="10"/>
          </p:nvPr>
        </p:nvSpPr>
        <p:spPr/>
        <p:txBody>
          <a:bodyPr/>
          <a:lstStyle/>
          <a:p>
            <a:fld id="{1D5B4D69-C7EA-41AA-BF8D-5866FB8C5074}" type="datetime1">
              <a:rPr lang="sv-SE" smtClean="0"/>
              <a:t>2026-04-09</a:t>
            </a:fld>
            <a:endParaRPr lang="en-US"/>
          </a:p>
        </p:txBody>
      </p:sp>
    </p:spTree>
    <p:extLst>
      <p:ext uri="{BB962C8B-B14F-4D97-AF65-F5344CB8AC3E}">
        <p14:creationId xmlns:p14="http://schemas.microsoft.com/office/powerpoint/2010/main" val="241156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1358F-8648-4A70-749C-BB048AD723B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DB2D84A-7391-8E43-8317-092139FDCC8C}"/>
              </a:ext>
            </a:extLst>
          </p:cNvPr>
          <p:cNvSpPr>
            <a:spLocks noGrp="1"/>
          </p:cNvSpPr>
          <p:nvPr>
            <p:ph type="ctrTitle"/>
          </p:nvPr>
        </p:nvSpPr>
        <p:spPr>
          <a:xfrm>
            <a:off x="1524000" y="501651"/>
            <a:ext cx="9144000" cy="963008"/>
          </a:xfrm>
        </p:spPr>
        <p:txBody>
          <a:bodyPr>
            <a:normAutofit/>
          </a:bodyPr>
          <a:lstStyle/>
          <a:p>
            <a:r>
              <a:rPr lang="sv-SE" dirty="0"/>
              <a:t>Cuper </a:t>
            </a:r>
          </a:p>
        </p:txBody>
      </p:sp>
      <p:sp>
        <p:nvSpPr>
          <p:cNvPr id="3" name="Underrubrik 2">
            <a:extLst>
              <a:ext uri="{FF2B5EF4-FFF2-40B4-BE49-F238E27FC236}">
                <a16:creationId xmlns:a16="http://schemas.microsoft.com/office/drawing/2014/main" id="{086189CD-40F4-7A42-44A7-648FDA37C537}"/>
              </a:ext>
            </a:extLst>
          </p:cNvPr>
          <p:cNvSpPr>
            <a:spLocks noGrp="1"/>
          </p:cNvSpPr>
          <p:nvPr>
            <p:ph type="subTitle" idx="1"/>
          </p:nvPr>
        </p:nvSpPr>
        <p:spPr>
          <a:xfrm>
            <a:off x="1524000" y="1464659"/>
            <a:ext cx="9144000" cy="4891691"/>
          </a:xfrm>
        </p:spPr>
        <p:txBody>
          <a:bodyPr>
            <a:normAutofit/>
          </a:bodyPr>
          <a:lstStyle/>
          <a:p>
            <a:pPr marL="342900" indent="-342900">
              <a:buFontTx/>
              <a:buChar char="-"/>
            </a:pPr>
            <a:r>
              <a:rPr lang="sv-SE" dirty="0"/>
              <a:t>GIFF cupen 25 april (1 lag anmält)</a:t>
            </a:r>
          </a:p>
          <a:p>
            <a:r>
              <a:rPr lang="sv-SE" sz="1200" dirty="0"/>
              <a:t>5 mot 5</a:t>
            </a:r>
            <a:br>
              <a:rPr lang="sv-SE" sz="1200" dirty="0"/>
            </a:br>
            <a:r>
              <a:rPr lang="sv-SE" sz="1200" dirty="0"/>
              <a:t>2x12 min</a:t>
            </a:r>
          </a:p>
          <a:p>
            <a:pPr marL="342900" indent="-342900">
              <a:buFontTx/>
              <a:buChar char="-"/>
            </a:pPr>
            <a:endParaRPr lang="sv-SE" dirty="0"/>
          </a:p>
          <a:p>
            <a:pPr marL="342900" indent="-342900">
              <a:buFontTx/>
              <a:buChar char="-"/>
            </a:pPr>
            <a:endParaRPr lang="sv-SE" dirty="0"/>
          </a:p>
          <a:p>
            <a:endParaRPr lang="sv-SE" dirty="0"/>
          </a:p>
          <a:p>
            <a:pPr marL="342900" indent="-342900">
              <a:buFontTx/>
              <a:buChar char="-"/>
            </a:pPr>
            <a:endParaRPr lang="sv-SE" dirty="0"/>
          </a:p>
          <a:p>
            <a:pPr marL="342900" indent="-342900">
              <a:buFontTx/>
              <a:buChar char="-"/>
            </a:pPr>
            <a:endParaRPr lang="sv-SE" dirty="0"/>
          </a:p>
          <a:p>
            <a:pPr marL="342900" indent="-342900">
              <a:buFontTx/>
              <a:buChar char="-"/>
            </a:pPr>
            <a:endParaRPr lang="sv-SE" dirty="0"/>
          </a:p>
          <a:p>
            <a:pPr marL="342900" indent="-342900">
              <a:buFontTx/>
              <a:buChar char="-"/>
            </a:pPr>
            <a:r>
              <a:rPr lang="sv-SE" dirty="0"/>
              <a:t>Nabben cup 22 augusti</a:t>
            </a:r>
          </a:p>
        </p:txBody>
      </p:sp>
      <p:sp>
        <p:nvSpPr>
          <p:cNvPr id="4" name="Platshållare för datum 3">
            <a:extLst>
              <a:ext uri="{FF2B5EF4-FFF2-40B4-BE49-F238E27FC236}">
                <a16:creationId xmlns:a16="http://schemas.microsoft.com/office/drawing/2014/main" id="{1CC933E7-45EC-230C-8C7A-5F3052B48D53}"/>
              </a:ext>
            </a:extLst>
          </p:cNvPr>
          <p:cNvSpPr>
            <a:spLocks noGrp="1"/>
          </p:cNvSpPr>
          <p:nvPr>
            <p:ph type="dt" sz="half" idx="10"/>
          </p:nvPr>
        </p:nvSpPr>
        <p:spPr/>
        <p:txBody>
          <a:bodyPr/>
          <a:lstStyle/>
          <a:p>
            <a:fld id="{1D5B4D69-C7EA-41AA-BF8D-5866FB8C5074}" type="datetime1">
              <a:rPr lang="sv-SE" smtClean="0"/>
              <a:t>2026-04-09</a:t>
            </a:fld>
            <a:endParaRPr lang="en-US"/>
          </a:p>
        </p:txBody>
      </p:sp>
      <p:graphicFrame>
        <p:nvGraphicFramePr>
          <p:cNvPr id="5" name="Tabell 4">
            <a:extLst>
              <a:ext uri="{FF2B5EF4-FFF2-40B4-BE49-F238E27FC236}">
                <a16:creationId xmlns:a16="http://schemas.microsoft.com/office/drawing/2014/main" id="{80902761-CC54-D709-8030-96F239A4272F}"/>
              </a:ext>
            </a:extLst>
          </p:cNvPr>
          <p:cNvGraphicFramePr>
            <a:graphicFrameLocks noGrp="1"/>
          </p:cNvGraphicFramePr>
          <p:nvPr>
            <p:extLst>
              <p:ext uri="{D42A27DB-BD31-4B8C-83A1-F6EECF244321}">
                <p14:modId xmlns:p14="http://schemas.microsoft.com/office/powerpoint/2010/main" val="2618138629"/>
              </p:ext>
            </p:extLst>
          </p:nvPr>
        </p:nvGraphicFramePr>
        <p:xfrm>
          <a:off x="911350" y="2339372"/>
          <a:ext cx="10515603" cy="460472"/>
        </p:xfrm>
        <a:graphic>
          <a:graphicData uri="http://schemas.openxmlformats.org/drawingml/2006/table">
            <a:tbl>
              <a:tblPr/>
              <a:tblGrid>
                <a:gridCol w="1502229">
                  <a:extLst>
                    <a:ext uri="{9D8B030D-6E8A-4147-A177-3AD203B41FA5}">
                      <a16:colId xmlns:a16="http://schemas.microsoft.com/office/drawing/2014/main" val="1026412198"/>
                    </a:ext>
                  </a:extLst>
                </a:gridCol>
                <a:gridCol w="1502229">
                  <a:extLst>
                    <a:ext uri="{9D8B030D-6E8A-4147-A177-3AD203B41FA5}">
                      <a16:colId xmlns:a16="http://schemas.microsoft.com/office/drawing/2014/main" val="3989399648"/>
                    </a:ext>
                  </a:extLst>
                </a:gridCol>
                <a:gridCol w="1502229">
                  <a:extLst>
                    <a:ext uri="{9D8B030D-6E8A-4147-A177-3AD203B41FA5}">
                      <a16:colId xmlns:a16="http://schemas.microsoft.com/office/drawing/2014/main" val="2247990189"/>
                    </a:ext>
                  </a:extLst>
                </a:gridCol>
                <a:gridCol w="1502229">
                  <a:extLst>
                    <a:ext uri="{9D8B030D-6E8A-4147-A177-3AD203B41FA5}">
                      <a16:colId xmlns:a16="http://schemas.microsoft.com/office/drawing/2014/main" val="349430545"/>
                    </a:ext>
                  </a:extLst>
                </a:gridCol>
                <a:gridCol w="1502229">
                  <a:extLst>
                    <a:ext uri="{9D8B030D-6E8A-4147-A177-3AD203B41FA5}">
                      <a16:colId xmlns:a16="http://schemas.microsoft.com/office/drawing/2014/main" val="2292541373"/>
                    </a:ext>
                  </a:extLst>
                </a:gridCol>
                <a:gridCol w="1502229">
                  <a:extLst>
                    <a:ext uri="{9D8B030D-6E8A-4147-A177-3AD203B41FA5}">
                      <a16:colId xmlns:a16="http://schemas.microsoft.com/office/drawing/2014/main" val="1498625557"/>
                    </a:ext>
                  </a:extLst>
                </a:gridCol>
                <a:gridCol w="1502229">
                  <a:extLst>
                    <a:ext uri="{9D8B030D-6E8A-4147-A177-3AD203B41FA5}">
                      <a16:colId xmlns:a16="http://schemas.microsoft.com/office/drawing/2014/main" val="3884177508"/>
                    </a:ext>
                  </a:extLst>
                </a:gridCol>
              </a:tblGrid>
              <a:tr h="460472">
                <a:tc>
                  <a:txBody>
                    <a:bodyPr/>
                    <a:lstStyle/>
                    <a:p>
                      <a:pPr algn="l">
                        <a:buNone/>
                      </a:pPr>
                      <a:r>
                        <a:rPr lang="sv-SE" sz="800">
                          <a:solidFill>
                            <a:srgbClr val="000000"/>
                          </a:solidFill>
                          <a:effectLst/>
                          <a:latin typeface="Montserrat" panose="00000500000000000000" pitchFamily="2" charset="0"/>
                        </a:rPr>
                        <a:t>25/04</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dirty="0">
                          <a:solidFill>
                            <a:srgbClr val="000000"/>
                          </a:solidFill>
                          <a:effectLst/>
                          <a:latin typeface="Montserrat" panose="00000500000000000000" pitchFamily="2" charset="0"/>
                        </a:rPr>
                        <a:t>09:30</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a:solidFill>
                            <a:srgbClr val="000000"/>
                          </a:solidFill>
                          <a:effectLst/>
                          <a:latin typeface="Montserrat" panose="00000500000000000000" pitchFamily="2" charset="0"/>
                        </a:rPr>
                        <a:t>P8/9 f.2017/2018</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dirty="0">
                          <a:solidFill>
                            <a:srgbClr val="000000"/>
                          </a:solidFill>
                          <a:effectLst/>
                          <a:latin typeface="Montserrat" panose="00000500000000000000" pitchFamily="2" charset="0"/>
                        </a:rPr>
                        <a:t>Grupp D</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a:solidFill>
                            <a:srgbClr val="000000"/>
                          </a:solidFill>
                          <a:effectLst/>
                          <a:latin typeface="Montserrat" panose="00000500000000000000" pitchFamily="2" charset="0"/>
                        </a:rPr>
                        <a:t>UL10</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dirty="0">
                          <a:solidFill>
                            <a:srgbClr val="000000"/>
                          </a:solidFill>
                          <a:effectLst/>
                          <a:latin typeface="Montserrat" panose="00000500000000000000" pitchFamily="2" charset="0"/>
                        </a:rPr>
                        <a:t>Skövde AIK 3</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dirty="0">
                          <a:solidFill>
                            <a:srgbClr val="000000"/>
                          </a:solidFill>
                          <a:effectLst/>
                          <a:latin typeface="Montserrat" panose="00000500000000000000" pitchFamily="2" charset="0"/>
                        </a:rPr>
                        <a:t>IFK Hjo</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extLst>
                  <a:ext uri="{0D108BD9-81ED-4DB2-BD59-A6C34878D82A}">
                    <a16:rowId xmlns:a16="http://schemas.microsoft.com/office/drawing/2014/main" val="1718738248"/>
                  </a:ext>
                </a:extLst>
              </a:tr>
            </a:tbl>
          </a:graphicData>
        </a:graphic>
      </p:graphicFrame>
      <p:graphicFrame>
        <p:nvGraphicFramePr>
          <p:cNvPr id="7" name="Tabell 6">
            <a:extLst>
              <a:ext uri="{FF2B5EF4-FFF2-40B4-BE49-F238E27FC236}">
                <a16:creationId xmlns:a16="http://schemas.microsoft.com/office/drawing/2014/main" id="{9121D8CE-999F-F5E9-C7E3-12988777D9B8}"/>
              </a:ext>
            </a:extLst>
          </p:cNvPr>
          <p:cNvGraphicFramePr>
            <a:graphicFrameLocks noGrp="1"/>
          </p:cNvGraphicFramePr>
          <p:nvPr>
            <p:extLst>
              <p:ext uri="{D42A27DB-BD31-4B8C-83A1-F6EECF244321}">
                <p14:modId xmlns:p14="http://schemas.microsoft.com/office/powerpoint/2010/main" val="4016842361"/>
              </p:ext>
            </p:extLst>
          </p:nvPr>
        </p:nvGraphicFramePr>
        <p:xfrm>
          <a:off x="911349" y="2799844"/>
          <a:ext cx="10515603" cy="521462"/>
        </p:xfrm>
        <a:graphic>
          <a:graphicData uri="http://schemas.openxmlformats.org/drawingml/2006/table">
            <a:tbl>
              <a:tblPr/>
              <a:tblGrid>
                <a:gridCol w="1502229">
                  <a:extLst>
                    <a:ext uri="{9D8B030D-6E8A-4147-A177-3AD203B41FA5}">
                      <a16:colId xmlns:a16="http://schemas.microsoft.com/office/drawing/2014/main" val="2700589224"/>
                    </a:ext>
                  </a:extLst>
                </a:gridCol>
                <a:gridCol w="1502229">
                  <a:extLst>
                    <a:ext uri="{9D8B030D-6E8A-4147-A177-3AD203B41FA5}">
                      <a16:colId xmlns:a16="http://schemas.microsoft.com/office/drawing/2014/main" val="2144731592"/>
                    </a:ext>
                  </a:extLst>
                </a:gridCol>
                <a:gridCol w="1502229">
                  <a:extLst>
                    <a:ext uri="{9D8B030D-6E8A-4147-A177-3AD203B41FA5}">
                      <a16:colId xmlns:a16="http://schemas.microsoft.com/office/drawing/2014/main" val="3181632427"/>
                    </a:ext>
                  </a:extLst>
                </a:gridCol>
                <a:gridCol w="1502229">
                  <a:extLst>
                    <a:ext uri="{9D8B030D-6E8A-4147-A177-3AD203B41FA5}">
                      <a16:colId xmlns:a16="http://schemas.microsoft.com/office/drawing/2014/main" val="208762229"/>
                    </a:ext>
                  </a:extLst>
                </a:gridCol>
                <a:gridCol w="1502229">
                  <a:extLst>
                    <a:ext uri="{9D8B030D-6E8A-4147-A177-3AD203B41FA5}">
                      <a16:colId xmlns:a16="http://schemas.microsoft.com/office/drawing/2014/main" val="1323122995"/>
                    </a:ext>
                  </a:extLst>
                </a:gridCol>
                <a:gridCol w="1502229">
                  <a:extLst>
                    <a:ext uri="{9D8B030D-6E8A-4147-A177-3AD203B41FA5}">
                      <a16:colId xmlns:a16="http://schemas.microsoft.com/office/drawing/2014/main" val="4139160990"/>
                    </a:ext>
                  </a:extLst>
                </a:gridCol>
                <a:gridCol w="1502229">
                  <a:extLst>
                    <a:ext uri="{9D8B030D-6E8A-4147-A177-3AD203B41FA5}">
                      <a16:colId xmlns:a16="http://schemas.microsoft.com/office/drawing/2014/main" val="356092866"/>
                    </a:ext>
                  </a:extLst>
                </a:gridCol>
              </a:tblGrid>
              <a:tr h="521462">
                <a:tc>
                  <a:txBody>
                    <a:bodyPr/>
                    <a:lstStyle/>
                    <a:p>
                      <a:pPr algn="l">
                        <a:buNone/>
                      </a:pPr>
                      <a:r>
                        <a:rPr lang="sv-SE" sz="800">
                          <a:solidFill>
                            <a:srgbClr val="000000"/>
                          </a:solidFill>
                          <a:effectLst/>
                          <a:latin typeface="Montserrat" panose="00000500000000000000" pitchFamily="2" charset="0"/>
                        </a:rPr>
                        <a:t>25/04</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dirty="0">
                          <a:solidFill>
                            <a:srgbClr val="000000"/>
                          </a:solidFill>
                          <a:effectLst/>
                          <a:latin typeface="Montserrat" panose="00000500000000000000" pitchFamily="2" charset="0"/>
                        </a:rPr>
                        <a:t>10:30</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dirty="0">
                          <a:solidFill>
                            <a:srgbClr val="000000"/>
                          </a:solidFill>
                          <a:effectLst/>
                          <a:latin typeface="Montserrat" panose="00000500000000000000" pitchFamily="2" charset="0"/>
                        </a:rPr>
                        <a:t>P8/9 f.2017/2018</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dirty="0">
                          <a:solidFill>
                            <a:srgbClr val="000000"/>
                          </a:solidFill>
                          <a:effectLst/>
                          <a:latin typeface="Montserrat" panose="00000500000000000000" pitchFamily="2" charset="0"/>
                        </a:rPr>
                        <a:t>Grupp D</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dirty="0">
                          <a:solidFill>
                            <a:srgbClr val="000000"/>
                          </a:solidFill>
                          <a:effectLst/>
                          <a:latin typeface="Montserrat" panose="00000500000000000000" pitchFamily="2" charset="0"/>
                        </a:rPr>
                        <a:t>UL10</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a:solidFill>
                            <a:srgbClr val="000000"/>
                          </a:solidFill>
                          <a:effectLst/>
                          <a:latin typeface="Montserrat" panose="00000500000000000000" pitchFamily="2" charset="0"/>
                        </a:rPr>
                        <a:t>IFK Hjo</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tc>
                  <a:txBody>
                    <a:bodyPr/>
                    <a:lstStyle/>
                    <a:p>
                      <a:pPr algn="l">
                        <a:buNone/>
                      </a:pPr>
                      <a:r>
                        <a:rPr lang="sv-SE" sz="800" dirty="0">
                          <a:solidFill>
                            <a:srgbClr val="000000"/>
                          </a:solidFill>
                          <a:effectLst/>
                          <a:latin typeface="Montserrat" panose="00000500000000000000" pitchFamily="2" charset="0"/>
                        </a:rPr>
                        <a:t>Råslätt SK</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solidFill>
                      <a:srgbClr val="F5F5F5"/>
                    </a:solidFill>
                  </a:tcPr>
                </a:tc>
                <a:extLst>
                  <a:ext uri="{0D108BD9-81ED-4DB2-BD59-A6C34878D82A}">
                    <a16:rowId xmlns:a16="http://schemas.microsoft.com/office/drawing/2014/main" val="2613817818"/>
                  </a:ext>
                </a:extLst>
              </a:tr>
            </a:tbl>
          </a:graphicData>
        </a:graphic>
      </p:graphicFrame>
      <p:graphicFrame>
        <p:nvGraphicFramePr>
          <p:cNvPr id="8" name="Tabell 7">
            <a:extLst>
              <a:ext uri="{FF2B5EF4-FFF2-40B4-BE49-F238E27FC236}">
                <a16:creationId xmlns:a16="http://schemas.microsoft.com/office/drawing/2014/main" id="{E2600BCF-E71C-4C3B-37A2-2DCD63C661DC}"/>
              </a:ext>
            </a:extLst>
          </p:cNvPr>
          <p:cNvGraphicFramePr>
            <a:graphicFrameLocks noGrp="1"/>
          </p:cNvGraphicFramePr>
          <p:nvPr>
            <p:extLst>
              <p:ext uri="{D42A27DB-BD31-4B8C-83A1-F6EECF244321}">
                <p14:modId xmlns:p14="http://schemas.microsoft.com/office/powerpoint/2010/main" val="617787643"/>
              </p:ext>
            </p:extLst>
          </p:nvPr>
        </p:nvGraphicFramePr>
        <p:xfrm>
          <a:off x="911349" y="3321306"/>
          <a:ext cx="10515603" cy="643890"/>
        </p:xfrm>
        <a:graphic>
          <a:graphicData uri="http://schemas.openxmlformats.org/drawingml/2006/table">
            <a:tbl>
              <a:tblPr/>
              <a:tblGrid>
                <a:gridCol w="1502229">
                  <a:extLst>
                    <a:ext uri="{9D8B030D-6E8A-4147-A177-3AD203B41FA5}">
                      <a16:colId xmlns:a16="http://schemas.microsoft.com/office/drawing/2014/main" val="3517950468"/>
                    </a:ext>
                  </a:extLst>
                </a:gridCol>
                <a:gridCol w="1502229">
                  <a:extLst>
                    <a:ext uri="{9D8B030D-6E8A-4147-A177-3AD203B41FA5}">
                      <a16:colId xmlns:a16="http://schemas.microsoft.com/office/drawing/2014/main" val="404790139"/>
                    </a:ext>
                  </a:extLst>
                </a:gridCol>
                <a:gridCol w="1502229">
                  <a:extLst>
                    <a:ext uri="{9D8B030D-6E8A-4147-A177-3AD203B41FA5}">
                      <a16:colId xmlns:a16="http://schemas.microsoft.com/office/drawing/2014/main" val="1232054402"/>
                    </a:ext>
                  </a:extLst>
                </a:gridCol>
                <a:gridCol w="1502229">
                  <a:extLst>
                    <a:ext uri="{9D8B030D-6E8A-4147-A177-3AD203B41FA5}">
                      <a16:colId xmlns:a16="http://schemas.microsoft.com/office/drawing/2014/main" val="1245188989"/>
                    </a:ext>
                  </a:extLst>
                </a:gridCol>
                <a:gridCol w="1502229">
                  <a:extLst>
                    <a:ext uri="{9D8B030D-6E8A-4147-A177-3AD203B41FA5}">
                      <a16:colId xmlns:a16="http://schemas.microsoft.com/office/drawing/2014/main" val="3834511816"/>
                    </a:ext>
                  </a:extLst>
                </a:gridCol>
                <a:gridCol w="1502229">
                  <a:extLst>
                    <a:ext uri="{9D8B030D-6E8A-4147-A177-3AD203B41FA5}">
                      <a16:colId xmlns:a16="http://schemas.microsoft.com/office/drawing/2014/main" val="3696647633"/>
                    </a:ext>
                  </a:extLst>
                </a:gridCol>
                <a:gridCol w="1502229">
                  <a:extLst>
                    <a:ext uri="{9D8B030D-6E8A-4147-A177-3AD203B41FA5}">
                      <a16:colId xmlns:a16="http://schemas.microsoft.com/office/drawing/2014/main" val="3505688277"/>
                    </a:ext>
                  </a:extLst>
                </a:gridCol>
              </a:tblGrid>
              <a:tr h="643890">
                <a:tc>
                  <a:txBody>
                    <a:bodyPr/>
                    <a:lstStyle/>
                    <a:p>
                      <a:pPr algn="l">
                        <a:buNone/>
                      </a:pPr>
                      <a:r>
                        <a:rPr lang="sv-SE" sz="800">
                          <a:solidFill>
                            <a:srgbClr val="000000"/>
                          </a:solidFill>
                          <a:effectLst/>
                          <a:latin typeface="Montserrat" panose="00000500000000000000" pitchFamily="2" charset="0"/>
                        </a:rPr>
                        <a:t>25/04</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noFill/>
                  </a:tcPr>
                </a:tc>
                <a:tc>
                  <a:txBody>
                    <a:bodyPr/>
                    <a:lstStyle/>
                    <a:p>
                      <a:pPr algn="l">
                        <a:buNone/>
                      </a:pPr>
                      <a:r>
                        <a:rPr lang="sv-SE" sz="800" dirty="0">
                          <a:solidFill>
                            <a:srgbClr val="000000"/>
                          </a:solidFill>
                          <a:effectLst/>
                          <a:latin typeface="Montserrat" panose="00000500000000000000" pitchFamily="2" charset="0"/>
                        </a:rPr>
                        <a:t>11:30</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noFill/>
                  </a:tcPr>
                </a:tc>
                <a:tc>
                  <a:txBody>
                    <a:bodyPr/>
                    <a:lstStyle/>
                    <a:p>
                      <a:pPr algn="l">
                        <a:buNone/>
                      </a:pPr>
                      <a:r>
                        <a:rPr lang="sv-SE" sz="800">
                          <a:solidFill>
                            <a:srgbClr val="000000"/>
                          </a:solidFill>
                          <a:effectLst/>
                          <a:latin typeface="Montserrat" panose="00000500000000000000" pitchFamily="2" charset="0"/>
                        </a:rPr>
                        <a:t>P8/9 f.2017/2018</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noFill/>
                  </a:tcPr>
                </a:tc>
                <a:tc>
                  <a:txBody>
                    <a:bodyPr/>
                    <a:lstStyle/>
                    <a:p>
                      <a:pPr algn="l">
                        <a:buNone/>
                      </a:pPr>
                      <a:r>
                        <a:rPr lang="sv-SE" sz="800" dirty="0">
                          <a:solidFill>
                            <a:srgbClr val="000000"/>
                          </a:solidFill>
                          <a:effectLst/>
                          <a:latin typeface="Montserrat" panose="00000500000000000000" pitchFamily="2" charset="0"/>
                        </a:rPr>
                        <a:t>Grupp D</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noFill/>
                  </a:tcPr>
                </a:tc>
                <a:tc>
                  <a:txBody>
                    <a:bodyPr/>
                    <a:lstStyle/>
                    <a:p>
                      <a:pPr algn="l">
                        <a:buNone/>
                      </a:pPr>
                      <a:r>
                        <a:rPr lang="sv-SE" sz="800" dirty="0">
                          <a:solidFill>
                            <a:srgbClr val="000000"/>
                          </a:solidFill>
                          <a:effectLst/>
                          <a:latin typeface="Montserrat" panose="00000500000000000000" pitchFamily="2" charset="0"/>
                        </a:rPr>
                        <a:t>UL9</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noFill/>
                  </a:tcPr>
                </a:tc>
                <a:tc>
                  <a:txBody>
                    <a:bodyPr/>
                    <a:lstStyle/>
                    <a:p>
                      <a:pPr algn="l">
                        <a:buNone/>
                      </a:pPr>
                      <a:r>
                        <a:rPr lang="sv-SE" sz="800" dirty="0">
                          <a:solidFill>
                            <a:srgbClr val="000000"/>
                          </a:solidFill>
                          <a:effectLst/>
                          <a:latin typeface="Montserrat" panose="00000500000000000000" pitchFamily="2" charset="0"/>
                        </a:rPr>
                        <a:t>Skövde AIK 2</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noFill/>
                  </a:tcPr>
                </a:tc>
                <a:tc>
                  <a:txBody>
                    <a:bodyPr/>
                    <a:lstStyle/>
                    <a:p>
                      <a:pPr algn="l">
                        <a:buNone/>
                      </a:pPr>
                      <a:r>
                        <a:rPr lang="sv-SE" sz="800" dirty="0">
                          <a:solidFill>
                            <a:srgbClr val="000000"/>
                          </a:solidFill>
                          <a:effectLst/>
                          <a:latin typeface="Montserrat" panose="00000500000000000000" pitchFamily="2" charset="0"/>
                        </a:rPr>
                        <a:t>IFK Hjo</a:t>
                      </a:r>
                    </a:p>
                  </a:txBody>
                  <a:tcPr marL="28575" marR="95250" marT="47625" marB="47625" anchor="ctr">
                    <a:lnL>
                      <a:noFill/>
                    </a:lnL>
                    <a:lnR>
                      <a:noFill/>
                    </a:lnR>
                    <a:lnT>
                      <a:noFill/>
                    </a:lnT>
                    <a:lnB w="9525" cap="flat" cmpd="sng" algn="ctr">
                      <a:solidFill>
                        <a:srgbClr val="E5E5E5"/>
                      </a:solidFill>
                      <a:prstDash val="solid"/>
                      <a:round/>
                      <a:headEnd type="none" w="med" len="med"/>
                      <a:tailEnd type="none" w="med" len="med"/>
                    </a:lnB>
                    <a:noFill/>
                  </a:tcPr>
                </a:tc>
                <a:extLst>
                  <a:ext uri="{0D108BD9-81ED-4DB2-BD59-A6C34878D82A}">
                    <a16:rowId xmlns:a16="http://schemas.microsoft.com/office/drawing/2014/main" val="509092440"/>
                  </a:ext>
                </a:extLst>
              </a:tr>
            </a:tbl>
          </a:graphicData>
        </a:graphic>
      </p:graphicFrame>
    </p:spTree>
    <p:extLst>
      <p:ext uri="{BB962C8B-B14F-4D97-AF65-F5344CB8AC3E}">
        <p14:creationId xmlns:p14="http://schemas.microsoft.com/office/powerpoint/2010/main" val="195536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0EC06-285E-0415-D0FE-14DB2F99DC9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62D4D8D-BD60-C61A-0203-5D7CD6A3458D}"/>
              </a:ext>
            </a:extLst>
          </p:cNvPr>
          <p:cNvSpPr>
            <a:spLocks noGrp="1"/>
          </p:cNvSpPr>
          <p:nvPr>
            <p:ph type="ctrTitle"/>
          </p:nvPr>
        </p:nvSpPr>
        <p:spPr>
          <a:xfrm>
            <a:off x="1524000" y="501650"/>
            <a:ext cx="9144000" cy="1415987"/>
          </a:xfrm>
        </p:spPr>
        <p:txBody>
          <a:bodyPr>
            <a:normAutofit fontScale="90000"/>
          </a:bodyPr>
          <a:lstStyle/>
          <a:p>
            <a:r>
              <a:rPr lang="sv-SE" dirty="0"/>
              <a:t>Sammandrag</a:t>
            </a:r>
            <a:br>
              <a:rPr lang="sv-SE" dirty="0"/>
            </a:br>
            <a:r>
              <a:rPr lang="sv-SE" dirty="0"/>
              <a:t> </a:t>
            </a:r>
          </a:p>
        </p:txBody>
      </p:sp>
      <p:sp>
        <p:nvSpPr>
          <p:cNvPr id="3" name="Underrubrik 2">
            <a:extLst>
              <a:ext uri="{FF2B5EF4-FFF2-40B4-BE49-F238E27FC236}">
                <a16:creationId xmlns:a16="http://schemas.microsoft.com/office/drawing/2014/main" id="{4DD357DE-F2E1-7ADD-EC1C-7397572C9A09}"/>
              </a:ext>
            </a:extLst>
          </p:cNvPr>
          <p:cNvSpPr>
            <a:spLocks noGrp="1"/>
          </p:cNvSpPr>
          <p:nvPr>
            <p:ph type="subTitle" idx="1"/>
          </p:nvPr>
        </p:nvSpPr>
        <p:spPr>
          <a:xfrm>
            <a:off x="1524000" y="1391831"/>
            <a:ext cx="9143999" cy="4964520"/>
          </a:xfrm>
        </p:spPr>
        <p:txBody>
          <a:bodyPr>
            <a:normAutofit/>
          </a:bodyPr>
          <a:lstStyle/>
          <a:p>
            <a:pPr marL="342900" indent="-342900">
              <a:buFontTx/>
              <a:buChar char="-"/>
            </a:pPr>
            <a:endParaRPr lang="sv-SE" dirty="0"/>
          </a:p>
          <a:p>
            <a:pPr marL="342900" indent="-342900" algn="l">
              <a:buFontTx/>
              <a:buChar char="-"/>
            </a:pPr>
            <a:r>
              <a:rPr lang="sv-SE" dirty="0"/>
              <a:t>5 mot 5 </a:t>
            </a:r>
          </a:p>
          <a:p>
            <a:pPr marL="342900" indent="-342900" algn="l">
              <a:buFontTx/>
              <a:buChar char="-"/>
            </a:pPr>
            <a:r>
              <a:rPr lang="sv-SE" dirty="0"/>
              <a:t>3x10 min</a:t>
            </a:r>
          </a:p>
          <a:p>
            <a:pPr marL="342900" indent="-342900" algn="l">
              <a:buFontTx/>
              <a:buChar char="-"/>
            </a:pPr>
            <a:r>
              <a:rPr lang="sv-SE" dirty="0"/>
              <a:t>2 lag anmälda</a:t>
            </a:r>
          </a:p>
          <a:p>
            <a:pPr marL="342900" indent="-342900" algn="l">
              <a:buFontTx/>
              <a:buChar char="-"/>
            </a:pPr>
            <a:endParaRPr lang="sv-SE" dirty="0"/>
          </a:p>
          <a:p>
            <a:pPr algn="l"/>
            <a:r>
              <a:rPr lang="sv-SE" b="1" u="sng" dirty="0"/>
              <a:t>Vår 2026</a:t>
            </a:r>
          </a:p>
          <a:p>
            <a:pPr marL="342900" indent="-342900" algn="l">
              <a:buFontTx/>
              <a:buChar char="-"/>
            </a:pPr>
            <a:r>
              <a:rPr lang="sv-SE" sz="1900" dirty="0"/>
              <a:t>9 eller 10 maj i Karlsborg</a:t>
            </a:r>
          </a:p>
          <a:p>
            <a:pPr marL="342900" indent="-342900" algn="l">
              <a:buFontTx/>
              <a:buChar char="-"/>
            </a:pPr>
            <a:r>
              <a:rPr lang="sv-SE" sz="1900" dirty="0"/>
              <a:t>23 eller 24 maj i Tidaholm</a:t>
            </a:r>
          </a:p>
          <a:p>
            <a:pPr marL="342900" indent="-342900" algn="l">
              <a:buFontTx/>
              <a:buChar char="-"/>
            </a:pPr>
            <a:r>
              <a:rPr lang="sv-SE" sz="1900" dirty="0"/>
              <a:t>13 eller 14 juni i Skövde</a:t>
            </a:r>
            <a:endParaRPr lang="sv-SE" dirty="0"/>
          </a:p>
          <a:p>
            <a:pPr marL="342900" indent="-342900">
              <a:buFontTx/>
              <a:buChar char="-"/>
            </a:pPr>
            <a:endParaRPr lang="sv-SE" dirty="0"/>
          </a:p>
        </p:txBody>
      </p:sp>
      <p:sp>
        <p:nvSpPr>
          <p:cNvPr id="4" name="Platshållare för datum 3">
            <a:extLst>
              <a:ext uri="{FF2B5EF4-FFF2-40B4-BE49-F238E27FC236}">
                <a16:creationId xmlns:a16="http://schemas.microsoft.com/office/drawing/2014/main" id="{C45D76EB-F98D-135A-2E85-C119520DD795}"/>
              </a:ext>
            </a:extLst>
          </p:cNvPr>
          <p:cNvSpPr>
            <a:spLocks noGrp="1"/>
          </p:cNvSpPr>
          <p:nvPr>
            <p:ph type="dt" sz="half" idx="10"/>
          </p:nvPr>
        </p:nvSpPr>
        <p:spPr/>
        <p:txBody>
          <a:bodyPr/>
          <a:lstStyle/>
          <a:p>
            <a:fld id="{1D5B4D69-C7EA-41AA-BF8D-5866FB8C5074}" type="datetime1">
              <a:rPr lang="sv-SE" smtClean="0"/>
              <a:t>2026-04-09</a:t>
            </a:fld>
            <a:endParaRPr lang="en-US"/>
          </a:p>
        </p:txBody>
      </p:sp>
      <p:sp>
        <p:nvSpPr>
          <p:cNvPr id="8" name="Underrubrik 2">
            <a:extLst>
              <a:ext uri="{FF2B5EF4-FFF2-40B4-BE49-F238E27FC236}">
                <a16:creationId xmlns:a16="http://schemas.microsoft.com/office/drawing/2014/main" id="{127B4D6F-0D5B-988B-8996-DADD7C00B6CB}"/>
              </a:ext>
            </a:extLst>
          </p:cNvPr>
          <p:cNvSpPr txBox="1">
            <a:spLocks/>
          </p:cNvSpPr>
          <p:nvPr/>
        </p:nvSpPr>
        <p:spPr>
          <a:xfrm>
            <a:off x="5977990" y="1310910"/>
            <a:ext cx="4690009" cy="50498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v-SE" dirty="0"/>
          </a:p>
          <a:p>
            <a:pPr algn="l"/>
            <a:endParaRPr lang="sv-SE" dirty="0"/>
          </a:p>
          <a:p>
            <a:pPr algn="l"/>
            <a:endParaRPr lang="sv-SE" dirty="0"/>
          </a:p>
          <a:p>
            <a:pPr algn="l"/>
            <a:endParaRPr lang="sv-SE" dirty="0"/>
          </a:p>
          <a:p>
            <a:pPr algn="l"/>
            <a:endParaRPr lang="sv-SE" dirty="0"/>
          </a:p>
          <a:p>
            <a:pPr algn="l"/>
            <a:r>
              <a:rPr lang="sv-SE" b="1" u="sng" dirty="0"/>
              <a:t>Höst 2026</a:t>
            </a:r>
          </a:p>
          <a:p>
            <a:pPr marL="342900" indent="-342900" algn="l">
              <a:buFontTx/>
              <a:buChar char="-"/>
            </a:pPr>
            <a:r>
              <a:rPr lang="sv-SE" sz="1900" dirty="0"/>
              <a:t>22 eller 23 augusti (spelplats ej klar)</a:t>
            </a:r>
          </a:p>
          <a:p>
            <a:pPr marL="342900" indent="-342900" algn="l">
              <a:buFontTx/>
              <a:buChar char="-"/>
            </a:pPr>
            <a:r>
              <a:rPr lang="sv-SE" sz="1900" dirty="0"/>
              <a:t>5 eller 6 september (spelplats ej klar)</a:t>
            </a:r>
          </a:p>
          <a:p>
            <a:pPr marL="342900" indent="-342900" algn="l">
              <a:buFontTx/>
              <a:buChar char="-"/>
            </a:pPr>
            <a:r>
              <a:rPr lang="sv-SE" sz="1900" dirty="0"/>
              <a:t>19 eller 20 september (spelplats ej klar)</a:t>
            </a:r>
          </a:p>
          <a:p>
            <a:pPr marL="342900" indent="-342900" algn="l">
              <a:buFontTx/>
              <a:buChar char="-"/>
            </a:pPr>
            <a:endParaRPr lang="sv-SE" dirty="0"/>
          </a:p>
          <a:p>
            <a:pPr marL="342900" indent="-342900" algn="l">
              <a:buFontTx/>
              <a:buChar char="-"/>
            </a:pPr>
            <a:endParaRPr lang="sv-SE" dirty="0"/>
          </a:p>
          <a:p>
            <a:pPr marL="342900" indent="-342900">
              <a:buFontTx/>
              <a:buChar char="-"/>
            </a:pPr>
            <a:endParaRPr lang="sv-SE" dirty="0"/>
          </a:p>
        </p:txBody>
      </p:sp>
    </p:spTree>
    <p:extLst>
      <p:ext uri="{BB962C8B-B14F-4D97-AF65-F5344CB8AC3E}">
        <p14:creationId xmlns:p14="http://schemas.microsoft.com/office/powerpoint/2010/main" val="395311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5A637-3F62-95C6-DDF1-5FE6A03F2ED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7996BF7-1E05-797B-7533-2ADF6CB289C9}"/>
              </a:ext>
            </a:extLst>
          </p:cNvPr>
          <p:cNvSpPr>
            <a:spLocks noGrp="1"/>
          </p:cNvSpPr>
          <p:nvPr>
            <p:ph type="ctrTitle"/>
          </p:nvPr>
        </p:nvSpPr>
        <p:spPr>
          <a:xfrm>
            <a:off x="1524000" y="501650"/>
            <a:ext cx="9144000" cy="1415987"/>
          </a:xfrm>
        </p:spPr>
        <p:txBody>
          <a:bodyPr>
            <a:normAutofit/>
          </a:bodyPr>
          <a:lstStyle/>
          <a:p>
            <a:r>
              <a:rPr lang="sv-SE" dirty="0"/>
              <a:t>Grönt kort </a:t>
            </a:r>
          </a:p>
        </p:txBody>
      </p:sp>
      <p:sp>
        <p:nvSpPr>
          <p:cNvPr id="3" name="Underrubrik 2">
            <a:extLst>
              <a:ext uri="{FF2B5EF4-FFF2-40B4-BE49-F238E27FC236}">
                <a16:creationId xmlns:a16="http://schemas.microsoft.com/office/drawing/2014/main" id="{06D61942-7084-0F13-344D-A1EF6F8182D4}"/>
              </a:ext>
            </a:extLst>
          </p:cNvPr>
          <p:cNvSpPr>
            <a:spLocks noGrp="1"/>
          </p:cNvSpPr>
          <p:nvPr>
            <p:ph type="subTitle" idx="1"/>
          </p:nvPr>
        </p:nvSpPr>
        <p:spPr>
          <a:xfrm>
            <a:off x="1524000" y="1917637"/>
            <a:ext cx="9144000" cy="1511363"/>
          </a:xfrm>
        </p:spPr>
        <p:txBody>
          <a:bodyPr>
            <a:normAutofit/>
          </a:bodyPr>
          <a:lstStyle/>
          <a:p>
            <a:r>
              <a:rPr lang="sv-SE" dirty="0"/>
              <a:t>-Delas ut efter spelade sammandragsmatcher av oss ledare till den spelare vi tycker ha utmärkt sig i prestation kopplat till Fair Play och att vara en god lagkamrat.</a:t>
            </a:r>
          </a:p>
        </p:txBody>
      </p:sp>
      <p:sp>
        <p:nvSpPr>
          <p:cNvPr id="4" name="Platshållare för datum 3">
            <a:extLst>
              <a:ext uri="{FF2B5EF4-FFF2-40B4-BE49-F238E27FC236}">
                <a16:creationId xmlns:a16="http://schemas.microsoft.com/office/drawing/2014/main" id="{5D284443-87CC-F3F4-DA9C-0481ED36C633}"/>
              </a:ext>
            </a:extLst>
          </p:cNvPr>
          <p:cNvSpPr>
            <a:spLocks noGrp="1"/>
          </p:cNvSpPr>
          <p:nvPr>
            <p:ph type="dt" sz="half" idx="10"/>
          </p:nvPr>
        </p:nvSpPr>
        <p:spPr/>
        <p:txBody>
          <a:bodyPr/>
          <a:lstStyle/>
          <a:p>
            <a:fld id="{1D5B4D69-C7EA-41AA-BF8D-5866FB8C5074}" type="datetime1">
              <a:rPr lang="sv-SE" smtClean="0"/>
              <a:t>2026-04-09</a:t>
            </a:fld>
            <a:endParaRPr lang="en-US"/>
          </a:p>
        </p:txBody>
      </p:sp>
    </p:spTree>
    <p:extLst>
      <p:ext uri="{BB962C8B-B14F-4D97-AF65-F5344CB8AC3E}">
        <p14:creationId xmlns:p14="http://schemas.microsoft.com/office/powerpoint/2010/main" val="3489992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3FC9910-7DD1-4360-826A-9C891E38274B}" vid="{B72A4A35-0ABA-4BE0-8BB6-3EA90CE067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C241CDCC815047A180FE2D62FA855E" ma:contentTypeVersion="2" ma:contentTypeDescription="Create a new document." ma:contentTypeScope="" ma:versionID="4e220e1c797ce428e36de4894265b2ae">
  <xsd:schema xmlns:xsd="http://www.w3.org/2001/XMLSchema" xmlns:xs="http://www.w3.org/2001/XMLSchema" xmlns:p="http://schemas.microsoft.com/office/2006/metadata/properties" xmlns:ns2="f68067e5-f6f6-4e83-a10f-8735b5a754c6" targetNamespace="http://schemas.microsoft.com/office/2006/metadata/properties" ma:root="true" ma:fieldsID="c5037dd6a176c8e54ae754406b02ee7b" ns2:_="">
    <xsd:import namespace="f68067e5-f6f6-4e83-a10f-8735b5a754c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067e5-f6f6-4e83-a10f-8735b5a75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3E01A7-6081-4417-B342-B4333A20BB6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43EAC7B-2030-4C77-8B7C-52D7D6B2E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067e5-f6f6-4e83-a10f-8735b5a75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A224D6-D224-42DD-B9EE-A83193606698}">
  <ds:schemaRefs>
    <ds:schemaRef ds:uri="http://schemas.microsoft.com/sharepoint/v3/contenttype/forms"/>
  </ds:schemaRefs>
</ds:datastoreItem>
</file>

<file path=docMetadata/LabelInfo.xml><?xml version="1.0" encoding="utf-8"?>
<clbl:labelList xmlns:clbl="http://schemas.microsoft.com/office/2020/mipLabelMetadata">
  <clbl:label id="{4c98088a-8771-4b89-86fa-342cf75f4e28}" enabled="0" method="" siteId="{4c98088a-8771-4b89-86fa-342cf75f4e28}" removed="1"/>
</clbl:labelList>
</file>

<file path=docProps/app.xml><?xml version="1.0" encoding="utf-8"?>
<Properties xmlns="http://schemas.openxmlformats.org/officeDocument/2006/extended-properties" xmlns:vt="http://schemas.openxmlformats.org/officeDocument/2006/docPropsVTypes">
  <Template/>
  <TotalTime>6847</TotalTime>
  <Words>604</Words>
  <Application>Microsoft Office PowerPoint</Application>
  <PresentationFormat>Bredbild</PresentationFormat>
  <Paragraphs>126</Paragraphs>
  <Slides>15</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Calibri Light</vt:lpstr>
      <vt:lpstr>Montserrat</vt:lpstr>
      <vt:lpstr>Pebble</vt:lpstr>
      <vt:lpstr>Office Theme</vt:lpstr>
      <vt:lpstr>Föräldramöte P18 2026</vt:lpstr>
      <vt:lpstr>Ledare</vt:lpstr>
      <vt:lpstr>Träningsschema under april, fram till att grästräning börjar</vt:lpstr>
      <vt:lpstr>Träningsschema på gräsplanerna </vt:lpstr>
      <vt:lpstr>Kamratfestivalen  lördag 11 april</vt:lpstr>
      <vt:lpstr>Fotografering </vt:lpstr>
      <vt:lpstr>Cuper </vt:lpstr>
      <vt:lpstr>Sammandrag  </vt:lpstr>
      <vt:lpstr>Grönt kort </vt:lpstr>
      <vt:lpstr>Laguppdrag </vt:lpstr>
      <vt:lpstr>Kostnad</vt:lpstr>
      <vt:lpstr>Hjälp av er föräldrar </vt:lpstr>
      <vt:lpstr>Trygghetsgruppen</vt:lpstr>
      <vt:lpstr>Övriga frågor? </vt:lpstr>
      <vt:lpstr>   STORT TACK!! NU KÖR VI SÄSONGEN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IFK Hjo Ungdomsektion</dc:title>
  <dc:creator>Hägg, Patrik</dc:creator>
  <cp:lastModifiedBy>Jessica Thorvald</cp:lastModifiedBy>
  <cp:revision>37</cp:revision>
  <dcterms:created xsi:type="dcterms:W3CDTF">2020-02-04T08:28:45Z</dcterms:created>
  <dcterms:modified xsi:type="dcterms:W3CDTF">2026-04-09T08:17:15Z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0x0101002BC241CDCC815047A180FE2D62FA855E</vt:lpwstr>
  </property>
</Properties>
</file>