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 id="2147483784" r:id="rId2"/>
  </p:sldMasterIdLst>
  <p:notesMasterIdLst>
    <p:notesMasterId r:id="rId24"/>
  </p:notesMasterIdLst>
  <p:sldIdLst>
    <p:sldId id="256" r:id="rId3"/>
    <p:sldId id="257" r:id="rId4"/>
    <p:sldId id="260" r:id="rId5"/>
    <p:sldId id="281" r:id="rId6"/>
    <p:sldId id="310" r:id="rId7"/>
    <p:sldId id="262" r:id="rId8"/>
    <p:sldId id="311" r:id="rId9"/>
    <p:sldId id="312" r:id="rId10"/>
    <p:sldId id="274" r:id="rId11"/>
    <p:sldId id="316" r:id="rId12"/>
    <p:sldId id="258" r:id="rId13"/>
    <p:sldId id="261" r:id="rId14"/>
    <p:sldId id="266" r:id="rId15"/>
    <p:sldId id="267" r:id="rId16"/>
    <p:sldId id="276" r:id="rId17"/>
    <p:sldId id="273" r:id="rId18"/>
    <p:sldId id="317" r:id="rId19"/>
    <p:sldId id="263" r:id="rId20"/>
    <p:sldId id="279" r:id="rId21"/>
    <p:sldId id="270" r:id="rId22"/>
    <p:sldId id="280" r:id="rId23"/>
  </p:sldIdLst>
  <p:sldSz cx="12192000" cy="6858000"/>
  <p:notesSz cx="6858000" cy="9144000"/>
  <p:custDataLst>
    <p:tags r:id="rId25"/>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D64E6A-DD8D-4FF2-BC67-BF97353C5226}" v="198" dt="2026-10-05T15:16:25.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45" autoAdjust="0"/>
    <p:restoredTop sz="94657" autoAdjust="0"/>
  </p:normalViewPr>
  <p:slideViewPr>
    <p:cSldViewPr snapToGrid="0">
      <p:cViewPr varScale="1">
        <p:scale>
          <a:sx n="116" d="100"/>
          <a:sy n="116" d="100"/>
        </p:scale>
        <p:origin x="126" y="13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Salander" userId="dd9be9ae-6e5b-4588-9a14-8b4bff431cd1" providerId="ADAL" clId="{679E7EDB-300A-4CD9-B2D2-B76E96E579FA}"/>
    <pc:docChg chg="custSel addSld modSld sldOrd modMainMaster">
      <pc:chgData name="Robert Salander" userId="dd9be9ae-6e5b-4588-9a14-8b4bff431cd1" providerId="ADAL" clId="{679E7EDB-300A-4CD9-B2D2-B76E96E579FA}" dt="2026-10-06T13:38:03.377" v="2850" actId="313"/>
      <pc:docMkLst>
        <pc:docMk/>
      </pc:docMkLst>
      <pc:sldChg chg="modSp mod">
        <pc:chgData name="Robert Salander" userId="dd9be9ae-6e5b-4588-9a14-8b4bff431cd1" providerId="ADAL" clId="{679E7EDB-300A-4CD9-B2D2-B76E96E579FA}" dt="2026-10-02T07:11:59.655" v="23" actId="20577"/>
        <pc:sldMkLst>
          <pc:docMk/>
          <pc:sldMk cId="1266680323" sldId="256"/>
        </pc:sldMkLst>
        <pc:spChg chg="mod">
          <ac:chgData name="Robert Salander" userId="dd9be9ae-6e5b-4588-9a14-8b4bff431cd1" providerId="ADAL" clId="{679E7EDB-300A-4CD9-B2D2-B76E96E579FA}" dt="2026-10-02T07:11:40.489" v="13" actId="20577"/>
          <ac:spMkLst>
            <pc:docMk/>
            <pc:sldMk cId="1266680323" sldId="256"/>
            <ac:spMk id="4" creationId="{54C21705-3A54-4F9B-9AF5-038317FF4909}"/>
          </ac:spMkLst>
        </pc:spChg>
        <pc:spChg chg="mod">
          <ac:chgData name="Robert Salander" userId="dd9be9ae-6e5b-4588-9a14-8b4bff431cd1" providerId="ADAL" clId="{679E7EDB-300A-4CD9-B2D2-B76E96E579FA}" dt="2026-10-02T07:11:59.655" v="23" actId="20577"/>
          <ac:spMkLst>
            <pc:docMk/>
            <pc:sldMk cId="1266680323" sldId="256"/>
            <ac:spMk id="5" creationId="{FB94F59F-93B1-4C77-B77A-43C5584C808C}"/>
          </ac:spMkLst>
        </pc:spChg>
      </pc:sldChg>
      <pc:sldChg chg="modSp mod">
        <pc:chgData name="Robert Salander" userId="dd9be9ae-6e5b-4588-9a14-8b4bff431cd1" providerId="ADAL" clId="{679E7EDB-300A-4CD9-B2D2-B76E96E579FA}" dt="2026-10-05T08:20:06.862" v="1752" actId="20577"/>
        <pc:sldMkLst>
          <pc:docMk/>
          <pc:sldMk cId="3534317604" sldId="257"/>
        </pc:sldMkLst>
        <pc:spChg chg="mod">
          <ac:chgData name="Robert Salander" userId="dd9be9ae-6e5b-4588-9a14-8b4bff431cd1" providerId="ADAL" clId="{679E7EDB-300A-4CD9-B2D2-B76E96E579FA}" dt="2026-10-05T08:20:06.862" v="1752" actId="20577"/>
          <ac:spMkLst>
            <pc:docMk/>
            <pc:sldMk cId="3534317604" sldId="257"/>
            <ac:spMk id="5" creationId="{6AC5D948-32A6-4193-B2FB-313183FDFC7A}"/>
          </ac:spMkLst>
        </pc:spChg>
      </pc:sldChg>
      <pc:sldChg chg="modSp mod ord">
        <pc:chgData name="Robert Salander" userId="dd9be9ae-6e5b-4588-9a14-8b4bff431cd1" providerId="ADAL" clId="{679E7EDB-300A-4CD9-B2D2-B76E96E579FA}" dt="2026-10-05T11:23:30.417" v="2462" actId="20577"/>
        <pc:sldMkLst>
          <pc:docMk/>
          <pc:sldMk cId="2468070981" sldId="258"/>
        </pc:sldMkLst>
        <pc:spChg chg="mod">
          <ac:chgData name="Robert Salander" userId="dd9be9ae-6e5b-4588-9a14-8b4bff431cd1" providerId="ADAL" clId="{679E7EDB-300A-4CD9-B2D2-B76E96E579FA}" dt="2026-10-02T07:15:14.725" v="223" actId="20577"/>
          <ac:spMkLst>
            <pc:docMk/>
            <pc:sldMk cId="2468070981" sldId="258"/>
            <ac:spMk id="2" creationId="{8DA56937-ACED-431B-9449-5EDCEFA5B202}"/>
          </ac:spMkLst>
        </pc:spChg>
        <pc:spChg chg="mod">
          <ac:chgData name="Robert Salander" userId="dd9be9ae-6e5b-4588-9a14-8b4bff431cd1" providerId="ADAL" clId="{679E7EDB-300A-4CD9-B2D2-B76E96E579FA}" dt="2026-10-05T11:23:30.417" v="2462" actId="20577"/>
          <ac:spMkLst>
            <pc:docMk/>
            <pc:sldMk cId="2468070981" sldId="258"/>
            <ac:spMk id="3" creationId="{D24658ED-8FD0-4F90-B5A6-4C12D4B685EA}"/>
          </ac:spMkLst>
        </pc:spChg>
      </pc:sldChg>
      <pc:sldChg chg="addSp delSp modSp mod">
        <pc:chgData name="Robert Salander" userId="dd9be9ae-6e5b-4588-9a14-8b4bff431cd1" providerId="ADAL" clId="{679E7EDB-300A-4CD9-B2D2-B76E96E579FA}" dt="2026-10-02T07:29:36.975" v="958" actId="20577"/>
        <pc:sldMkLst>
          <pc:docMk/>
          <pc:sldMk cId="2832633048" sldId="260"/>
        </pc:sldMkLst>
        <pc:spChg chg="mod">
          <ac:chgData name="Robert Salander" userId="dd9be9ae-6e5b-4588-9a14-8b4bff431cd1" providerId="ADAL" clId="{679E7EDB-300A-4CD9-B2D2-B76E96E579FA}" dt="2026-10-02T07:29:36.975" v="958" actId="20577"/>
          <ac:spMkLst>
            <pc:docMk/>
            <pc:sldMk cId="2832633048" sldId="260"/>
            <ac:spMk id="2" creationId="{1977708A-36BA-417D-A861-CBD6A437CC17}"/>
          </ac:spMkLst>
        </pc:spChg>
        <pc:picChg chg="add mod ord">
          <ac:chgData name="Robert Salander" userId="dd9be9ae-6e5b-4588-9a14-8b4bff431cd1" providerId="ADAL" clId="{679E7EDB-300A-4CD9-B2D2-B76E96E579FA}" dt="2026-10-02T07:29:27.336" v="952" actId="1076"/>
          <ac:picMkLst>
            <pc:docMk/>
            <pc:sldMk cId="2832633048" sldId="260"/>
            <ac:picMk id="6" creationId="{6F2F4B37-9850-34DF-DC88-17ECA2577AC9}"/>
          </ac:picMkLst>
        </pc:picChg>
      </pc:sldChg>
      <pc:sldChg chg="modSp mod ord">
        <pc:chgData name="Robert Salander" userId="dd9be9ae-6e5b-4588-9a14-8b4bff431cd1" providerId="ADAL" clId="{679E7EDB-300A-4CD9-B2D2-B76E96E579FA}" dt="2026-10-02T07:35:26.106" v="1302"/>
        <pc:sldMkLst>
          <pc:docMk/>
          <pc:sldMk cId="3527598721" sldId="261"/>
        </pc:sldMkLst>
        <pc:spChg chg="mod">
          <ac:chgData name="Robert Salander" userId="dd9be9ae-6e5b-4588-9a14-8b4bff431cd1" providerId="ADAL" clId="{679E7EDB-300A-4CD9-B2D2-B76E96E579FA}" dt="2026-10-02T07:21:07.355" v="598" actId="20577"/>
          <ac:spMkLst>
            <pc:docMk/>
            <pc:sldMk cId="3527598721" sldId="261"/>
            <ac:spMk id="3" creationId="{47CC084A-5AB4-40C8-8B08-89F7FD913CBA}"/>
          </ac:spMkLst>
        </pc:spChg>
      </pc:sldChg>
      <pc:sldChg chg="add mod modClrScheme chgLayout">
        <pc:chgData name="Robert Salander" userId="dd9be9ae-6e5b-4588-9a14-8b4bff431cd1" providerId="ADAL" clId="{679E7EDB-300A-4CD9-B2D2-B76E96E579FA}" dt="2026-10-05T15:17:56.305" v="2491" actId="700"/>
        <pc:sldMkLst>
          <pc:docMk/>
          <pc:sldMk cId="3306191625" sldId="262"/>
        </pc:sldMkLst>
      </pc:sldChg>
      <pc:sldChg chg="modSp mod">
        <pc:chgData name="Robert Salander" userId="dd9be9ae-6e5b-4588-9a14-8b4bff431cd1" providerId="ADAL" clId="{679E7EDB-300A-4CD9-B2D2-B76E96E579FA}" dt="2026-10-02T07:27:07.833" v="948" actId="20577"/>
        <pc:sldMkLst>
          <pc:docMk/>
          <pc:sldMk cId="3940602020" sldId="263"/>
        </pc:sldMkLst>
        <pc:spChg chg="mod">
          <ac:chgData name="Robert Salander" userId="dd9be9ae-6e5b-4588-9a14-8b4bff431cd1" providerId="ADAL" clId="{679E7EDB-300A-4CD9-B2D2-B76E96E579FA}" dt="2026-10-02T07:27:07.833" v="948" actId="20577"/>
          <ac:spMkLst>
            <pc:docMk/>
            <pc:sldMk cId="3940602020" sldId="263"/>
            <ac:spMk id="3" creationId="{C2D02958-86CF-4B77-B1D5-179F5107C2A0}"/>
          </ac:spMkLst>
        </pc:spChg>
        <pc:picChg chg="mod">
          <ac:chgData name="Robert Salander" userId="dd9be9ae-6e5b-4588-9a14-8b4bff431cd1" providerId="ADAL" clId="{679E7EDB-300A-4CD9-B2D2-B76E96E579FA}" dt="2026-10-02T07:26:29.112" v="861" actId="1076"/>
          <ac:picMkLst>
            <pc:docMk/>
            <pc:sldMk cId="3940602020" sldId="263"/>
            <ac:picMk id="5" creationId="{7E016014-075D-4B1A-BDE3-45CD1D3CCA13}"/>
          </ac:picMkLst>
        </pc:picChg>
      </pc:sldChg>
      <pc:sldChg chg="modSp mod ord modAnim">
        <pc:chgData name="Robert Salander" userId="dd9be9ae-6e5b-4588-9a14-8b4bff431cd1" providerId="ADAL" clId="{679E7EDB-300A-4CD9-B2D2-B76E96E579FA}" dt="2026-10-05T08:23:27.716" v="1944" actId="20577"/>
        <pc:sldMkLst>
          <pc:docMk/>
          <pc:sldMk cId="422210813" sldId="266"/>
        </pc:sldMkLst>
        <pc:spChg chg="mod">
          <ac:chgData name="Robert Salander" userId="dd9be9ae-6e5b-4588-9a14-8b4bff431cd1" providerId="ADAL" clId="{679E7EDB-300A-4CD9-B2D2-B76E96E579FA}" dt="2026-10-05T08:21:25.932" v="1794" actId="255"/>
          <ac:spMkLst>
            <pc:docMk/>
            <pc:sldMk cId="422210813" sldId="266"/>
            <ac:spMk id="2" creationId="{0D5C3033-5462-4CCC-8C8D-BC9CDAEC47AB}"/>
          </ac:spMkLst>
        </pc:spChg>
        <pc:spChg chg="mod">
          <ac:chgData name="Robert Salander" userId="dd9be9ae-6e5b-4588-9a14-8b4bff431cd1" providerId="ADAL" clId="{679E7EDB-300A-4CD9-B2D2-B76E96E579FA}" dt="2026-10-05T08:23:27.716" v="1944" actId="20577"/>
          <ac:spMkLst>
            <pc:docMk/>
            <pc:sldMk cId="422210813" sldId="266"/>
            <ac:spMk id="3" creationId="{89E44180-4AB4-424B-A470-B02314ECC020}"/>
          </ac:spMkLst>
        </pc:spChg>
      </pc:sldChg>
      <pc:sldChg chg="modSp mod ord">
        <pc:chgData name="Robert Salander" userId="dd9be9ae-6e5b-4588-9a14-8b4bff431cd1" providerId="ADAL" clId="{679E7EDB-300A-4CD9-B2D2-B76E96E579FA}" dt="2026-10-05T11:25:07.451" v="2477" actId="20577"/>
        <pc:sldMkLst>
          <pc:docMk/>
          <pc:sldMk cId="3744124507" sldId="267"/>
        </pc:sldMkLst>
        <pc:spChg chg="mod">
          <ac:chgData name="Robert Salander" userId="dd9be9ae-6e5b-4588-9a14-8b4bff431cd1" providerId="ADAL" clId="{679E7EDB-300A-4CD9-B2D2-B76E96E579FA}" dt="2026-10-02T07:23:46.378" v="763" actId="20577"/>
          <ac:spMkLst>
            <pc:docMk/>
            <pc:sldMk cId="3744124507" sldId="267"/>
            <ac:spMk id="2" creationId="{FF66A284-EC93-4180-9293-3F202BAD7DC0}"/>
          </ac:spMkLst>
        </pc:spChg>
        <pc:spChg chg="mod">
          <ac:chgData name="Robert Salander" userId="dd9be9ae-6e5b-4588-9a14-8b4bff431cd1" providerId="ADAL" clId="{679E7EDB-300A-4CD9-B2D2-B76E96E579FA}" dt="2026-10-05T11:25:07.451" v="2477" actId="20577"/>
          <ac:spMkLst>
            <pc:docMk/>
            <pc:sldMk cId="3744124507" sldId="267"/>
            <ac:spMk id="3" creationId="{7BAC833A-FC08-4A60-846C-104BDA5B7890}"/>
          </ac:spMkLst>
        </pc:spChg>
      </pc:sldChg>
      <pc:sldChg chg="modSp mod">
        <pc:chgData name="Robert Salander" userId="dd9be9ae-6e5b-4588-9a14-8b4bff431cd1" providerId="ADAL" clId="{679E7EDB-300A-4CD9-B2D2-B76E96E579FA}" dt="2026-10-06T13:38:03.377" v="2850" actId="313"/>
        <pc:sldMkLst>
          <pc:docMk/>
          <pc:sldMk cId="626560144" sldId="270"/>
        </pc:sldMkLst>
        <pc:spChg chg="mod">
          <ac:chgData name="Robert Salander" userId="dd9be9ae-6e5b-4588-9a14-8b4bff431cd1" providerId="ADAL" clId="{679E7EDB-300A-4CD9-B2D2-B76E96E579FA}" dt="2026-10-05T08:24:29.880" v="1971" actId="20577"/>
          <ac:spMkLst>
            <pc:docMk/>
            <pc:sldMk cId="626560144" sldId="270"/>
            <ac:spMk id="2" creationId="{3C14B1F4-8546-4A67-8BD3-E3BAC5302674}"/>
          </ac:spMkLst>
        </pc:spChg>
        <pc:spChg chg="mod">
          <ac:chgData name="Robert Salander" userId="dd9be9ae-6e5b-4588-9a14-8b4bff431cd1" providerId="ADAL" clId="{679E7EDB-300A-4CD9-B2D2-B76E96E579FA}" dt="2026-10-06T13:38:03.377" v="2850" actId="313"/>
          <ac:spMkLst>
            <pc:docMk/>
            <pc:sldMk cId="626560144" sldId="270"/>
            <ac:spMk id="3" creationId="{54B67ADC-F262-424B-9E55-BFF3037888AB}"/>
          </ac:spMkLst>
        </pc:spChg>
      </pc:sldChg>
      <pc:sldChg chg="modSp mod">
        <pc:chgData name="Robert Salander" userId="dd9be9ae-6e5b-4588-9a14-8b4bff431cd1" providerId="ADAL" clId="{679E7EDB-300A-4CD9-B2D2-B76E96E579FA}" dt="2026-10-02T07:24:23.463" v="764" actId="20577"/>
        <pc:sldMkLst>
          <pc:docMk/>
          <pc:sldMk cId="2560217618" sldId="273"/>
        </pc:sldMkLst>
        <pc:spChg chg="mod">
          <ac:chgData name="Robert Salander" userId="dd9be9ae-6e5b-4588-9a14-8b4bff431cd1" providerId="ADAL" clId="{679E7EDB-300A-4CD9-B2D2-B76E96E579FA}" dt="2026-10-02T07:24:23.463" v="764" actId="20577"/>
          <ac:spMkLst>
            <pc:docMk/>
            <pc:sldMk cId="2560217618" sldId="273"/>
            <ac:spMk id="3" creationId="{CC8C1BEC-0CF2-4146-A01A-F4BA7A684FCB}"/>
          </ac:spMkLst>
        </pc:spChg>
      </pc:sldChg>
      <pc:sldChg chg="modSp add mod modClrScheme chgLayout">
        <pc:chgData name="Robert Salander" userId="dd9be9ae-6e5b-4588-9a14-8b4bff431cd1" providerId="ADAL" clId="{679E7EDB-300A-4CD9-B2D2-B76E96E579FA}" dt="2026-10-05T15:18:37.153" v="2496" actId="14100"/>
        <pc:sldMkLst>
          <pc:docMk/>
          <pc:sldMk cId="2365857910" sldId="274"/>
        </pc:sldMkLst>
        <pc:picChg chg="mod">
          <ac:chgData name="Robert Salander" userId="dd9be9ae-6e5b-4588-9a14-8b4bff431cd1" providerId="ADAL" clId="{679E7EDB-300A-4CD9-B2D2-B76E96E579FA}" dt="2026-10-05T15:18:37.153" v="2496" actId="14100"/>
          <ac:picMkLst>
            <pc:docMk/>
            <pc:sldMk cId="2365857910" sldId="274"/>
            <ac:picMk id="4" creationId="{F7D1096B-E25B-5DAD-AFC1-3C974085FB06}"/>
          </ac:picMkLst>
        </pc:picChg>
      </pc:sldChg>
      <pc:sldChg chg="addSp modSp mod">
        <pc:chgData name="Robert Salander" userId="dd9be9ae-6e5b-4588-9a14-8b4bff431cd1" providerId="ADAL" clId="{679E7EDB-300A-4CD9-B2D2-B76E96E579FA}" dt="2026-10-05T11:31:18.759" v="2484" actId="1076"/>
        <pc:sldMkLst>
          <pc:docMk/>
          <pc:sldMk cId="1116155109" sldId="276"/>
        </pc:sldMkLst>
        <pc:spChg chg="mod">
          <ac:chgData name="Robert Salander" userId="dd9be9ae-6e5b-4588-9a14-8b4bff431cd1" providerId="ADAL" clId="{679E7EDB-300A-4CD9-B2D2-B76E96E579FA}" dt="2026-10-02T07:38:04.321" v="1336" actId="113"/>
          <ac:spMkLst>
            <pc:docMk/>
            <pc:sldMk cId="1116155109" sldId="276"/>
            <ac:spMk id="2" creationId="{FB83D9DC-6737-4AC4-9AA6-B1FC55B278E3}"/>
          </ac:spMkLst>
        </pc:spChg>
        <pc:spChg chg="mod">
          <ac:chgData name="Robert Salander" userId="dd9be9ae-6e5b-4588-9a14-8b4bff431cd1" providerId="ADAL" clId="{679E7EDB-300A-4CD9-B2D2-B76E96E579FA}" dt="2026-10-02T07:35:15.336" v="1298" actId="5793"/>
          <ac:spMkLst>
            <pc:docMk/>
            <pc:sldMk cId="1116155109" sldId="276"/>
            <ac:spMk id="3" creationId="{7BA27644-162F-4954-B975-58527062C749}"/>
          </ac:spMkLst>
        </pc:spChg>
        <pc:picChg chg="add mod">
          <ac:chgData name="Robert Salander" userId="dd9be9ae-6e5b-4588-9a14-8b4bff431cd1" providerId="ADAL" clId="{679E7EDB-300A-4CD9-B2D2-B76E96E579FA}" dt="2026-10-05T11:31:18.759" v="2484" actId="1076"/>
          <ac:picMkLst>
            <pc:docMk/>
            <pc:sldMk cId="1116155109" sldId="276"/>
            <ac:picMk id="5" creationId="{6186C772-A3CF-1487-26FD-B52E8037413C}"/>
          </ac:picMkLst>
        </pc:picChg>
      </pc:sldChg>
      <pc:sldChg chg="addSp modSp mod">
        <pc:chgData name="Robert Salander" userId="dd9be9ae-6e5b-4588-9a14-8b4bff431cd1" providerId="ADAL" clId="{679E7EDB-300A-4CD9-B2D2-B76E96E579FA}" dt="2026-10-04T16:08:02.971" v="1737" actId="20577"/>
        <pc:sldMkLst>
          <pc:docMk/>
          <pc:sldMk cId="1320695219" sldId="279"/>
        </pc:sldMkLst>
        <pc:spChg chg="add mod">
          <ac:chgData name="Robert Salander" userId="dd9be9ae-6e5b-4588-9a14-8b4bff431cd1" providerId="ADAL" clId="{679E7EDB-300A-4CD9-B2D2-B76E96E579FA}" dt="2026-10-04T16:08:02.971" v="1737" actId="20577"/>
          <ac:spMkLst>
            <pc:docMk/>
            <pc:sldMk cId="1320695219" sldId="279"/>
            <ac:spMk id="2" creationId="{9669972F-D09B-9768-AFDA-17EF6E92778B}"/>
          </ac:spMkLst>
        </pc:spChg>
      </pc:sldChg>
      <pc:sldChg chg="addSp delSp modSp new mod">
        <pc:chgData name="Robert Salander" userId="dd9be9ae-6e5b-4588-9a14-8b4bff431cd1" providerId="ADAL" clId="{679E7EDB-300A-4CD9-B2D2-B76E96E579FA}" dt="2026-10-05T11:20:08.275" v="2451" actId="20577"/>
        <pc:sldMkLst>
          <pc:docMk/>
          <pc:sldMk cId="675709466" sldId="280"/>
        </pc:sldMkLst>
        <pc:spChg chg="mod">
          <ac:chgData name="Robert Salander" userId="dd9be9ae-6e5b-4588-9a14-8b4bff431cd1" providerId="ADAL" clId="{679E7EDB-300A-4CD9-B2D2-B76E96E579FA}" dt="2026-10-05T11:17:59.228" v="2359" actId="20577"/>
          <ac:spMkLst>
            <pc:docMk/>
            <pc:sldMk cId="675709466" sldId="280"/>
            <ac:spMk id="2" creationId="{61A8B1F5-D77B-ECFB-4545-99B9B38F4D9E}"/>
          </ac:spMkLst>
        </pc:spChg>
        <pc:spChg chg="del">
          <ac:chgData name="Robert Salander" userId="dd9be9ae-6e5b-4588-9a14-8b4bff431cd1" providerId="ADAL" clId="{679E7EDB-300A-4CD9-B2D2-B76E96E579FA}" dt="2026-10-05T11:14:44.006" v="2242" actId="22"/>
          <ac:spMkLst>
            <pc:docMk/>
            <pc:sldMk cId="675709466" sldId="280"/>
            <ac:spMk id="3" creationId="{58E351C7-318E-F0B7-5E34-22D148FEFAF9}"/>
          </ac:spMkLst>
        </pc:spChg>
        <pc:spChg chg="add del mod">
          <ac:chgData name="Robert Salander" userId="dd9be9ae-6e5b-4588-9a14-8b4bff431cd1" providerId="ADAL" clId="{679E7EDB-300A-4CD9-B2D2-B76E96E579FA}" dt="2026-10-05T11:18:51.004" v="2362"/>
          <ac:spMkLst>
            <pc:docMk/>
            <pc:sldMk cId="675709466" sldId="280"/>
            <ac:spMk id="6" creationId="{8844474A-0DEC-5D3A-2623-0AC385700C15}"/>
          </ac:spMkLst>
        </pc:spChg>
        <pc:spChg chg="add mod">
          <ac:chgData name="Robert Salander" userId="dd9be9ae-6e5b-4588-9a14-8b4bff431cd1" providerId="ADAL" clId="{679E7EDB-300A-4CD9-B2D2-B76E96E579FA}" dt="2026-10-05T11:20:08.275" v="2451" actId="20577"/>
          <ac:spMkLst>
            <pc:docMk/>
            <pc:sldMk cId="675709466" sldId="280"/>
            <ac:spMk id="7" creationId="{564D48BF-149A-26E4-802E-991FDF478259}"/>
          </ac:spMkLst>
        </pc:spChg>
        <pc:picChg chg="add mod ord">
          <ac:chgData name="Robert Salander" userId="dd9be9ae-6e5b-4588-9a14-8b4bff431cd1" providerId="ADAL" clId="{679E7EDB-300A-4CD9-B2D2-B76E96E579FA}" dt="2026-10-05T11:17:24.946" v="2295" actId="1076"/>
          <ac:picMkLst>
            <pc:docMk/>
            <pc:sldMk cId="675709466" sldId="280"/>
            <ac:picMk id="5" creationId="{AE7AFB1B-3689-4C38-2D4F-6946ECFFF7B5}"/>
          </ac:picMkLst>
        </pc:picChg>
      </pc:sldChg>
      <pc:sldChg chg="add mod modClrScheme chgLayout">
        <pc:chgData name="Robert Salander" userId="dd9be9ae-6e5b-4588-9a14-8b4bff431cd1" providerId="ADAL" clId="{679E7EDB-300A-4CD9-B2D2-B76E96E579FA}" dt="2026-10-05T15:18:09.970" v="2493" actId="700"/>
        <pc:sldMkLst>
          <pc:docMk/>
          <pc:sldMk cId="1068013087" sldId="281"/>
        </pc:sldMkLst>
      </pc:sldChg>
      <pc:sldChg chg="add mod modClrScheme chgLayout">
        <pc:chgData name="Robert Salander" userId="dd9be9ae-6e5b-4588-9a14-8b4bff431cd1" providerId="ADAL" clId="{679E7EDB-300A-4CD9-B2D2-B76E96E579FA}" dt="2026-10-05T15:18:03.630" v="2492" actId="700"/>
        <pc:sldMkLst>
          <pc:docMk/>
          <pc:sldMk cId="1977094729" sldId="310"/>
        </pc:sldMkLst>
      </pc:sldChg>
      <pc:sldChg chg="add mod modClrScheme chgLayout">
        <pc:chgData name="Robert Salander" userId="dd9be9ae-6e5b-4588-9a14-8b4bff431cd1" providerId="ADAL" clId="{679E7EDB-300A-4CD9-B2D2-B76E96E579FA}" dt="2026-10-05T15:17:51.420" v="2490" actId="700"/>
        <pc:sldMkLst>
          <pc:docMk/>
          <pc:sldMk cId="906807383" sldId="311"/>
        </pc:sldMkLst>
      </pc:sldChg>
      <pc:sldChg chg="add mod modClrScheme chgLayout">
        <pc:chgData name="Robert Salander" userId="dd9be9ae-6e5b-4588-9a14-8b4bff431cd1" providerId="ADAL" clId="{679E7EDB-300A-4CD9-B2D2-B76E96E579FA}" dt="2026-10-05T15:17:45.875" v="2489" actId="700"/>
        <pc:sldMkLst>
          <pc:docMk/>
          <pc:sldMk cId="2034867646" sldId="312"/>
        </pc:sldMkLst>
      </pc:sldChg>
      <pc:sldChg chg="add mod modClrScheme chgLayout">
        <pc:chgData name="Robert Salander" userId="dd9be9ae-6e5b-4588-9a14-8b4bff431cd1" providerId="ADAL" clId="{679E7EDB-300A-4CD9-B2D2-B76E96E579FA}" dt="2026-10-05T15:17:21.559" v="2488" actId="700"/>
        <pc:sldMkLst>
          <pc:docMk/>
          <pc:sldMk cId="1690266896" sldId="316"/>
        </pc:sldMkLst>
      </pc:sldChg>
      <pc:sldChg chg="modSp new mod">
        <pc:chgData name="Robert Salander" userId="dd9be9ae-6e5b-4588-9a14-8b4bff431cd1" providerId="ADAL" clId="{679E7EDB-300A-4CD9-B2D2-B76E96E579FA}" dt="2026-10-06T13:35:07.040" v="2610" actId="20577"/>
        <pc:sldMkLst>
          <pc:docMk/>
          <pc:sldMk cId="603858825" sldId="317"/>
        </pc:sldMkLst>
        <pc:spChg chg="mod">
          <ac:chgData name="Robert Salander" userId="dd9be9ae-6e5b-4588-9a14-8b4bff431cd1" providerId="ADAL" clId="{679E7EDB-300A-4CD9-B2D2-B76E96E579FA}" dt="2026-10-05T15:22:02.054" v="2512" actId="113"/>
          <ac:spMkLst>
            <pc:docMk/>
            <pc:sldMk cId="603858825" sldId="317"/>
            <ac:spMk id="2" creationId="{75566CE9-B49A-1DAA-B353-99DB2764DFA2}"/>
          </ac:spMkLst>
        </pc:spChg>
        <pc:spChg chg="mod">
          <ac:chgData name="Robert Salander" userId="dd9be9ae-6e5b-4588-9a14-8b4bff431cd1" providerId="ADAL" clId="{679E7EDB-300A-4CD9-B2D2-B76E96E579FA}" dt="2026-10-06T13:35:07.040" v="2610" actId="20577"/>
          <ac:spMkLst>
            <pc:docMk/>
            <pc:sldMk cId="603858825" sldId="317"/>
            <ac:spMk id="3" creationId="{6A0C923B-20F0-B510-EE15-FDFA5C55081A}"/>
          </ac:spMkLst>
        </pc:spChg>
      </pc:sldChg>
      <pc:sldMasterChg chg="addSp modSldLayout">
        <pc:chgData name="Robert Salander" userId="dd9be9ae-6e5b-4588-9a14-8b4bff431cd1" providerId="ADAL" clId="{679E7EDB-300A-4CD9-B2D2-B76E96E579FA}" dt="2026-10-05T15:16:12.875" v="2486"/>
        <pc:sldMasterMkLst>
          <pc:docMk/>
          <pc:sldMasterMk cId="4023740214" sldId="2147483772"/>
        </pc:sldMasterMkLst>
        <pc:spChg chg="add">
          <ac:chgData name="Robert Salander" userId="dd9be9ae-6e5b-4588-9a14-8b4bff431cd1" providerId="ADAL" clId="{679E7EDB-300A-4CD9-B2D2-B76E96E579FA}" dt="2026-10-05T15:16:12.875" v="2486"/>
          <ac:spMkLst>
            <pc:docMk/>
            <pc:sldMasterMk cId="4023740214" sldId="2147483772"/>
            <ac:spMk id="7" creationId="{DB6D3334-D86C-5695-7E29-EE49B1DE7A44}"/>
          </ac:spMkLst>
        </pc:spChg>
        <pc:picChg chg="add">
          <ac:chgData name="Robert Salander" userId="dd9be9ae-6e5b-4588-9a14-8b4bff431cd1" providerId="ADAL" clId="{679E7EDB-300A-4CD9-B2D2-B76E96E579FA}" dt="2026-10-05T15:16:12.875" v="2486"/>
          <ac:picMkLst>
            <pc:docMk/>
            <pc:sldMasterMk cId="4023740214" sldId="2147483772"/>
            <ac:picMk id="8" creationId="{8001FA26-3D16-997C-0F35-6D78C1233834}"/>
          </ac:picMkLst>
        </pc:picChg>
        <pc:sldLayoutChg chg="addSp">
          <pc:chgData name="Robert Salander" userId="dd9be9ae-6e5b-4588-9a14-8b4bff431cd1" providerId="ADAL" clId="{679E7EDB-300A-4CD9-B2D2-B76E96E579FA}" dt="2026-10-05T15:16:12.875" v="2486"/>
          <pc:sldLayoutMkLst>
            <pc:docMk/>
            <pc:sldMasterMk cId="4023740214" sldId="2147483772"/>
            <pc:sldLayoutMk cId="2744297385" sldId="2147483773"/>
          </pc:sldLayoutMkLst>
          <pc:spChg chg="add">
            <ac:chgData name="Robert Salander" userId="dd9be9ae-6e5b-4588-9a14-8b4bff431cd1" providerId="ADAL" clId="{679E7EDB-300A-4CD9-B2D2-B76E96E579FA}" dt="2026-10-05T15:16:12.875" v="2486"/>
            <ac:spMkLst>
              <pc:docMk/>
              <pc:sldMasterMk cId="4023740214" sldId="2147483772"/>
              <pc:sldLayoutMk cId="2744297385" sldId="2147483773"/>
              <ac:spMk id="7" creationId="{33634EBD-7ADE-8FAD-F235-0B4F714A69B0}"/>
            </ac:spMkLst>
          </pc:spChg>
        </pc:sldLayoutChg>
        <pc:sldLayoutChg chg="addSp">
          <pc:chgData name="Robert Salander" userId="dd9be9ae-6e5b-4588-9a14-8b4bff431cd1" providerId="ADAL" clId="{679E7EDB-300A-4CD9-B2D2-B76E96E579FA}" dt="2026-10-05T15:16:12.875" v="2486"/>
          <pc:sldLayoutMkLst>
            <pc:docMk/>
            <pc:sldMasterMk cId="4023740214" sldId="2147483772"/>
            <pc:sldLayoutMk cId="1193230815" sldId="2147483775"/>
          </pc:sldLayoutMkLst>
          <pc:spChg chg="add">
            <ac:chgData name="Robert Salander" userId="dd9be9ae-6e5b-4588-9a14-8b4bff431cd1" providerId="ADAL" clId="{679E7EDB-300A-4CD9-B2D2-B76E96E579FA}" dt="2026-10-05T15:16:12.875" v="2486"/>
            <ac:spMkLst>
              <pc:docMk/>
              <pc:sldMasterMk cId="4023740214" sldId="2147483772"/>
              <pc:sldLayoutMk cId="1193230815" sldId="2147483775"/>
              <ac:spMk id="7" creationId="{921BE152-5060-52C2-8D3D-87876101ED1D}"/>
            </ac:spMkLst>
          </pc:spChg>
        </pc:sldLayoutChg>
        <pc:sldLayoutChg chg="addSp">
          <pc:chgData name="Robert Salander" userId="dd9be9ae-6e5b-4588-9a14-8b4bff431cd1" providerId="ADAL" clId="{679E7EDB-300A-4CD9-B2D2-B76E96E579FA}" dt="2026-10-05T15:16:12.875" v="2486"/>
          <pc:sldLayoutMkLst>
            <pc:docMk/>
            <pc:sldMasterMk cId="4023740214" sldId="2147483772"/>
            <pc:sldLayoutMk cId="1013977408" sldId="2147483778"/>
          </pc:sldLayoutMkLst>
          <pc:spChg chg="add">
            <ac:chgData name="Robert Salander" userId="dd9be9ae-6e5b-4588-9a14-8b4bff431cd1" providerId="ADAL" clId="{679E7EDB-300A-4CD9-B2D2-B76E96E579FA}" dt="2026-10-05T15:16:12.875" v="2486"/>
            <ac:spMkLst>
              <pc:docMk/>
              <pc:sldMasterMk cId="4023740214" sldId="2147483772"/>
              <pc:sldLayoutMk cId="1013977408" sldId="2147483778"/>
              <ac:spMk id="6" creationId="{0B2E472B-6D46-A766-22A2-617886FD4033}"/>
            </ac:spMkLst>
          </pc:spChg>
        </pc:sldLayoutChg>
        <pc:sldLayoutChg chg="addSp">
          <pc:chgData name="Robert Salander" userId="dd9be9ae-6e5b-4588-9a14-8b4bff431cd1" providerId="ADAL" clId="{679E7EDB-300A-4CD9-B2D2-B76E96E579FA}" dt="2026-10-05T15:16:12.875" v="2486"/>
          <pc:sldLayoutMkLst>
            <pc:docMk/>
            <pc:sldMasterMk cId="4023740214" sldId="2147483772"/>
            <pc:sldLayoutMk cId="2777963450" sldId="2147483779"/>
          </pc:sldLayoutMkLst>
          <pc:spChg chg="add">
            <ac:chgData name="Robert Salander" userId="dd9be9ae-6e5b-4588-9a14-8b4bff431cd1" providerId="ADAL" clId="{679E7EDB-300A-4CD9-B2D2-B76E96E579FA}" dt="2026-10-05T15:16:12.875" v="2486"/>
            <ac:spMkLst>
              <pc:docMk/>
              <pc:sldMasterMk cId="4023740214" sldId="2147483772"/>
              <pc:sldLayoutMk cId="2777963450" sldId="2147483779"/>
              <ac:spMk id="5" creationId="{2E043A00-2B9C-F38F-66EA-076EC2589719}"/>
            </ac:spMkLst>
          </pc:spChg>
        </pc:sldLayoutChg>
        <pc:sldLayoutChg chg="addSp">
          <pc:chgData name="Robert Salander" userId="dd9be9ae-6e5b-4588-9a14-8b4bff431cd1" providerId="ADAL" clId="{679E7EDB-300A-4CD9-B2D2-B76E96E579FA}" dt="2026-10-05T15:16:12.875" v="2486"/>
          <pc:sldLayoutMkLst>
            <pc:docMk/>
            <pc:sldMasterMk cId="4023740214" sldId="2147483772"/>
            <pc:sldLayoutMk cId="3818364727" sldId="2147483781"/>
          </pc:sldLayoutMkLst>
          <pc:spChg chg="add">
            <ac:chgData name="Robert Salander" userId="dd9be9ae-6e5b-4588-9a14-8b4bff431cd1" providerId="ADAL" clId="{679E7EDB-300A-4CD9-B2D2-B76E96E579FA}" dt="2026-10-05T15:16:12.875" v="2486"/>
            <ac:spMkLst>
              <pc:docMk/>
              <pc:sldMasterMk cId="4023740214" sldId="2147483772"/>
              <pc:sldLayoutMk cId="3818364727" sldId="2147483781"/>
              <ac:spMk id="8" creationId="{938EFFF9-B658-2F91-2E3F-7B1096B0B619}"/>
            </ac:spMkLst>
          </pc:spChg>
        </pc:sldLayoutChg>
      </pc:sldMasterChg>
      <pc:sldMasterChg chg="addSp modSldLayout">
        <pc:chgData name="Robert Salander" userId="dd9be9ae-6e5b-4588-9a14-8b4bff431cd1" providerId="ADAL" clId="{679E7EDB-300A-4CD9-B2D2-B76E96E579FA}" dt="2026-10-05T15:16:25.876" v="2487"/>
        <pc:sldMasterMkLst>
          <pc:docMk/>
          <pc:sldMasterMk cId="2387685807" sldId="2147483784"/>
        </pc:sldMasterMkLst>
        <pc:spChg chg="add">
          <ac:chgData name="Robert Salander" userId="dd9be9ae-6e5b-4588-9a14-8b4bff431cd1" providerId="ADAL" clId="{679E7EDB-300A-4CD9-B2D2-B76E96E579FA}" dt="2026-10-05T15:16:25.876" v="2487"/>
          <ac:spMkLst>
            <pc:docMk/>
            <pc:sldMasterMk cId="2387685807" sldId="2147483784"/>
            <ac:spMk id="8" creationId="{F3CF6A56-29B0-47B6-B88A-F840B9F61678}"/>
          </ac:spMkLst>
        </pc:spChg>
        <pc:picChg chg="add">
          <ac:chgData name="Robert Salander" userId="dd9be9ae-6e5b-4588-9a14-8b4bff431cd1" providerId="ADAL" clId="{679E7EDB-300A-4CD9-B2D2-B76E96E579FA}" dt="2026-10-05T15:16:25.876" v="2487"/>
          <ac:picMkLst>
            <pc:docMk/>
            <pc:sldMasterMk cId="2387685807" sldId="2147483784"/>
            <ac:picMk id="9" creationId="{728C7E6B-828D-CDDF-AB7B-C9AB8594F4FC}"/>
          </ac:picMkLst>
        </pc:picChg>
        <pc:sldLayoutChg chg="addSp">
          <pc:chgData name="Robert Salander" userId="dd9be9ae-6e5b-4588-9a14-8b4bff431cd1" providerId="ADAL" clId="{679E7EDB-300A-4CD9-B2D2-B76E96E579FA}" dt="2026-10-05T15:16:25.876" v="2487"/>
          <pc:sldLayoutMkLst>
            <pc:docMk/>
            <pc:sldMasterMk cId="2387685807" sldId="2147483784"/>
            <pc:sldLayoutMk cId="431371905" sldId="2147483785"/>
          </pc:sldLayoutMkLst>
          <pc:spChg chg="add">
            <ac:chgData name="Robert Salander" userId="dd9be9ae-6e5b-4588-9a14-8b4bff431cd1" providerId="ADAL" clId="{679E7EDB-300A-4CD9-B2D2-B76E96E579FA}" dt="2026-10-05T15:16:25.876" v="2487"/>
            <ac:spMkLst>
              <pc:docMk/>
              <pc:sldMasterMk cId="2387685807" sldId="2147483784"/>
              <pc:sldLayoutMk cId="431371905" sldId="2147483785"/>
              <ac:spMk id="8" creationId="{8C73F4DF-375A-0AC8-1973-8D0B518537DB}"/>
            </ac:spMkLst>
          </pc:spChg>
        </pc:sldLayoutChg>
        <pc:sldLayoutChg chg="addSp">
          <pc:chgData name="Robert Salander" userId="dd9be9ae-6e5b-4588-9a14-8b4bff431cd1" providerId="ADAL" clId="{679E7EDB-300A-4CD9-B2D2-B76E96E579FA}" dt="2026-10-05T15:16:25.876" v="2487"/>
          <pc:sldLayoutMkLst>
            <pc:docMk/>
            <pc:sldMasterMk cId="2387685807" sldId="2147483784"/>
            <pc:sldLayoutMk cId="4088197109" sldId="2147483787"/>
          </pc:sldLayoutMkLst>
          <pc:spChg chg="add">
            <ac:chgData name="Robert Salander" userId="dd9be9ae-6e5b-4588-9a14-8b4bff431cd1" providerId="ADAL" clId="{679E7EDB-300A-4CD9-B2D2-B76E96E579FA}" dt="2026-10-05T15:16:25.876" v="2487"/>
            <ac:spMkLst>
              <pc:docMk/>
              <pc:sldMasterMk cId="2387685807" sldId="2147483784"/>
              <pc:sldLayoutMk cId="4088197109" sldId="2147483787"/>
              <ac:spMk id="8" creationId="{347C5A07-F8F0-E4D7-F982-E909985082BA}"/>
            </ac:spMkLst>
          </pc:spChg>
        </pc:sldLayoutChg>
        <pc:sldLayoutChg chg="addSp">
          <pc:chgData name="Robert Salander" userId="dd9be9ae-6e5b-4588-9a14-8b4bff431cd1" providerId="ADAL" clId="{679E7EDB-300A-4CD9-B2D2-B76E96E579FA}" dt="2026-10-05T15:16:25.876" v="2487"/>
          <pc:sldLayoutMkLst>
            <pc:docMk/>
            <pc:sldMasterMk cId="2387685807" sldId="2147483784"/>
            <pc:sldLayoutMk cId="2620625791" sldId="2147483790"/>
          </pc:sldLayoutMkLst>
          <pc:spChg chg="add">
            <ac:chgData name="Robert Salander" userId="dd9be9ae-6e5b-4588-9a14-8b4bff431cd1" providerId="ADAL" clId="{679E7EDB-300A-4CD9-B2D2-B76E96E579FA}" dt="2026-10-05T15:16:25.876" v="2487"/>
            <ac:spMkLst>
              <pc:docMk/>
              <pc:sldMasterMk cId="2387685807" sldId="2147483784"/>
              <pc:sldLayoutMk cId="2620625791" sldId="2147483790"/>
              <ac:spMk id="6" creationId="{3C8600F1-B66A-D31C-339B-59419AB9C370}"/>
            </ac:spMkLst>
          </pc:spChg>
        </pc:sldLayoutChg>
        <pc:sldLayoutChg chg="addSp">
          <pc:chgData name="Robert Salander" userId="dd9be9ae-6e5b-4588-9a14-8b4bff431cd1" providerId="ADAL" clId="{679E7EDB-300A-4CD9-B2D2-B76E96E579FA}" dt="2026-10-05T15:16:25.876" v="2487"/>
          <pc:sldLayoutMkLst>
            <pc:docMk/>
            <pc:sldMasterMk cId="2387685807" sldId="2147483784"/>
            <pc:sldLayoutMk cId="1601817559" sldId="2147483791"/>
          </pc:sldLayoutMkLst>
          <pc:spChg chg="add">
            <ac:chgData name="Robert Salander" userId="dd9be9ae-6e5b-4588-9a14-8b4bff431cd1" providerId="ADAL" clId="{679E7EDB-300A-4CD9-B2D2-B76E96E579FA}" dt="2026-10-05T15:16:25.876" v="2487"/>
            <ac:spMkLst>
              <pc:docMk/>
              <pc:sldMasterMk cId="2387685807" sldId="2147483784"/>
              <pc:sldLayoutMk cId="1601817559" sldId="2147483791"/>
              <ac:spMk id="5" creationId="{CA0DA7F5-7C8D-C0A5-0FF6-778DC9009499}"/>
            </ac:spMkLst>
          </pc:spChg>
        </pc:sldLayoutChg>
        <pc:sldLayoutChg chg="addSp">
          <pc:chgData name="Robert Salander" userId="dd9be9ae-6e5b-4588-9a14-8b4bff431cd1" providerId="ADAL" clId="{679E7EDB-300A-4CD9-B2D2-B76E96E579FA}" dt="2026-10-05T15:16:25.876" v="2487"/>
          <pc:sldLayoutMkLst>
            <pc:docMk/>
            <pc:sldMasterMk cId="2387685807" sldId="2147483784"/>
            <pc:sldLayoutMk cId="1791424816" sldId="2147483793"/>
          </pc:sldLayoutMkLst>
          <pc:spChg chg="add">
            <ac:chgData name="Robert Salander" userId="dd9be9ae-6e5b-4588-9a14-8b4bff431cd1" providerId="ADAL" clId="{679E7EDB-300A-4CD9-B2D2-B76E96E579FA}" dt="2026-10-05T15:16:25.876" v="2487"/>
            <ac:spMkLst>
              <pc:docMk/>
              <pc:sldMasterMk cId="2387685807" sldId="2147483784"/>
              <pc:sldLayoutMk cId="1791424816" sldId="2147483793"/>
              <ac:spMk id="2" creationId="{B3BB982F-59E5-9859-F19D-BD5A2A7362BC}"/>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5B70EA-B37C-4F7C-BF18-9DA81FB163F8}" type="datetimeFigureOut">
              <a:rPr lang="sv-SE" smtClean="0"/>
              <a:t>2026-10-06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3FACC-2882-456C-9382-F4C76FB97AED}" type="slidenum">
              <a:rPr lang="sv-SE" smtClean="0"/>
              <a:t>‹#›</a:t>
            </a:fld>
            <a:endParaRPr lang="sv-SE"/>
          </a:p>
        </p:txBody>
      </p:sp>
    </p:spTree>
    <p:extLst>
      <p:ext uri="{BB962C8B-B14F-4D97-AF65-F5344CB8AC3E}">
        <p14:creationId xmlns:p14="http://schemas.microsoft.com/office/powerpoint/2010/main" val="2493674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6</a:t>
            </a:fld>
            <a:endParaRPr lang="sv-SE"/>
          </a:p>
        </p:txBody>
      </p:sp>
    </p:spTree>
    <p:extLst>
      <p:ext uri="{BB962C8B-B14F-4D97-AF65-F5344CB8AC3E}">
        <p14:creationId xmlns:p14="http://schemas.microsoft.com/office/powerpoint/2010/main" val="219592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7</a:t>
            </a:fld>
            <a:endParaRPr lang="sv-SE"/>
          </a:p>
        </p:txBody>
      </p:sp>
    </p:spTree>
    <p:extLst>
      <p:ext uri="{BB962C8B-B14F-4D97-AF65-F5344CB8AC3E}">
        <p14:creationId xmlns:p14="http://schemas.microsoft.com/office/powerpoint/2010/main" val="1371107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8</a:t>
            </a:fld>
            <a:endParaRPr lang="sv-SE"/>
          </a:p>
        </p:txBody>
      </p:sp>
    </p:spTree>
    <p:extLst>
      <p:ext uri="{BB962C8B-B14F-4D97-AF65-F5344CB8AC3E}">
        <p14:creationId xmlns:p14="http://schemas.microsoft.com/office/powerpoint/2010/main" val="467532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8.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2CF657-CE6F-4C69-A5C3-5626275E929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CB8C6B14-A54A-4E6C-845F-640B175588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E05B66E-D1C1-4204-ACF5-CA211F00EF10}"/>
              </a:ext>
            </a:extLst>
          </p:cNvPr>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5" name="Platshållare för sidfot 4">
            <a:extLst>
              <a:ext uri="{FF2B5EF4-FFF2-40B4-BE49-F238E27FC236}">
                <a16:creationId xmlns:a16="http://schemas.microsoft.com/office/drawing/2014/main" id="{B79EE638-4238-46A1-AACE-8810AC387696}"/>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12CA5A1E-52D6-4A5D-8870-E20413161D90}"/>
              </a:ext>
            </a:extLst>
          </p:cNvPr>
          <p:cNvSpPr>
            <a:spLocks noGrp="1"/>
          </p:cNvSpPr>
          <p:nvPr>
            <p:ph type="sldNum" sz="quarter" idx="12"/>
          </p:nvPr>
        </p:nvSpPr>
        <p:spPr/>
        <p:txBody>
          <a:bodyPr/>
          <a:lstStyle/>
          <a:p>
            <a:fld id="{AB10C4F1-9B75-42B3-868C-2BA418BFB637}" type="slidenum">
              <a:rPr lang="sv-SE" smtClean="0"/>
              <a:pPr/>
              <a:t>‹#›</a:t>
            </a:fld>
            <a:endParaRPr lang="sv-SE" dirty="0"/>
          </a:p>
        </p:txBody>
      </p:sp>
      <p:sp>
        <p:nvSpPr>
          <p:cNvPr id="7" name="Rektangel 6" descr="TagShapePrint">
            <a:extLst>
              <a:ext uri="{FF2B5EF4-FFF2-40B4-BE49-F238E27FC236}">
                <a16:creationId xmlns:a16="http://schemas.microsoft.com/office/drawing/2014/main" id="{EC3B8508-92CC-47B1-A5BB-7682425278A9}"/>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2524556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C1D30B-C302-4128-AB98-B8D6FEDA46F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8E0B3CA-4B6F-4EBD-9EA9-68C1F68FD44B}"/>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2465BFD-AE11-4B0B-867D-005FA2D05055}"/>
              </a:ext>
            </a:extLst>
          </p:cNvPr>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5" name="Platshållare för sidfot 4">
            <a:extLst>
              <a:ext uri="{FF2B5EF4-FFF2-40B4-BE49-F238E27FC236}">
                <a16:creationId xmlns:a16="http://schemas.microsoft.com/office/drawing/2014/main" id="{F90BA5DC-03C4-49A8-BFD0-3FFECC3E2D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806230C-4AF5-47F8-9A60-153C20443F59}"/>
              </a:ext>
            </a:extLst>
          </p:cNvPr>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3405672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AEB30A-49A8-41A4-A1A9-608859F381A4}"/>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60AD1D8-DD41-4971-A1C9-1E90947695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C58CA2E9-CE84-430F-94E9-E03E1E7AB7E7}"/>
              </a:ext>
            </a:extLst>
          </p:cNvPr>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5" name="Platshållare för sidfot 4">
            <a:extLst>
              <a:ext uri="{FF2B5EF4-FFF2-40B4-BE49-F238E27FC236}">
                <a16:creationId xmlns:a16="http://schemas.microsoft.com/office/drawing/2014/main" id="{BE9ED3EB-9CA3-40D5-9E59-43260E336969}"/>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6BAFEA2D-12E4-4CB3-975B-C95372822CD4}"/>
              </a:ext>
            </a:extLst>
          </p:cNvPr>
          <p:cNvSpPr>
            <a:spLocks noGrp="1"/>
          </p:cNvSpPr>
          <p:nvPr>
            <p:ph type="sldNum" sz="quarter" idx="12"/>
          </p:nvPr>
        </p:nvSpPr>
        <p:spPr/>
        <p:txBody>
          <a:bodyPr/>
          <a:lstStyle/>
          <a:p>
            <a:fld id="{AB10C4F1-9B75-42B3-868C-2BA418BFB637}" type="slidenum">
              <a:rPr lang="sv-SE" smtClean="0"/>
              <a:pPr/>
              <a:t>‹#›</a:t>
            </a:fld>
            <a:endParaRPr lang="sv-SE" dirty="0"/>
          </a:p>
        </p:txBody>
      </p:sp>
      <p:sp>
        <p:nvSpPr>
          <p:cNvPr id="7" name="Rektangel 6" descr="TagShapePrint">
            <a:extLst>
              <a:ext uri="{FF2B5EF4-FFF2-40B4-BE49-F238E27FC236}">
                <a16:creationId xmlns:a16="http://schemas.microsoft.com/office/drawing/2014/main" id="{BA6329B8-1B5F-43C4-838E-A7519B3DC1BB}"/>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832269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8FBEBD-69E7-43FC-B2AE-8520B187BA4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CC4C172-BA81-45CA-B3A0-2828A751AAB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E365E2D-E988-4F4B-8BBD-3C95A146A06D}"/>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D184387-FA11-41B7-83D6-1BAE49C2E43D}"/>
              </a:ext>
            </a:extLst>
          </p:cNvPr>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6" name="Platshållare för sidfot 5">
            <a:extLst>
              <a:ext uri="{FF2B5EF4-FFF2-40B4-BE49-F238E27FC236}">
                <a16:creationId xmlns:a16="http://schemas.microsoft.com/office/drawing/2014/main" id="{9D9FA680-39B0-4375-A7FB-DA0D276CDD6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DFC3AC9-ABDA-4719-84D3-BA0810ED5BC6}"/>
              </a:ext>
            </a:extLst>
          </p:cNvPr>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245117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ABBDDA-899B-4066-9121-4FD5A7C7513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661228B-10C7-415E-8125-9443AC091F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11EBE6B-D78D-4A5A-B080-49747A6F6455}"/>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2854F219-B368-4946-8DEA-F0C0DDB376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9A4B0015-0627-4B32-B22A-6D7B5C4382E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7451DF2-AFAC-4B55-A52E-BFA8E4CD2F15}"/>
              </a:ext>
            </a:extLst>
          </p:cNvPr>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8" name="Platshållare för sidfot 7">
            <a:extLst>
              <a:ext uri="{FF2B5EF4-FFF2-40B4-BE49-F238E27FC236}">
                <a16:creationId xmlns:a16="http://schemas.microsoft.com/office/drawing/2014/main" id="{EAC9C702-7D44-4C6F-B2E2-4E03ADAF537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44293399-3C2B-4B17-934B-AC10F448BB86}"/>
              </a:ext>
            </a:extLst>
          </p:cNvPr>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2346287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F9ED58-2958-4D3A-BACE-307040E20CE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8D5A21D-4CEE-4D5A-AEBE-89AD077343A9}"/>
              </a:ext>
            </a:extLst>
          </p:cNvPr>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4" name="Platshållare för sidfot 3">
            <a:extLst>
              <a:ext uri="{FF2B5EF4-FFF2-40B4-BE49-F238E27FC236}">
                <a16:creationId xmlns:a16="http://schemas.microsoft.com/office/drawing/2014/main" id="{7E349496-1882-42C6-B475-457D88BF6FE3}"/>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EF95A6BE-390C-4FD3-B2FE-0ED8B82A9111}"/>
              </a:ext>
            </a:extLst>
          </p:cNvPr>
          <p:cNvSpPr>
            <a:spLocks noGrp="1"/>
          </p:cNvSpPr>
          <p:nvPr>
            <p:ph type="sldNum" sz="quarter" idx="12"/>
          </p:nvPr>
        </p:nvSpPr>
        <p:spPr/>
        <p:txBody>
          <a:bodyPr/>
          <a:lstStyle/>
          <a:p>
            <a:fld id="{AB10C4F1-9B75-42B3-868C-2BA418BFB637}" type="slidenum">
              <a:rPr lang="sv-SE" smtClean="0"/>
              <a:pPr/>
              <a:t>‹#›</a:t>
            </a:fld>
            <a:endParaRPr lang="sv-SE" dirty="0"/>
          </a:p>
        </p:txBody>
      </p:sp>
      <p:sp>
        <p:nvSpPr>
          <p:cNvPr id="6" name="Rektangel 5" descr="TagShapePrint">
            <a:extLst>
              <a:ext uri="{FF2B5EF4-FFF2-40B4-BE49-F238E27FC236}">
                <a16:creationId xmlns:a16="http://schemas.microsoft.com/office/drawing/2014/main" id="{9598542B-3065-4ABA-9D0D-8F6843830ED5}"/>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3215898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4053658-3C37-4C2F-BA8A-5E1548DFAE4F}"/>
              </a:ext>
            </a:extLst>
          </p:cNvPr>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3" name="Platshållare för sidfot 2">
            <a:extLst>
              <a:ext uri="{FF2B5EF4-FFF2-40B4-BE49-F238E27FC236}">
                <a16:creationId xmlns:a16="http://schemas.microsoft.com/office/drawing/2014/main" id="{694550B1-F0A6-45E7-88DB-615CCF37CCFF}"/>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C2C2E280-3B0C-497B-8AB6-478582821E43}"/>
              </a:ext>
            </a:extLst>
          </p:cNvPr>
          <p:cNvSpPr>
            <a:spLocks noGrp="1"/>
          </p:cNvSpPr>
          <p:nvPr>
            <p:ph type="sldNum" sz="quarter" idx="12"/>
          </p:nvPr>
        </p:nvSpPr>
        <p:spPr/>
        <p:txBody>
          <a:bodyPr/>
          <a:lstStyle/>
          <a:p>
            <a:fld id="{AB10C4F1-9B75-42B3-868C-2BA418BFB637}" type="slidenum">
              <a:rPr lang="sv-SE" smtClean="0"/>
              <a:pPr/>
              <a:t>‹#›</a:t>
            </a:fld>
            <a:endParaRPr lang="sv-SE" dirty="0"/>
          </a:p>
        </p:txBody>
      </p:sp>
      <p:sp>
        <p:nvSpPr>
          <p:cNvPr id="5" name="Rektangel 4" descr="TagShapePrint">
            <a:extLst>
              <a:ext uri="{FF2B5EF4-FFF2-40B4-BE49-F238E27FC236}">
                <a16:creationId xmlns:a16="http://schemas.microsoft.com/office/drawing/2014/main" id="{6A27B067-E6EF-4692-8E20-EE0DA7CC825A}"/>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1723057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02BA87-01A7-4040-8DA0-FE0CFD1470B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B8DEEDC-51E0-459B-A921-5478BEEE41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F6B9312B-3082-4A76-945F-0847C048D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3F2CB09-D178-42A1-BC38-46F805244193}"/>
              </a:ext>
            </a:extLst>
          </p:cNvPr>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6" name="Platshållare för sidfot 5">
            <a:extLst>
              <a:ext uri="{FF2B5EF4-FFF2-40B4-BE49-F238E27FC236}">
                <a16:creationId xmlns:a16="http://schemas.microsoft.com/office/drawing/2014/main" id="{33D3C9F0-46CF-42A3-BD83-F69B6687E19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08B3524-ED11-4C3E-8968-04A738DA2826}"/>
              </a:ext>
            </a:extLst>
          </p:cNvPr>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1491509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B35CC6-1F0D-4A08-B61E-2376A8A33B7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B31C624-0AA3-43CF-BD7C-CFA09C6DB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D7ACDA35-EF23-4E55-8753-1846934D7C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2B38BC4-7E49-4EC3-8E02-61A81F15CF7F}"/>
              </a:ext>
            </a:extLst>
          </p:cNvPr>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6" name="Platshållare för sidfot 5">
            <a:extLst>
              <a:ext uri="{FF2B5EF4-FFF2-40B4-BE49-F238E27FC236}">
                <a16:creationId xmlns:a16="http://schemas.microsoft.com/office/drawing/2014/main" id="{46BFD587-0B89-4CBA-A312-3F9EC65DDC3A}"/>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EDF45C7A-D488-4F85-BC75-4400A8A0BCF6}"/>
              </a:ext>
            </a:extLst>
          </p:cNvPr>
          <p:cNvSpPr>
            <a:spLocks noGrp="1"/>
          </p:cNvSpPr>
          <p:nvPr>
            <p:ph type="sldNum" sz="quarter" idx="12"/>
          </p:nvPr>
        </p:nvSpPr>
        <p:spPr/>
        <p:txBody>
          <a:bodyPr/>
          <a:lstStyle/>
          <a:p>
            <a:fld id="{AB10C4F1-9B75-42B3-868C-2BA418BFB637}" type="slidenum">
              <a:rPr lang="sv-SE" smtClean="0"/>
              <a:pPr/>
              <a:t>‹#›</a:t>
            </a:fld>
            <a:endParaRPr lang="sv-SE" dirty="0"/>
          </a:p>
        </p:txBody>
      </p:sp>
      <p:sp>
        <p:nvSpPr>
          <p:cNvPr id="8" name="Rektangel 7" descr="TagShapePrint">
            <a:extLst>
              <a:ext uri="{FF2B5EF4-FFF2-40B4-BE49-F238E27FC236}">
                <a16:creationId xmlns:a16="http://schemas.microsoft.com/office/drawing/2014/main" id="{51DA5119-10FB-4820-9777-05FADD92730F}"/>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3267591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493E1E-7923-4112-9422-529AE44966A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F0B9C44-8B64-49C6-8E87-BB80351D69E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3011DC5-F3C1-41D8-BA4A-5E5272E7F364}"/>
              </a:ext>
            </a:extLst>
          </p:cNvPr>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5" name="Platshållare för sidfot 4">
            <a:extLst>
              <a:ext uri="{FF2B5EF4-FFF2-40B4-BE49-F238E27FC236}">
                <a16:creationId xmlns:a16="http://schemas.microsoft.com/office/drawing/2014/main" id="{22DDE1D8-B182-4727-AA7D-EA5C47B5E43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7DECB46-8CDC-4275-8ADF-496CA63EBC48}"/>
              </a:ext>
            </a:extLst>
          </p:cNvPr>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1759277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8D68641-73E9-47DA-A385-7D322600000F}"/>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4A5075A-7DFE-4CBB-92AD-F456300BCAD7}"/>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A37F901-C5CA-4645-A3E4-601F7D38BD3D}"/>
              </a:ext>
            </a:extLst>
          </p:cNvPr>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5" name="Platshållare för sidfot 4">
            <a:extLst>
              <a:ext uri="{FF2B5EF4-FFF2-40B4-BE49-F238E27FC236}">
                <a16:creationId xmlns:a16="http://schemas.microsoft.com/office/drawing/2014/main" id="{C12C4E17-31B1-40D5-866F-7E2E178855B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40BF194-F144-458F-86D8-8787109285D6}"/>
              </a:ext>
            </a:extLst>
          </p:cNvPr>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3328285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CB3AFE-B60A-4FE4-8690-906F281B6594}"/>
              </a:ext>
            </a:extLst>
          </p:cNvPr>
          <p:cNvSpPr>
            <a:spLocks noGrp="1"/>
          </p:cNvSpPr>
          <p:nvPr>
            <p:ph type="title"/>
            <p:custDataLst>
              <p:tags r:id="rId1"/>
            </p:custDataLst>
          </p:nvPr>
        </p:nvSpPr>
        <p:spPr>
          <a:xfrm>
            <a:off x="1773390" y="1108423"/>
            <a:ext cx="3488724" cy="1341479"/>
          </a:xfrm>
        </p:spPr>
        <p:txBody>
          <a:bodyPr anchor="b"/>
          <a:lstStyle>
            <a:lvl1pPr>
              <a:defRPr sz="3200">
                <a:solidFill>
                  <a:srgbClr val="000000"/>
                </a:solidFill>
              </a:defRPr>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636DBE68-A4DA-4557-B2C0-85E55F9B1D63}"/>
              </a:ext>
            </a:extLst>
          </p:cNvPr>
          <p:cNvSpPr>
            <a:spLocks noGrp="1"/>
          </p:cNvSpPr>
          <p:nvPr>
            <p:ph idx="1"/>
            <p:custDataLst>
              <p:tags r:id="rId2"/>
            </p:custDataLst>
          </p:nvPr>
        </p:nvSpPr>
        <p:spPr>
          <a:xfrm>
            <a:off x="5357004" y="1108423"/>
            <a:ext cx="4996966" cy="4758224"/>
          </a:xfrm>
        </p:spPr>
        <p:txBody>
          <a:bodyPr/>
          <a:lstStyle>
            <a:lvl1pPr>
              <a:defRPr sz="3200">
                <a:solidFill>
                  <a:srgbClr val="000000"/>
                </a:solidFill>
              </a:defRPr>
            </a:lvl1pPr>
            <a:lvl2pPr>
              <a:defRPr sz="2800">
                <a:solidFill>
                  <a:srgbClr val="000000"/>
                </a:solidFill>
              </a:defRPr>
            </a:lvl2pPr>
            <a:lvl3pPr>
              <a:defRPr sz="2400">
                <a:solidFill>
                  <a:srgbClr val="000000"/>
                </a:solidFill>
              </a:defRPr>
            </a:lvl3pPr>
            <a:lvl4pPr>
              <a:defRPr sz="2000">
                <a:solidFill>
                  <a:srgbClr val="000000"/>
                </a:solidFill>
              </a:defRPr>
            </a:lvl4pPr>
            <a:lvl5pPr>
              <a:defRPr sz="2000">
                <a:solidFill>
                  <a:srgbClr val="000000"/>
                </a:solidFill>
              </a:defRPr>
            </a:lvl5pPr>
            <a:lvl6pPr>
              <a:defRPr sz="2000"/>
            </a:lvl6pPr>
            <a:lvl7pPr>
              <a:defRPr sz="2000"/>
            </a:lvl7pPr>
            <a:lvl8pPr>
              <a:defRPr sz="2000"/>
            </a:lvl8pPr>
            <a:lvl9pPr>
              <a:defRPr sz="20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text 3">
            <a:extLst>
              <a:ext uri="{FF2B5EF4-FFF2-40B4-BE49-F238E27FC236}">
                <a16:creationId xmlns:a16="http://schemas.microsoft.com/office/drawing/2014/main" id="{966E1311-C690-46F6-A10E-9DE5D841D5D8}"/>
              </a:ext>
            </a:extLst>
          </p:cNvPr>
          <p:cNvSpPr>
            <a:spLocks noGrp="1"/>
          </p:cNvSpPr>
          <p:nvPr>
            <p:ph type="body" sz="half" idx="2"/>
            <p:custDataLst>
              <p:tags r:id="rId3"/>
            </p:custDataLst>
          </p:nvPr>
        </p:nvSpPr>
        <p:spPr>
          <a:xfrm>
            <a:off x="1773389" y="2596551"/>
            <a:ext cx="3488725" cy="3270096"/>
          </a:xfrm>
        </p:spPr>
        <p:txBody>
          <a:bodyPr/>
          <a:lstStyle>
            <a:lvl1pPr marL="0" indent="0">
              <a:buNone/>
              <a:defRPr sz="1600">
                <a:solidFill>
                  <a:srgbClr val="0000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
        <p:nvSpPr>
          <p:cNvPr id="5" name="Platshållare för datum 4">
            <a:extLst>
              <a:ext uri="{FF2B5EF4-FFF2-40B4-BE49-F238E27FC236}">
                <a16:creationId xmlns:a16="http://schemas.microsoft.com/office/drawing/2014/main" id="{97D48E3B-0882-46C3-9D11-EEDACBC3BFAC}"/>
              </a:ext>
            </a:extLst>
          </p:cNvPr>
          <p:cNvSpPr>
            <a:spLocks noGrp="1"/>
          </p:cNvSpPr>
          <p:nvPr>
            <p:ph type="dt" sz="half" idx="10"/>
            <p:custDataLst>
              <p:tags r:id="rId4"/>
            </p:custDataLst>
          </p:nvPr>
        </p:nvSpPr>
        <p:spPr/>
        <p:txBody>
          <a:bodyPr/>
          <a:lstStyle>
            <a:lvl1pPr>
              <a:defRPr>
                <a:solidFill>
                  <a:srgbClr val="000000"/>
                </a:solidFill>
              </a:defRPr>
            </a:lvl1pPr>
          </a:lstStyle>
          <a:p>
            <a:fld id="{D9FFE0F3-4F51-4CFF-B74D-C77C1C0F63B2}" type="datetimeFigureOut">
              <a:rPr lang="sv-SE" smtClean="0"/>
              <a:pPr/>
              <a:t>2026-10-06</a:t>
            </a:fld>
            <a:endParaRPr lang="sv-SE" dirty="0"/>
          </a:p>
        </p:txBody>
      </p:sp>
      <p:sp>
        <p:nvSpPr>
          <p:cNvPr id="6" name="Platshållare för sidfot 5">
            <a:extLst>
              <a:ext uri="{FF2B5EF4-FFF2-40B4-BE49-F238E27FC236}">
                <a16:creationId xmlns:a16="http://schemas.microsoft.com/office/drawing/2014/main" id="{C77B9282-4633-4F9C-9CA3-1FBA22B08317}"/>
              </a:ext>
            </a:extLst>
          </p:cNvPr>
          <p:cNvSpPr>
            <a:spLocks noGrp="1"/>
          </p:cNvSpPr>
          <p:nvPr>
            <p:ph type="ftr" sz="quarter" idx="11"/>
            <p:custDataLst>
              <p:tags r:id="rId5"/>
            </p:custDataLst>
          </p:nvPr>
        </p:nvSpPr>
        <p:spPr/>
        <p:txBody>
          <a:bodyPr/>
          <a:lstStyle>
            <a:lvl1pPr>
              <a:defRPr>
                <a:solidFill>
                  <a:srgbClr val="000000"/>
                </a:solidFill>
              </a:defRPr>
            </a:lvl1pPr>
          </a:lstStyle>
          <a:p>
            <a:endParaRPr lang="sv-SE" dirty="0"/>
          </a:p>
        </p:txBody>
      </p:sp>
      <p:sp>
        <p:nvSpPr>
          <p:cNvPr id="7" name="Platshållare för bildnummer 6">
            <a:extLst>
              <a:ext uri="{FF2B5EF4-FFF2-40B4-BE49-F238E27FC236}">
                <a16:creationId xmlns:a16="http://schemas.microsoft.com/office/drawing/2014/main" id="{86FC2F0E-68DA-4BA3-A9F4-787D62C5A1AB}"/>
              </a:ext>
            </a:extLst>
          </p:cNvPr>
          <p:cNvSpPr>
            <a:spLocks noGrp="1"/>
          </p:cNvSpPr>
          <p:nvPr>
            <p:ph type="sldNum" sz="quarter" idx="12"/>
            <p:custDataLst>
              <p:tags r:id="rId6"/>
            </p:custDataLst>
          </p:nvPr>
        </p:nvSpPr>
        <p:spPr/>
        <p:txBody>
          <a:bodyPr/>
          <a:lstStyle>
            <a:lvl1pPr>
              <a:defRPr>
                <a:solidFill>
                  <a:srgbClr val="000000"/>
                </a:solidFill>
              </a:defRPr>
            </a:lvl1pPr>
          </a:lstStyle>
          <a:p>
            <a:fld id="{AB10C4F1-9B75-42B3-868C-2BA418BFB637}" type="slidenum">
              <a:rPr lang="sv-SE" smtClean="0"/>
              <a:pPr/>
              <a:t>‹#›</a:t>
            </a:fld>
            <a:endParaRPr lang="sv-SE" dirty="0"/>
          </a:p>
        </p:txBody>
      </p:sp>
      <p:sp>
        <p:nvSpPr>
          <p:cNvPr id="8" name="Rektangel 7" descr="TagShapePrint">
            <a:extLst>
              <a:ext uri="{FF2B5EF4-FFF2-40B4-BE49-F238E27FC236}">
                <a16:creationId xmlns:a16="http://schemas.microsoft.com/office/drawing/2014/main" id="{B5EB1135-0832-4441-AC01-03686231A213}"/>
              </a:ext>
            </a:extLst>
          </p:cNvPr>
          <p:cNvSpPr/>
          <p:nvPr userDrawn="1">
            <p:custDataLst>
              <p:tags r:id="rId7"/>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2266156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sv-SE"/>
              <a:t>Klicka här för att ändra mall för rubrikformat</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AB10C4F1-9B75-42B3-868C-2BA418BFB637}" type="slidenum">
              <a:rPr lang="sv-SE" smtClean="0"/>
              <a:pPr/>
              <a:t>‹#›</a:t>
            </a:fld>
            <a:endParaRPr lang="sv-SE" dirty="0"/>
          </a:p>
        </p:txBody>
      </p:sp>
      <p:sp>
        <p:nvSpPr>
          <p:cNvPr id="8" name="Rektangel 7" descr="TagShapePrint">
            <a:extLst>
              <a:ext uri="{FF2B5EF4-FFF2-40B4-BE49-F238E27FC236}">
                <a16:creationId xmlns:a16="http://schemas.microsoft.com/office/drawing/2014/main" id="{8C73F4DF-375A-0AC8-1973-8D0B518537DB}"/>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431371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3560976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Avsnittsrubrik">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lvl1pPr>
              <a:defRPr>
                <a:solidFill>
                  <a:schemeClr val="tx2"/>
                </a:solidFill>
              </a:defRPr>
            </a:lvl1pPr>
          </a:lstStyle>
          <a:p>
            <a:fld id="{D9FFE0F3-4F51-4CFF-B74D-C77C1C0F63B2}" type="datetimeFigureOut">
              <a:rPr lang="sv-SE" smtClean="0"/>
              <a:pPr/>
              <a:t>2026-10-06</a:t>
            </a:fld>
            <a:endParaRPr lang="sv-SE"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sv-SE"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B10C4F1-9B75-42B3-868C-2BA418BFB637}" type="slidenum">
              <a:rPr lang="sv-SE" smtClean="0"/>
              <a:pPr/>
              <a:t>‹#›</a:t>
            </a:fld>
            <a:endParaRPr lang="sv-SE" dirty="0"/>
          </a:p>
        </p:txBody>
      </p:sp>
      <p:sp>
        <p:nvSpPr>
          <p:cNvPr id="8" name="Rektangel 7" descr="TagShapePrint">
            <a:extLst>
              <a:ext uri="{FF2B5EF4-FFF2-40B4-BE49-F238E27FC236}">
                <a16:creationId xmlns:a16="http://schemas.microsoft.com/office/drawing/2014/main" id="{347C5A07-F8F0-E4D7-F982-E909985082BA}"/>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408819710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4141851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2505803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4" name="Footer Placeholder 3"/>
          <p:cNvSpPr>
            <a:spLocks noGrp="1"/>
          </p:cNvSpPr>
          <p:nvPr>
            <p:ph type="ftr" sz="quarter" idx="11"/>
          </p:nvPr>
        </p:nvSpPr>
        <p:spPr/>
        <p:txBody>
          <a:bodyPr/>
          <a:lstStyle/>
          <a:p>
            <a:endParaRPr lang="sv-SE" dirty="0"/>
          </a:p>
        </p:txBody>
      </p:sp>
      <p:sp>
        <p:nvSpPr>
          <p:cNvPr id="5" name="Slide Number Placeholder 4"/>
          <p:cNvSpPr>
            <a:spLocks noGrp="1"/>
          </p:cNvSpPr>
          <p:nvPr>
            <p:ph type="sldNum" sz="quarter" idx="12"/>
          </p:nvPr>
        </p:nvSpPr>
        <p:spPr/>
        <p:txBody>
          <a:bodyPr/>
          <a:lstStyle/>
          <a:p>
            <a:fld id="{AB10C4F1-9B75-42B3-868C-2BA418BFB637}" type="slidenum">
              <a:rPr lang="sv-SE" smtClean="0"/>
              <a:pPr/>
              <a:t>‹#›</a:t>
            </a:fld>
            <a:endParaRPr lang="sv-SE" dirty="0"/>
          </a:p>
        </p:txBody>
      </p:sp>
      <p:sp>
        <p:nvSpPr>
          <p:cNvPr id="6" name="Rektangel 5" descr="TagShapePrint">
            <a:extLst>
              <a:ext uri="{FF2B5EF4-FFF2-40B4-BE49-F238E27FC236}">
                <a16:creationId xmlns:a16="http://schemas.microsoft.com/office/drawing/2014/main" id="{3C8600F1-B66A-D31C-339B-59419AB9C370}"/>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2620625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3" name="Footer Placeholder 2"/>
          <p:cNvSpPr>
            <a:spLocks noGrp="1"/>
          </p:cNvSpPr>
          <p:nvPr>
            <p:ph type="ftr" sz="quarter" idx="11"/>
          </p:nvPr>
        </p:nvSpPr>
        <p:spPr/>
        <p:txBody>
          <a:bodyPr/>
          <a:lstStyle/>
          <a:p>
            <a:endParaRPr lang="sv-SE" dirty="0"/>
          </a:p>
        </p:txBody>
      </p:sp>
      <p:sp>
        <p:nvSpPr>
          <p:cNvPr id="4" name="Slide Number Placeholder 3"/>
          <p:cNvSpPr>
            <a:spLocks noGrp="1"/>
          </p:cNvSpPr>
          <p:nvPr>
            <p:ph type="sldNum" sz="quarter" idx="12"/>
          </p:nvPr>
        </p:nvSpPr>
        <p:spPr/>
        <p:txBody>
          <a:bodyPr/>
          <a:lstStyle/>
          <a:p>
            <a:fld id="{AB10C4F1-9B75-42B3-868C-2BA418BFB637}" type="slidenum">
              <a:rPr lang="sv-SE" smtClean="0"/>
              <a:pPr/>
              <a:t>‹#›</a:t>
            </a:fld>
            <a:endParaRPr lang="sv-SE" dirty="0"/>
          </a:p>
        </p:txBody>
      </p:sp>
      <p:sp>
        <p:nvSpPr>
          <p:cNvPr id="5" name="Rektangel 4" descr="TagShapePrint">
            <a:extLst>
              <a:ext uri="{FF2B5EF4-FFF2-40B4-BE49-F238E27FC236}">
                <a16:creationId xmlns:a16="http://schemas.microsoft.com/office/drawing/2014/main" id="{CA0DA7F5-7C8D-C0A5-0FF6-778DC9009499}"/>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1601817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966745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D9FFE0F3-4F51-4CFF-B74D-C77C1C0F63B2}" type="datetimeFigureOut">
              <a:rPr lang="sv-SE" smtClean="0"/>
              <a:pPr/>
              <a:t>2026-10-06</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7" name="Slide Number Placeholder 6"/>
          <p:cNvSpPr>
            <a:spLocks noGrp="1"/>
          </p:cNvSpPr>
          <p:nvPr>
            <p:ph type="sldNum" sz="quarter" idx="12"/>
          </p:nvPr>
        </p:nvSpPr>
        <p:spPr/>
        <p:txBody>
          <a:bodyPr/>
          <a:lstStyle/>
          <a:p>
            <a:fld id="{AB10C4F1-9B75-42B3-868C-2BA418BFB637}" type="slidenum">
              <a:rPr lang="sv-SE" smtClean="0"/>
              <a:pPr/>
              <a:t>‹#›</a:t>
            </a:fld>
            <a:endParaRPr lang="sv-SE" dirty="0"/>
          </a:p>
        </p:txBody>
      </p:sp>
      <p:sp>
        <p:nvSpPr>
          <p:cNvPr id="2" name="Rektangel 1" descr="TagShapePrint">
            <a:extLst>
              <a:ext uri="{FF2B5EF4-FFF2-40B4-BE49-F238E27FC236}">
                <a16:creationId xmlns:a16="http://schemas.microsoft.com/office/drawing/2014/main" id="{B3BB982F-59E5-9859-F19D-BD5A2A7362BC}"/>
              </a:ext>
            </a:extLst>
          </p:cNvPr>
          <p:cNvSpPr/>
          <p:nvPr userDrawn="1">
            <p:custDataLst>
              <p:tags r:id="rId1"/>
            </p:custDataLst>
          </p:nvPr>
        </p:nvSpPr>
        <p:spPr>
          <a:xfrm>
            <a:off x="0" y="0"/>
            <a:ext cx="0" cy="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spTree>
    <p:extLst>
      <p:ext uri="{BB962C8B-B14F-4D97-AF65-F5344CB8AC3E}">
        <p14:creationId xmlns:p14="http://schemas.microsoft.com/office/powerpoint/2010/main" val="1791424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D9FFE0F3-4F51-4CFF-B74D-C77C1C0F63B2}" type="datetimeFigureOut">
              <a:rPr lang="sv-SE" smtClean="0"/>
              <a:pPr/>
              <a:t>2026-10-06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4168083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a:xfrm>
            <a:off x="838200" y="6422854"/>
            <a:ext cx="2743196" cy="365125"/>
          </a:xfrm>
        </p:spPr>
        <p:txBody>
          <a:bodyPr/>
          <a:lstStyle/>
          <a:p>
            <a:fld id="{D9FFE0F3-4F51-4CFF-B74D-C77C1C0F63B2}" type="datetimeFigureOut">
              <a:rPr lang="sv-SE" smtClean="0"/>
              <a:pPr/>
              <a:t>2026-10-06</a:t>
            </a:fld>
            <a:endParaRPr lang="sv-SE"/>
          </a:p>
        </p:txBody>
      </p:sp>
      <p:sp>
        <p:nvSpPr>
          <p:cNvPr id="5" name="Footer Placeholder 4"/>
          <p:cNvSpPr>
            <a:spLocks noGrp="1"/>
          </p:cNvSpPr>
          <p:nvPr>
            <p:ph type="ftr" sz="quarter" idx="11"/>
          </p:nvPr>
        </p:nvSpPr>
        <p:spPr>
          <a:xfrm>
            <a:off x="3776135" y="6422854"/>
            <a:ext cx="4279669" cy="365125"/>
          </a:xfrm>
        </p:spPr>
        <p:txBody>
          <a:bodyPr/>
          <a:lstStyle/>
          <a:p>
            <a:endParaRPr lang="sv-SE"/>
          </a:p>
        </p:txBody>
      </p:sp>
      <p:sp>
        <p:nvSpPr>
          <p:cNvPr id="6" name="Slide Number Placeholder 5"/>
          <p:cNvSpPr>
            <a:spLocks noGrp="1"/>
          </p:cNvSpPr>
          <p:nvPr>
            <p:ph type="sldNum" sz="quarter" idx="12"/>
          </p:nvPr>
        </p:nvSpPr>
        <p:spPr>
          <a:xfrm>
            <a:off x="8073048" y="6422854"/>
            <a:ext cx="879759" cy="365125"/>
          </a:xfrm>
        </p:spPr>
        <p:txBody>
          <a:bodyPr/>
          <a:lstStyle/>
          <a:p>
            <a:fld id="{AB10C4F1-9B75-42B3-868C-2BA418BFB637}" type="slidenum">
              <a:rPr lang="sv-SE" smtClean="0"/>
              <a:pPr/>
              <a:t>‹#›</a:t>
            </a:fld>
            <a:endParaRPr lang="sv-SE"/>
          </a:p>
        </p:txBody>
      </p:sp>
    </p:spTree>
    <p:extLst>
      <p:ext uri="{BB962C8B-B14F-4D97-AF65-F5344CB8AC3E}">
        <p14:creationId xmlns:p14="http://schemas.microsoft.com/office/powerpoint/2010/main" val="341073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ags" Target="../tags/tag1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49A1D45-C8A4-4E8C-BBD1-029294E58C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4ECA6EB-7BD6-426D-9AB7-2756AE8588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4C94EF4-68B8-486B-901E-EE26A09F15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FE0F3-4F51-4CFF-B74D-C77C1C0F63B2}" type="datetimeFigureOut">
              <a:rPr lang="sv-SE" smtClean="0"/>
              <a:pPr/>
              <a:t>2026-10-06</a:t>
            </a:fld>
            <a:endParaRPr lang="sv-SE"/>
          </a:p>
        </p:txBody>
      </p:sp>
      <p:sp>
        <p:nvSpPr>
          <p:cNvPr id="5" name="Platshållare för sidfot 4">
            <a:extLst>
              <a:ext uri="{FF2B5EF4-FFF2-40B4-BE49-F238E27FC236}">
                <a16:creationId xmlns:a16="http://schemas.microsoft.com/office/drawing/2014/main" id="{1891F126-ADF1-4E46-856E-BF316C306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CBD9EAC-B53E-4402-BF11-C7F80BC441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10C4F1-9B75-42B3-868C-2BA418BFB637}" type="slidenum">
              <a:rPr lang="sv-SE" smtClean="0"/>
              <a:pPr/>
              <a:t>‹#›</a:t>
            </a:fld>
            <a:endParaRPr lang="sv-SE"/>
          </a:p>
        </p:txBody>
      </p:sp>
      <p:sp>
        <p:nvSpPr>
          <p:cNvPr id="7" name="Rektangel 6" descr="TagShapePrint">
            <a:extLst>
              <a:ext uri="{FF2B5EF4-FFF2-40B4-BE49-F238E27FC236}">
                <a16:creationId xmlns:a16="http://schemas.microsoft.com/office/drawing/2014/main" id="{6D703363-6994-493B-A46D-CB909E70CA46}"/>
              </a:ext>
            </a:extLst>
          </p:cNvPr>
          <p:cNvSpPr/>
          <p:nvPr userDrawn="1">
            <p:custDataLst>
              <p:tags r:id="rId14"/>
            </p:custDataLst>
          </p:nvPr>
        </p:nvSpPr>
        <p:spPr>
          <a:xfrm>
            <a:off x="0" y="0"/>
            <a:ext cx="0" cy="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pic>
        <p:nvPicPr>
          <p:cNvPr id="8" name="Bildobjekt 7" descr="MSB Logotyp">
            <a:extLst>
              <a:ext uri="{FF2B5EF4-FFF2-40B4-BE49-F238E27FC236}">
                <a16:creationId xmlns:a16="http://schemas.microsoft.com/office/drawing/2014/main" id="{AD7B8466-C9C0-4A7B-BA78-093F77C8A133}"/>
              </a:ext>
            </a:extLst>
          </p:cNvPr>
          <p:cNvPicPr>
            <a:picLocks noChangeAspect="1"/>
          </p:cNvPicPr>
          <p:nvPr userDrawn="1"/>
        </p:nvPicPr>
        <p:blipFill>
          <a:blip r:embed="rId15">
            <a:alphaModFix amt="0"/>
            <a:extLst>
              <a:ext uri="{28A0092B-C50C-407E-A947-70E740481C1C}">
                <a14:useLocalDpi xmlns:a14="http://schemas.microsoft.com/office/drawing/2010/main" val="0"/>
              </a:ext>
            </a:extLst>
          </a:blip>
          <a:stretch>
            <a:fillRect/>
          </a:stretch>
        </p:blipFill>
        <p:spPr>
          <a:xfrm>
            <a:off x="10683024" y="6123904"/>
            <a:ext cx="1287889" cy="571294"/>
          </a:xfrm>
          <a:prstGeom prst="rect">
            <a:avLst/>
          </a:prstGeom>
          <a:noFill/>
        </p:spPr>
      </p:pic>
    </p:spTree>
    <p:extLst>
      <p:ext uri="{BB962C8B-B14F-4D97-AF65-F5344CB8AC3E}">
        <p14:creationId xmlns:p14="http://schemas.microsoft.com/office/powerpoint/2010/main" val="3331330319"/>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656" r:id="rId12"/>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D9FFE0F3-4F51-4CFF-B74D-C77C1C0F63B2}" type="datetimeFigureOut">
              <a:rPr lang="sv-SE" smtClean="0"/>
              <a:pPr/>
              <a:t>2026-10-06</a:t>
            </a:fld>
            <a:endParaRPr lang="sv-SE"/>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sv-SE"/>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AB10C4F1-9B75-42B3-868C-2BA418BFB637}" type="slidenum">
              <a:rPr lang="sv-SE" smtClean="0"/>
              <a:pPr/>
              <a:t>‹#›</a:t>
            </a:fld>
            <a:endParaRPr lang="sv-SE"/>
          </a:p>
        </p:txBody>
      </p:sp>
      <p:sp>
        <p:nvSpPr>
          <p:cNvPr id="8" name="Rektangel 7" descr="TagShapePrint">
            <a:extLst>
              <a:ext uri="{FF2B5EF4-FFF2-40B4-BE49-F238E27FC236}">
                <a16:creationId xmlns:a16="http://schemas.microsoft.com/office/drawing/2014/main" id="{F3CF6A56-29B0-47B6-B88A-F840B9F61678}"/>
              </a:ext>
            </a:extLst>
          </p:cNvPr>
          <p:cNvSpPr/>
          <p:nvPr userDrawn="1">
            <p:custDataLst>
              <p:tags r:id="rId13"/>
            </p:custDataLst>
          </p:nvPr>
        </p:nvSpPr>
        <p:spPr>
          <a:xfrm>
            <a:off x="0" y="0"/>
            <a:ext cx="0" cy="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FF"/>
              </a:solidFill>
            </a:endParaRPr>
          </a:p>
        </p:txBody>
      </p:sp>
      <p:pic>
        <p:nvPicPr>
          <p:cNvPr id="9" name="Bildobjekt 8" descr="MSB Logotyp">
            <a:extLst>
              <a:ext uri="{FF2B5EF4-FFF2-40B4-BE49-F238E27FC236}">
                <a16:creationId xmlns:a16="http://schemas.microsoft.com/office/drawing/2014/main" id="{728C7E6B-828D-CDDF-AB7B-C9AB8594F4FC}"/>
              </a:ext>
            </a:extLst>
          </p:cNvPr>
          <p:cNvPicPr>
            <a:picLocks noChangeAspect="1"/>
          </p:cNvPicPr>
          <p:nvPr userDrawn="1"/>
        </p:nvPicPr>
        <p:blipFill>
          <a:blip r:embed="rId14">
            <a:alphaModFix amt="0"/>
            <a:extLst>
              <a:ext uri="{28A0092B-C50C-407E-A947-70E740481C1C}">
                <a14:useLocalDpi xmlns:a14="http://schemas.microsoft.com/office/drawing/2010/main" val="0"/>
              </a:ext>
            </a:extLst>
          </a:blip>
          <a:stretch>
            <a:fillRect/>
          </a:stretch>
        </p:blipFill>
        <p:spPr>
          <a:xfrm>
            <a:off x="10683024" y="6123904"/>
            <a:ext cx="1287889" cy="571294"/>
          </a:xfrm>
          <a:prstGeom prst="rect">
            <a:avLst/>
          </a:prstGeom>
          <a:noFill/>
        </p:spPr>
      </p:pic>
    </p:spTree>
    <p:extLst>
      <p:ext uri="{BB962C8B-B14F-4D97-AF65-F5344CB8AC3E}">
        <p14:creationId xmlns:p14="http://schemas.microsoft.com/office/powerpoint/2010/main" val="2387685807"/>
      </p:ext>
    </p:extLst>
  </p:cSld>
  <p:clrMap bg1="dk1" tx1="lt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9.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54C21705-3A54-4F9B-9AF5-038317FF4909}"/>
              </a:ext>
            </a:extLst>
          </p:cNvPr>
          <p:cNvSpPr>
            <a:spLocks noGrp="1"/>
          </p:cNvSpPr>
          <p:nvPr>
            <p:ph type="ctrTitle"/>
          </p:nvPr>
        </p:nvSpPr>
        <p:spPr/>
        <p:txBody>
          <a:bodyPr>
            <a:normAutofit/>
          </a:bodyPr>
          <a:lstStyle/>
          <a:p>
            <a:r>
              <a:rPr lang="sv-SE" sz="4800" dirty="0"/>
              <a:t>Föräldramöte 2026-10-05</a:t>
            </a:r>
          </a:p>
        </p:txBody>
      </p:sp>
      <p:sp>
        <p:nvSpPr>
          <p:cNvPr id="5" name="Underrubrik 4">
            <a:extLst>
              <a:ext uri="{FF2B5EF4-FFF2-40B4-BE49-F238E27FC236}">
                <a16:creationId xmlns:a16="http://schemas.microsoft.com/office/drawing/2014/main" id="{FB94F59F-93B1-4C77-B77A-43C5584C808C}"/>
              </a:ext>
            </a:extLst>
          </p:cNvPr>
          <p:cNvSpPr>
            <a:spLocks noGrp="1"/>
          </p:cNvSpPr>
          <p:nvPr>
            <p:ph type="subTitle" idx="1"/>
          </p:nvPr>
        </p:nvSpPr>
        <p:spPr/>
        <p:txBody>
          <a:bodyPr/>
          <a:lstStyle/>
          <a:p>
            <a:r>
              <a:rPr lang="sv-SE" dirty="0"/>
              <a:t>Pojkar 8/9 säsongen 26/27</a:t>
            </a:r>
          </a:p>
        </p:txBody>
      </p:sp>
    </p:spTree>
    <p:extLst>
      <p:ext uri="{BB962C8B-B14F-4D97-AF65-F5344CB8AC3E}">
        <p14:creationId xmlns:p14="http://schemas.microsoft.com/office/powerpoint/2010/main" val="1266680323"/>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25407BA-E7A8-4C94-927D-2F93BF807571}"/>
              </a:ext>
            </a:extLst>
          </p:cNvPr>
          <p:cNvSpPr>
            <a:spLocks noGrp="1"/>
          </p:cNvSpPr>
          <p:nvPr>
            <p:ph type="title"/>
          </p:nvPr>
        </p:nvSpPr>
        <p:spPr>
          <a:xfrm>
            <a:off x="1088967" y="1294665"/>
            <a:ext cx="8580582" cy="966397"/>
          </a:xfrm>
        </p:spPr>
        <p:txBody>
          <a:bodyPr/>
          <a:lstStyle/>
          <a:p>
            <a:r>
              <a:rPr lang="sv-SE" dirty="0"/>
              <a:t>Ledare presentation:</a:t>
            </a:r>
          </a:p>
        </p:txBody>
      </p:sp>
      <p:sp>
        <p:nvSpPr>
          <p:cNvPr id="5" name="Platshållare för innehåll 4">
            <a:extLst>
              <a:ext uri="{FF2B5EF4-FFF2-40B4-BE49-F238E27FC236}">
                <a16:creationId xmlns:a16="http://schemas.microsoft.com/office/drawing/2014/main" id="{6AC5D948-32A6-4193-B2FB-313183FDFC7A}"/>
              </a:ext>
            </a:extLst>
          </p:cNvPr>
          <p:cNvSpPr>
            <a:spLocks noGrp="1"/>
          </p:cNvSpPr>
          <p:nvPr>
            <p:ph idx="1"/>
          </p:nvPr>
        </p:nvSpPr>
        <p:spPr>
          <a:xfrm>
            <a:off x="1088967" y="2261062"/>
            <a:ext cx="9265003" cy="3605585"/>
          </a:xfrm>
        </p:spPr>
        <p:txBody>
          <a:bodyPr>
            <a:normAutofit/>
          </a:bodyPr>
          <a:lstStyle/>
          <a:p>
            <a:r>
              <a:rPr lang="sv-SE" sz="1800" dirty="0"/>
              <a:t>Oscar Adolfsson </a:t>
            </a:r>
          </a:p>
          <a:p>
            <a:r>
              <a:rPr lang="sv-SE" sz="1800" dirty="0"/>
              <a:t>Malin Berg</a:t>
            </a:r>
          </a:p>
          <a:p>
            <a:r>
              <a:rPr lang="sv-SE" sz="1800" dirty="0"/>
              <a:t>Robert Salander</a:t>
            </a:r>
          </a:p>
          <a:p>
            <a:r>
              <a:rPr lang="sv-SE" sz="1800" dirty="0"/>
              <a:t>Erik Svensson </a:t>
            </a:r>
          </a:p>
          <a:p>
            <a:r>
              <a:rPr lang="sv-SE" sz="1800" dirty="0"/>
              <a:t>Marcus </a:t>
            </a:r>
            <a:r>
              <a:rPr lang="sv-SE" sz="1800" dirty="0" err="1"/>
              <a:t>Nyren</a:t>
            </a:r>
            <a:endParaRPr lang="sv-SE" sz="1800" dirty="0"/>
          </a:p>
          <a:p>
            <a:pPr marL="0" indent="0">
              <a:buNone/>
            </a:pPr>
            <a:endParaRPr lang="sv-SE" sz="1800" dirty="0"/>
          </a:p>
          <a:p>
            <a:pPr marL="0" indent="0">
              <a:buNone/>
            </a:pPr>
            <a:r>
              <a:rPr lang="sv-SE" sz="1800" i="1" dirty="0"/>
              <a:t>Samtliga ledare har minst gått TU1. TU2 (4 dagars) (Tränarutbildning som anordnas av Svenska handbollsförbundet) har även gjorts av Malin och Oscar.</a:t>
            </a:r>
          </a:p>
          <a:p>
            <a:pPr marL="0" indent="0">
              <a:buNone/>
            </a:pPr>
            <a:endParaRPr lang="sv-SE" sz="1800" i="1" dirty="0"/>
          </a:p>
          <a:p>
            <a:pPr marL="0" indent="0">
              <a:buNone/>
            </a:pPr>
            <a:endParaRPr lang="sv-SE" sz="1800" i="1" dirty="0"/>
          </a:p>
        </p:txBody>
      </p:sp>
    </p:spTree>
    <p:extLst>
      <p:ext uri="{BB962C8B-B14F-4D97-AF65-F5344CB8AC3E}">
        <p14:creationId xmlns:p14="http://schemas.microsoft.com/office/powerpoint/2010/main" val="3534317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77708A-36BA-417D-A861-CBD6A437CC17}"/>
              </a:ext>
            </a:extLst>
          </p:cNvPr>
          <p:cNvSpPr>
            <a:spLocks noGrp="1"/>
          </p:cNvSpPr>
          <p:nvPr>
            <p:ph type="title"/>
          </p:nvPr>
        </p:nvSpPr>
        <p:spPr>
          <a:xfrm>
            <a:off x="1640384" y="160772"/>
            <a:ext cx="8580582" cy="966397"/>
          </a:xfrm>
        </p:spPr>
        <p:txBody>
          <a:bodyPr>
            <a:normAutofit fontScale="90000"/>
          </a:bodyPr>
          <a:lstStyle/>
          <a:p>
            <a:pPr algn="ctr"/>
            <a:r>
              <a:rPr lang="sv-SE" dirty="0"/>
              <a:t>Truppen idag 26 st.</a:t>
            </a:r>
            <a:br>
              <a:rPr lang="sv-SE" dirty="0"/>
            </a:br>
            <a:r>
              <a:rPr lang="sv-SE" dirty="0"/>
              <a:t>(39 </a:t>
            </a:r>
            <a:r>
              <a:rPr lang="sv-SE" dirty="0" err="1"/>
              <a:t>st</a:t>
            </a:r>
            <a:r>
              <a:rPr lang="sv-SE" dirty="0"/>
              <a:t> 2025/2026)</a:t>
            </a:r>
          </a:p>
        </p:txBody>
      </p:sp>
      <p:pic>
        <p:nvPicPr>
          <p:cNvPr id="6" name="Platshållare för innehåll 5">
            <a:extLst>
              <a:ext uri="{FF2B5EF4-FFF2-40B4-BE49-F238E27FC236}">
                <a16:creationId xmlns:a16="http://schemas.microsoft.com/office/drawing/2014/main" id="{6F2F4B37-9850-34DF-DC88-17ECA2577AC9}"/>
              </a:ext>
            </a:extLst>
          </p:cNvPr>
          <p:cNvPicPr>
            <a:picLocks noGrp="1" noChangeAspect="1"/>
          </p:cNvPicPr>
          <p:nvPr>
            <p:ph idx="1"/>
          </p:nvPr>
        </p:nvPicPr>
        <p:blipFill>
          <a:blip r:embed="rId2"/>
          <a:stretch>
            <a:fillRect/>
          </a:stretch>
        </p:blipFill>
        <p:spPr>
          <a:xfrm>
            <a:off x="3871703" y="1443077"/>
            <a:ext cx="4448593" cy="4831857"/>
          </a:xfrm>
          <a:prstGeom prst="rect">
            <a:avLst/>
          </a:prstGeom>
        </p:spPr>
      </p:pic>
    </p:spTree>
    <p:extLst>
      <p:ext uri="{BB962C8B-B14F-4D97-AF65-F5344CB8AC3E}">
        <p14:creationId xmlns:p14="http://schemas.microsoft.com/office/powerpoint/2010/main" val="2832633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DA571245-B271-4992-AD0B-0382DEA06DF6}"/>
              </a:ext>
            </a:extLst>
          </p:cNvPr>
          <p:cNvSpPr txBox="1"/>
          <p:nvPr/>
        </p:nvSpPr>
        <p:spPr>
          <a:xfrm>
            <a:off x="2796356" y="1231865"/>
            <a:ext cx="6136616" cy="1323439"/>
          </a:xfrm>
          <a:prstGeom prst="rect">
            <a:avLst/>
          </a:prstGeom>
          <a:noFill/>
        </p:spPr>
        <p:txBody>
          <a:bodyPr wrap="none" rtlCol="0">
            <a:spAutoFit/>
          </a:bodyPr>
          <a:lstStyle/>
          <a:p>
            <a:r>
              <a:rPr lang="sv-SE" sz="4000" b="1" dirty="0">
                <a:solidFill>
                  <a:schemeClr val="bg1"/>
                </a:solidFill>
              </a:rPr>
              <a:t>Handbollförbundet Väst </a:t>
            </a:r>
            <a:br>
              <a:rPr lang="sv-SE" sz="4000" b="1" dirty="0">
                <a:solidFill>
                  <a:schemeClr val="bg1"/>
                </a:solidFill>
              </a:rPr>
            </a:br>
            <a:r>
              <a:rPr lang="sv-SE" sz="4000" b="1" dirty="0">
                <a:solidFill>
                  <a:schemeClr val="bg1"/>
                </a:solidFill>
              </a:rPr>
              <a:t>IFK Hammarö U8/U9</a:t>
            </a:r>
          </a:p>
        </p:txBody>
      </p:sp>
      <p:sp>
        <p:nvSpPr>
          <p:cNvPr id="3" name="textruta 2">
            <a:extLst>
              <a:ext uri="{FF2B5EF4-FFF2-40B4-BE49-F238E27FC236}">
                <a16:creationId xmlns:a16="http://schemas.microsoft.com/office/drawing/2014/main" id="{4B892464-2ABB-4082-8C64-0E4D20308AD9}"/>
              </a:ext>
            </a:extLst>
          </p:cNvPr>
          <p:cNvSpPr txBox="1"/>
          <p:nvPr/>
        </p:nvSpPr>
        <p:spPr>
          <a:xfrm>
            <a:off x="997280" y="2611784"/>
            <a:ext cx="10197439" cy="3014351"/>
          </a:xfrm>
          <a:prstGeom prst="rect">
            <a:avLst/>
          </a:prstGeom>
          <a:noFill/>
        </p:spPr>
        <p:txBody>
          <a:bodyPr wrap="square">
            <a:spAutoFit/>
          </a:bodyPr>
          <a:lstStyle/>
          <a:p>
            <a:pPr>
              <a:lnSpc>
                <a:spcPct val="115000"/>
              </a:lnSpc>
              <a:spcAft>
                <a:spcPts val="1000"/>
              </a:spcAft>
            </a:pPr>
            <a:r>
              <a:rPr lang="sv-SE" sz="2800" b="1" dirty="0">
                <a:solidFill>
                  <a:schemeClr val="bg1"/>
                </a:solidFill>
                <a:effectLst/>
                <a:ea typeface="Dotum" panose="020B0503020000020004" pitchFamily="34" charset="-127"/>
                <a:cs typeface="Calibri" panose="020F0502020204030204" pitchFamily="34" charset="0"/>
              </a:rPr>
              <a:t>HFV består av föreningar tillhörande:</a:t>
            </a:r>
          </a:p>
          <a:p>
            <a:pPr marL="285750" indent="-285750">
              <a:lnSpc>
                <a:spcPct val="115000"/>
              </a:lnSpc>
              <a:spcAft>
                <a:spcPts val="1000"/>
              </a:spcAft>
              <a:buFontTx/>
              <a:buChar char="-"/>
            </a:pPr>
            <a:r>
              <a:rPr lang="sv-SE" sz="2200" dirty="0">
                <a:solidFill>
                  <a:schemeClr val="bg1"/>
                </a:solidFill>
                <a:effectLst/>
                <a:ea typeface="Dotum" panose="020B0503020000020004" pitchFamily="34" charset="-127"/>
                <a:cs typeface="Calibri" panose="020F0502020204030204" pitchFamily="34" charset="0"/>
              </a:rPr>
              <a:t>Västra Götalands län</a:t>
            </a:r>
            <a:endParaRPr lang="sv-SE" sz="2200" dirty="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200" dirty="0">
                <a:solidFill>
                  <a:schemeClr val="bg1"/>
                </a:solidFill>
                <a:effectLst/>
                <a:ea typeface="Dotum" panose="020B0503020000020004" pitchFamily="34" charset="-127"/>
                <a:cs typeface="Calibri" panose="020F0502020204030204" pitchFamily="34" charset="0"/>
              </a:rPr>
              <a:t>Värmlands län</a:t>
            </a:r>
            <a:endParaRPr lang="sv-SE" sz="2200" dirty="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200" dirty="0">
                <a:solidFill>
                  <a:schemeClr val="bg1"/>
                </a:solidFill>
                <a:effectLst/>
                <a:ea typeface="Dotum" panose="020B0503020000020004" pitchFamily="34" charset="-127"/>
                <a:cs typeface="Calibri" panose="020F0502020204030204" pitchFamily="34" charset="0"/>
              </a:rPr>
              <a:t>Kungsbacka, Varberg, Falkenberg och Hylte från Hallands län</a:t>
            </a:r>
          </a:p>
          <a:p>
            <a:pPr marL="285750" indent="-285750">
              <a:lnSpc>
                <a:spcPct val="115000"/>
              </a:lnSpc>
              <a:spcAft>
                <a:spcPts val="1000"/>
              </a:spcAft>
              <a:buFontTx/>
              <a:buChar char="-"/>
            </a:pPr>
            <a:r>
              <a:rPr lang="sv-SE" sz="2200" dirty="0">
                <a:solidFill>
                  <a:schemeClr val="bg1"/>
                </a:solidFill>
                <a:effectLst/>
                <a:ea typeface="Dotum" panose="020B0503020000020004" pitchFamily="34" charset="-127"/>
                <a:cs typeface="Calibri" panose="020F0502020204030204" pitchFamily="34" charset="0"/>
              </a:rPr>
              <a:t>Mullsjö, Habo, Jönköping, Gislaved, Värnamo, Vaggeryd och Gnosjö från Jönköpings län. </a:t>
            </a:r>
            <a:endParaRPr lang="sv-SE" sz="2200" dirty="0">
              <a:solidFill>
                <a:schemeClr val="bg1"/>
              </a:solidFill>
              <a:effectLst/>
              <a:ea typeface="Dotum" panose="020B0503020000020004" pitchFamily="34" charset="-127"/>
              <a:cs typeface="Times New Roman" panose="02020603050405020304" pitchFamily="18" charset="0"/>
            </a:endParaRPr>
          </a:p>
        </p:txBody>
      </p:sp>
      <p:pic>
        <p:nvPicPr>
          <p:cNvPr id="5" name="Bildobjekt 4" descr="En bild som visar Grafik, Teckensnitt, logotyp, symbol&#10;&#10;Automatiskt genererad beskrivning">
            <a:extLst>
              <a:ext uri="{FF2B5EF4-FFF2-40B4-BE49-F238E27FC236}">
                <a16:creationId xmlns:a16="http://schemas.microsoft.com/office/drawing/2014/main" id="{5D64B427-8888-548A-5CD7-07FB2D224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106801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E15E3-9E1E-00C4-EF07-BC7CDF59D77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53CCC4AF-B8B8-72F8-8087-AE92FA76F06F}"/>
              </a:ext>
            </a:extLst>
          </p:cNvPr>
          <p:cNvSpPr txBox="1"/>
          <p:nvPr/>
        </p:nvSpPr>
        <p:spPr>
          <a:xfrm>
            <a:off x="2559812" y="1270275"/>
            <a:ext cx="7848623" cy="600164"/>
          </a:xfrm>
          <a:prstGeom prst="rect">
            <a:avLst/>
          </a:prstGeom>
          <a:noFill/>
        </p:spPr>
        <p:txBody>
          <a:bodyPr wrap="none" rtlCol="0">
            <a:spAutoFit/>
          </a:bodyPr>
          <a:lstStyle/>
          <a:p>
            <a:r>
              <a:rPr lang="sv-SE" sz="3300" b="1" dirty="0">
                <a:solidFill>
                  <a:schemeClr val="bg1"/>
                </a:solidFill>
              </a:rPr>
              <a:t>Möjliga spelformer hösten 2026 för U9</a:t>
            </a:r>
          </a:p>
        </p:txBody>
      </p:sp>
      <p:sp>
        <p:nvSpPr>
          <p:cNvPr id="3" name="textruta 2">
            <a:extLst>
              <a:ext uri="{FF2B5EF4-FFF2-40B4-BE49-F238E27FC236}">
                <a16:creationId xmlns:a16="http://schemas.microsoft.com/office/drawing/2014/main" id="{6047212E-16C5-4E63-B14C-00991DD02F10}"/>
              </a:ext>
            </a:extLst>
          </p:cNvPr>
          <p:cNvSpPr txBox="1"/>
          <p:nvPr/>
        </p:nvSpPr>
        <p:spPr>
          <a:xfrm>
            <a:off x="1224567" y="2380416"/>
            <a:ext cx="10197439" cy="5384231"/>
          </a:xfrm>
          <a:prstGeom prst="rect">
            <a:avLst/>
          </a:prstGeom>
          <a:noFill/>
        </p:spPr>
        <p:txBody>
          <a:bodyPr wrap="square">
            <a:spAutoFit/>
          </a:bodyPr>
          <a:lstStyle/>
          <a:p>
            <a:pPr>
              <a:lnSpc>
                <a:spcPct val="115000"/>
              </a:lnSpc>
              <a:spcAft>
                <a:spcPts val="1000"/>
              </a:spcAft>
            </a:pPr>
            <a:r>
              <a:rPr lang="sv-SE" sz="2200" b="1" dirty="0">
                <a:solidFill>
                  <a:schemeClr val="bg1"/>
                </a:solidFill>
              </a:rPr>
              <a:t>Handbollsfestival: </a:t>
            </a:r>
            <a:r>
              <a:rPr lang="sv-SE" sz="2200" dirty="0">
                <a:solidFill>
                  <a:schemeClr val="bg1"/>
                </a:solidFill>
              </a:rPr>
              <a:t>kan väljas om man är U8-U9. Två speltillfällen under hösten med gemensam samling och uppvärmning. 6-10 lag per speltillfälle.  </a:t>
            </a:r>
            <a:br>
              <a:rPr lang="sv-SE" b="1" dirty="0">
                <a:solidFill>
                  <a:schemeClr val="bg1"/>
                </a:solidFill>
              </a:rPr>
            </a:br>
            <a:r>
              <a:rPr lang="sv-SE" sz="2200" dirty="0">
                <a:solidFill>
                  <a:schemeClr val="bg1"/>
                </a:solidFill>
              </a:rPr>
              <a:t>Riktar sig till U8-lag samt U9-lag som mår bra av lite “enklare” matchning. </a:t>
            </a:r>
            <a:br>
              <a:rPr lang="sv-SE" sz="2200" b="1" dirty="0">
                <a:solidFill>
                  <a:schemeClr val="bg1"/>
                </a:solidFill>
                <a:ea typeface="Dotum" panose="020B0503020000020004" pitchFamily="34" charset="-127"/>
                <a:cs typeface="Calibri" panose="020F0502020204030204" pitchFamily="34" charset="0"/>
              </a:rPr>
            </a:br>
            <a:br>
              <a:rPr lang="sv-SE" sz="2200" b="1" dirty="0">
                <a:solidFill>
                  <a:schemeClr val="bg1"/>
                </a:solidFill>
                <a:ea typeface="Dotum" panose="020B0503020000020004" pitchFamily="34" charset="-127"/>
                <a:cs typeface="Calibri" panose="020F0502020204030204" pitchFamily="34" charset="0"/>
              </a:rPr>
            </a:br>
            <a:r>
              <a:rPr lang="sv-SE" sz="2200" b="1" dirty="0">
                <a:solidFill>
                  <a:schemeClr val="bg1"/>
                </a:solidFill>
                <a:ea typeface="Dotum" panose="020B0503020000020004" pitchFamily="34" charset="-127"/>
                <a:cs typeface="Calibri" panose="020F0502020204030204" pitchFamily="34" charset="0"/>
              </a:rPr>
              <a:t>Minihandbollssammandrag: </a:t>
            </a:r>
            <a:r>
              <a:rPr lang="sv-SE" sz="2200" dirty="0">
                <a:solidFill>
                  <a:schemeClr val="bg1"/>
                </a:solidFill>
              </a:rPr>
              <a:t>kan väljas om man är U8-U9. Endast matchspel vid tre tillfällen under hösten. 10-16 lag per speltillfälle. Riktar sig till U9-lag samt U8-lag som vill ha en extra utmaning. U8- och U9-lag spelar tillsammans. </a:t>
            </a:r>
          </a:p>
          <a:p>
            <a:pPr fontAlgn="base"/>
            <a:endParaRPr lang="sv-SE" sz="2200" dirty="0">
              <a:solidFill>
                <a:schemeClr val="bg1"/>
              </a:solidFill>
              <a:ea typeface="Dotum" panose="020B0503020000020004" pitchFamily="34" charset="-127"/>
              <a:cs typeface="Calibri" panose="020F0502020204030204" pitchFamily="34" charset="0"/>
            </a:endParaRPr>
          </a:p>
          <a:p>
            <a:pPr fontAlgn="base"/>
            <a:r>
              <a:rPr lang="sv-SE" sz="2200" b="1" dirty="0">
                <a:solidFill>
                  <a:schemeClr val="bg1"/>
                </a:solidFill>
                <a:ea typeface="Dotum" panose="020B0503020000020004" pitchFamily="34" charset="-127"/>
                <a:cs typeface="Calibri" panose="020F0502020204030204" pitchFamily="34" charset="0"/>
              </a:rPr>
              <a:t>Kortplan 5 mot 5: </a:t>
            </a:r>
            <a:r>
              <a:rPr lang="sv-SE" sz="2200" dirty="0">
                <a:solidFill>
                  <a:schemeClr val="bg1"/>
                </a:solidFill>
              </a:rPr>
              <a:t>kan väljas om man är U9 redan till höstens spel. Riktar sig till U9-lag som tycker sig ha vuxit ur minihandbollsspelet. </a:t>
            </a:r>
          </a:p>
          <a:p>
            <a:pPr fontAlgn="base"/>
            <a:r>
              <a:rPr lang="sv-SE" sz="2200" dirty="0">
                <a:solidFill>
                  <a:schemeClr val="bg1"/>
                </a:solidFill>
              </a:rPr>
              <a:t>För att kunna anmäla lag hit är kravet att matcherna</a:t>
            </a:r>
            <a:r>
              <a:rPr lang="sv-SE" sz="2200" b="1" dirty="0">
                <a:solidFill>
                  <a:schemeClr val="bg1"/>
                </a:solidFill>
              </a:rPr>
              <a:t> SKA</a:t>
            </a:r>
            <a:r>
              <a:rPr lang="sv-SE" sz="2200" dirty="0">
                <a:solidFill>
                  <a:schemeClr val="bg1"/>
                </a:solidFill>
              </a:rPr>
              <a:t> spelas på kortplan. </a:t>
            </a:r>
            <a:br>
              <a:rPr lang="sv-SE" sz="2200" dirty="0">
                <a:solidFill>
                  <a:schemeClr val="bg1"/>
                </a:solidFill>
              </a:rPr>
            </a:br>
            <a:endParaRPr lang="sv-SE" sz="2200" dirty="0">
              <a:solidFill>
                <a:schemeClr val="bg1"/>
              </a:solidFill>
            </a:endParaRPr>
          </a:p>
          <a:p>
            <a:pPr>
              <a:lnSpc>
                <a:spcPct val="115000"/>
              </a:lnSpc>
              <a:spcAft>
                <a:spcPts val="1000"/>
              </a:spcAft>
            </a:pPr>
            <a:br>
              <a:rPr lang="sv-SE" sz="2200" dirty="0">
                <a:solidFill>
                  <a:schemeClr val="bg1"/>
                </a:solidFill>
                <a:ea typeface="Dotum" panose="020B0503020000020004" pitchFamily="34" charset="-127"/>
                <a:cs typeface="Calibri" panose="020F0502020204030204" pitchFamily="34" charset="0"/>
              </a:rPr>
            </a:br>
            <a:endParaRPr lang="sv-SE" sz="2200" dirty="0">
              <a:solidFill>
                <a:schemeClr val="bg1"/>
              </a:solidFill>
              <a:ea typeface="Dotum" panose="020B0503020000020004" pitchFamily="34" charset="-127"/>
              <a:cs typeface="Calibri" panose="020F0502020204030204" pitchFamily="34" charset="0"/>
            </a:endParaRPr>
          </a:p>
        </p:txBody>
      </p:sp>
    </p:spTree>
    <p:extLst>
      <p:ext uri="{BB962C8B-B14F-4D97-AF65-F5344CB8AC3E}">
        <p14:creationId xmlns:p14="http://schemas.microsoft.com/office/powerpoint/2010/main" val="1977094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744199" y="1801914"/>
            <a:ext cx="8703601" cy="707886"/>
          </a:xfrm>
          <a:prstGeom prst="rect">
            <a:avLst/>
          </a:prstGeom>
          <a:noFill/>
        </p:spPr>
        <p:txBody>
          <a:bodyPr wrap="none" rtlCol="0">
            <a:spAutoFit/>
          </a:bodyPr>
          <a:lstStyle/>
          <a:p>
            <a:r>
              <a:rPr lang="sv-SE" sz="4000" b="1">
                <a:solidFill>
                  <a:schemeClr val="bg1"/>
                </a:solidFill>
              </a:rPr>
              <a:t>Vad är en Handbollsfestival </a:t>
            </a:r>
            <a:r>
              <a:rPr lang="sv-SE" sz="4000" b="1" err="1">
                <a:solidFill>
                  <a:schemeClr val="bg1"/>
                </a:solidFill>
              </a:rPr>
              <a:t>Light</a:t>
            </a:r>
            <a:r>
              <a:rPr lang="sv-SE" sz="4000" b="1">
                <a:solidFill>
                  <a:schemeClr val="bg1"/>
                </a:solidFill>
              </a:rPr>
              <a:t>? </a:t>
            </a:r>
          </a:p>
        </p:txBody>
      </p:sp>
      <p:sp>
        <p:nvSpPr>
          <p:cNvPr id="7" name="textruta 6">
            <a:extLst>
              <a:ext uri="{FF2B5EF4-FFF2-40B4-BE49-F238E27FC236}">
                <a16:creationId xmlns:a16="http://schemas.microsoft.com/office/drawing/2014/main" id="{B3F17993-FF6C-48AD-B74F-C0EDF661AA35}"/>
              </a:ext>
            </a:extLst>
          </p:cNvPr>
          <p:cNvSpPr txBox="1"/>
          <p:nvPr/>
        </p:nvSpPr>
        <p:spPr>
          <a:xfrm>
            <a:off x="1198788" y="2976183"/>
            <a:ext cx="10078214" cy="905633"/>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6-10 lag samlas hos en arrangör för en blandning av gemensamma moment och matchspel.</a:t>
            </a:r>
          </a:p>
        </p:txBody>
      </p:sp>
      <p:sp>
        <p:nvSpPr>
          <p:cNvPr id="9" name="textruta 8">
            <a:extLst>
              <a:ext uri="{FF2B5EF4-FFF2-40B4-BE49-F238E27FC236}">
                <a16:creationId xmlns:a16="http://schemas.microsoft.com/office/drawing/2014/main" id="{BF102CC1-A485-4700-828C-C78849481C46}"/>
              </a:ext>
            </a:extLst>
          </p:cNvPr>
          <p:cNvSpPr txBox="1"/>
          <p:nvPr/>
        </p:nvSpPr>
        <p:spPr>
          <a:xfrm>
            <a:off x="1198788" y="4230711"/>
            <a:ext cx="10078214" cy="461665"/>
          </a:xfrm>
          <a:prstGeom prst="rect">
            <a:avLst/>
          </a:prstGeom>
          <a:noFill/>
        </p:spPr>
        <p:txBody>
          <a:bodyPr wrap="square">
            <a:spAutoFit/>
          </a:bodyPr>
          <a:lstStyle/>
          <a:p>
            <a:pPr lvl="0"/>
            <a:r>
              <a:rPr lang="sv-SE" sz="2400" dirty="0">
                <a:solidFill>
                  <a:schemeClr val="bg1"/>
                </a:solidFill>
              </a:rPr>
              <a:t>- Gemensam samling och uppvärmning </a:t>
            </a:r>
          </a:p>
        </p:txBody>
      </p:sp>
      <p:sp>
        <p:nvSpPr>
          <p:cNvPr id="10" name="textruta 9">
            <a:extLst>
              <a:ext uri="{FF2B5EF4-FFF2-40B4-BE49-F238E27FC236}">
                <a16:creationId xmlns:a16="http://schemas.microsoft.com/office/drawing/2014/main" id="{7F6CA3CC-3A31-4BAE-93EE-00644F936843}"/>
              </a:ext>
            </a:extLst>
          </p:cNvPr>
          <p:cNvSpPr txBox="1"/>
          <p:nvPr/>
        </p:nvSpPr>
        <p:spPr>
          <a:xfrm>
            <a:off x="1198788" y="4929949"/>
            <a:ext cx="10078214" cy="461665"/>
          </a:xfrm>
          <a:prstGeom prst="rect">
            <a:avLst/>
          </a:prstGeom>
          <a:noFill/>
        </p:spPr>
        <p:txBody>
          <a:bodyPr wrap="square">
            <a:spAutoFit/>
          </a:bodyPr>
          <a:lstStyle/>
          <a:p>
            <a:r>
              <a:rPr lang="sv-SE" sz="2400" dirty="0">
                <a:solidFill>
                  <a:schemeClr val="bg1"/>
                </a:solidFill>
              </a:rPr>
              <a:t>- Matchspel i de egna lagen </a:t>
            </a:r>
          </a:p>
        </p:txBody>
      </p:sp>
      <p:pic>
        <p:nvPicPr>
          <p:cNvPr id="2" name="Bildobjekt 1" descr="En bild som visar Grafik, Teckensnitt, logotyp, symbol&#10;&#10;Automatiskt genererad beskrivning">
            <a:extLst>
              <a:ext uri="{FF2B5EF4-FFF2-40B4-BE49-F238E27FC236}">
                <a16:creationId xmlns:a16="http://schemas.microsoft.com/office/drawing/2014/main" id="{DE47B912-19B4-A1A3-E85F-37ACDF9D9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
        <p:nvSpPr>
          <p:cNvPr id="3" name="textruta 2">
            <a:extLst>
              <a:ext uri="{FF2B5EF4-FFF2-40B4-BE49-F238E27FC236}">
                <a16:creationId xmlns:a16="http://schemas.microsoft.com/office/drawing/2014/main" id="{4C479DC2-FECE-BA59-2F27-23614E7A45C2}"/>
              </a:ext>
            </a:extLst>
          </p:cNvPr>
          <p:cNvSpPr txBox="1"/>
          <p:nvPr/>
        </p:nvSpPr>
        <p:spPr>
          <a:xfrm>
            <a:off x="1198788" y="5740509"/>
            <a:ext cx="10078214" cy="461665"/>
          </a:xfrm>
          <a:prstGeom prst="rect">
            <a:avLst/>
          </a:prstGeom>
          <a:noFill/>
        </p:spPr>
        <p:txBody>
          <a:bodyPr wrap="square">
            <a:spAutoFit/>
          </a:bodyPr>
          <a:lstStyle/>
          <a:p>
            <a:r>
              <a:rPr lang="sv-SE" sz="2400" dirty="0">
                <a:solidFill>
                  <a:schemeClr val="bg1"/>
                </a:solidFill>
              </a:rPr>
              <a:t>- Matchtid 1x15 minuter</a:t>
            </a:r>
          </a:p>
        </p:txBody>
      </p:sp>
    </p:spTree>
    <p:extLst>
      <p:ext uri="{BB962C8B-B14F-4D97-AF65-F5344CB8AC3E}">
        <p14:creationId xmlns:p14="http://schemas.microsoft.com/office/powerpoint/2010/main" val="330619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579788" y="1745567"/>
            <a:ext cx="8448147" cy="707886"/>
          </a:xfrm>
          <a:prstGeom prst="rect">
            <a:avLst/>
          </a:prstGeom>
          <a:noFill/>
        </p:spPr>
        <p:txBody>
          <a:bodyPr wrap="none" rtlCol="0">
            <a:spAutoFit/>
          </a:bodyPr>
          <a:lstStyle/>
          <a:p>
            <a:r>
              <a:rPr lang="sv-SE" sz="4000" b="1" dirty="0">
                <a:solidFill>
                  <a:schemeClr val="bg1"/>
                </a:solidFill>
              </a:rPr>
              <a:t>Minihandbollssammandrag U8-U9</a:t>
            </a:r>
          </a:p>
        </p:txBody>
      </p:sp>
      <p:sp>
        <p:nvSpPr>
          <p:cNvPr id="7" name="textruta 6">
            <a:extLst>
              <a:ext uri="{FF2B5EF4-FFF2-40B4-BE49-F238E27FC236}">
                <a16:creationId xmlns:a16="http://schemas.microsoft.com/office/drawing/2014/main" id="{B3F17993-FF6C-48AD-B74F-C0EDF661AA35}"/>
              </a:ext>
            </a:extLst>
          </p:cNvPr>
          <p:cNvSpPr txBox="1"/>
          <p:nvPr/>
        </p:nvSpPr>
        <p:spPr>
          <a:xfrm>
            <a:off x="1579788" y="2893932"/>
            <a:ext cx="10078214" cy="480901"/>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10-16 lag samlas hos en arrangör för matchspel </a:t>
            </a:r>
          </a:p>
        </p:txBody>
      </p:sp>
      <p:sp>
        <p:nvSpPr>
          <p:cNvPr id="9" name="textruta 8">
            <a:extLst>
              <a:ext uri="{FF2B5EF4-FFF2-40B4-BE49-F238E27FC236}">
                <a16:creationId xmlns:a16="http://schemas.microsoft.com/office/drawing/2014/main" id="{BF102CC1-A485-4700-828C-C78849481C46}"/>
              </a:ext>
            </a:extLst>
          </p:cNvPr>
          <p:cNvSpPr txBox="1"/>
          <p:nvPr/>
        </p:nvSpPr>
        <p:spPr>
          <a:xfrm>
            <a:off x="1579788" y="3835523"/>
            <a:ext cx="10078214" cy="830997"/>
          </a:xfrm>
          <a:prstGeom prst="rect">
            <a:avLst/>
          </a:prstGeom>
          <a:noFill/>
        </p:spPr>
        <p:txBody>
          <a:bodyPr wrap="square">
            <a:spAutoFit/>
          </a:bodyPr>
          <a:lstStyle/>
          <a:p>
            <a:pPr lvl="0"/>
            <a:r>
              <a:rPr lang="sv-SE" sz="2400">
                <a:solidFill>
                  <a:schemeClr val="bg1"/>
                </a:solidFill>
              </a:rPr>
              <a:t>I regel tre matcher per lag. Något lag kan få fyra matcher vid ojämnt antal lag</a:t>
            </a:r>
          </a:p>
        </p:txBody>
      </p:sp>
      <p:sp>
        <p:nvSpPr>
          <p:cNvPr id="10" name="textruta 9">
            <a:extLst>
              <a:ext uri="{FF2B5EF4-FFF2-40B4-BE49-F238E27FC236}">
                <a16:creationId xmlns:a16="http://schemas.microsoft.com/office/drawing/2014/main" id="{7F6CA3CC-3A31-4BAE-93EE-00644F936843}"/>
              </a:ext>
            </a:extLst>
          </p:cNvPr>
          <p:cNvSpPr txBox="1"/>
          <p:nvPr/>
        </p:nvSpPr>
        <p:spPr>
          <a:xfrm>
            <a:off x="1579788" y="5106999"/>
            <a:ext cx="10078214" cy="461665"/>
          </a:xfrm>
          <a:prstGeom prst="rect">
            <a:avLst/>
          </a:prstGeom>
          <a:noFill/>
        </p:spPr>
        <p:txBody>
          <a:bodyPr wrap="square">
            <a:spAutoFit/>
          </a:bodyPr>
          <a:lstStyle/>
          <a:p>
            <a:r>
              <a:rPr lang="sv-SE" sz="2400">
                <a:solidFill>
                  <a:schemeClr val="bg1"/>
                </a:solidFill>
              </a:rPr>
              <a:t>Matchtid 1x17 minuter </a:t>
            </a:r>
          </a:p>
        </p:txBody>
      </p:sp>
      <p:pic>
        <p:nvPicPr>
          <p:cNvPr id="3" name="Bildobjekt 2" descr="En bild som visar Grafik, Teckensnitt, logotyp, symbol&#10;&#10;Automatiskt genererad beskrivning">
            <a:extLst>
              <a:ext uri="{FF2B5EF4-FFF2-40B4-BE49-F238E27FC236}">
                <a16:creationId xmlns:a16="http://schemas.microsoft.com/office/drawing/2014/main" id="{5CDE6900-670D-075B-B71B-E735D0251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90680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Kortplansspel U9</a:t>
            </a:r>
            <a:br>
              <a:rPr lang="sv-SE" sz="4000" b="1" dirty="0">
                <a:solidFill>
                  <a:schemeClr val="bg1"/>
                </a:solidFill>
              </a:rPr>
            </a:br>
            <a:r>
              <a:rPr lang="sv-SE" sz="4000" b="1" dirty="0">
                <a:solidFill>
                  <a:schemeClr val="bg1"/>
                </a:solidFill>
              </a:rPr>
              <a:t>säsongen 2026-2027</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2" name="textruta 1">
            <a:extLst>
              <a:ext uri="{FF2B5EF4-FFF2-40B4-BE49-F238E27FC236}">
                <a16:creationId xmlns:a16="http://schemas.microsoft.com/office/drawing/2014/main" id="{06A0768A-45FF-29A6-9F89-779A892EC8F6}"/>
              </a:ext>
            </a:extLst>
          </p:cNvPr>
          <p:cNvSpPr txBox="1"/>
          <p:nvPr/>
        </p:nvSpPr>
        <p:spPr>
          <a:xfrm>
            <a:off x="2387271" y="4079055"/>
            <a:ext cx="8546457"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Spelas utan resultat- och tabellvisning på hemsidor etc</a:t>
            </a:r>
            <a:r>
              <a:rPr lang="sv-SE" sz="2400" dirty="0">
                <a:solidFill>
                  <a:schemeClr val="bg1"/>
                </a:solidFill>
                <a:ea typeface="Calibri" panose="020F0502020204030204" pitchFamily="34" charset="0"/>
                <a:cs typeface="Calibri" panose="020F0502020204030204" pitchFamily="34" charset="0"/>
              </a:rPr>
              <a: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
        <p:nvSpPr>
          <p:cNvPr id="4" name="textruta 3">
            <a:extLst>
              <a:ext uri="{FF2B5EF4-FFF2-40B4-BE49-F238E27FC236}">
                <a16:creationId xmlns:a16="http://schemas.microsoft.com/office/drawing/2014/main" id="{2B8D9259-365B-F990-C517-FD69D1C82765}"/>
              </a:ext>
            </a:extLst>
          </p:cNvPr>
          <p:cNvSpPr txBox="1"/>
          <p:nvPr/>
        </p:nvSpPr>
        <p:spPr>
          <a:xfrm>
            <a:off x="2387271" y="2335839"/>
            <a:ext cx="7252218"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 5 mot 5 (+ målvakt) på kortplan</a:t>
            </a:r>
            <a:r>
              <a:rPr lang="sv-SE" sz="2400" dirty="0">
                <a:solidFill>
                  <a:schemeClr val="bg1"/>
                </a:solidFill>
                <a:ea typeface="Calibri" panose="020F0502020204030204" pitchFamily="34" charset="0"/>
                <a:cs typeface="Calibri" panose="020F0502020204030204" pitchFamily="34" charset="0"/>
              </a:rPr>
              <a:t> (26x20 m) </a:t>
            </a:r>
            <a:r>
              <a:rPr lang="sv-SE" sz="1800" dirty="0">
                <a:solidFill>
                  <a:schemeClr val="bg1"/>
                </a:solidFill>
                <a:effectLst/>
                <a:ea typeface="Calibri" panose="020F0502020204030204" pitchFamily="34" charset="0"/>
                <a:cs typeface="Calibri" panose="020F0502020204030204" pitchFamily="34" charset="0"/>
              </a:rPr>
              <a:t>	</a:t>
            </a:r>
          </a:p>
        </p:txBody>
      </p:sp>
      <p:sp>
        <p:nvSpPr>
          <p:cNvPr id="5" name="textruta 4">
            <a:extLst>
              <a:ext uri="{FF2B5EF4-FFF2-40B4-BE49-F238E27FC236}">
                <a16:creationId xmlns:a16="http://schemas.microsoft.com/office/drawing/2014/main" id="{CDC676AD-4E16-AE6B-7D0D-B12A3212941A}"/>
              </a:ext>
            </a:extLst>
          </p:cNvPr>
          <p:cNvSpPr txBox="1"/>
          <p:nvPr/>
        </p:nvSpPr>
        <p:spPr>
          <a:xfrm>
            <a:off x="2387271" y="3202412"/>
            <a:ext cx="7252218"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Sammandragsserie eller rak serie 	</a:t>
            </a:r>
            <a:r>
              <a:rPr lang="sv-SE" sz="1800" dirty="0">
                <a:solidFill>
                  <a:schemeClr val="bg1"/>
                </a:solidFill>
                <a:effectLst/>
                <a:ea typeface="Calibri" panose="020F0502020204030204" pitchFamily="34" charset="0"/>
                <a:cs typeface="Calibri" panose="020F0502020204030204" pitchFamily="34" charset="0"/>
              </a:rPr>
              <a:t>	</a:t>
            </a:r>
          </a:p>
        </p:txBody>
      </p:sp>
      <p:sp>
        <p:nvSpPr>
          <p:cNvPr id="6" name="textruta 5">
            <a:extLst>
              <a:ext uri="{FF2B5EF4-FFF2-40B4-BE49-F238E27FC236}">
                <a16:creationId xmlns:a16="http://schemas.microsoft.com/office/drawing/2014/main" id="{948D64D8-7B34-30A1-5925-6F723FA76C24}"/>
              </a:ext>
            </a:extLst>
          </p:cNvPr>
          <p:cNvSpPr txBox="1"/>
          <p:nvPr/>
        </p:nvSpPr>
        <p:spPr>
          <a:xfrm>
            <a:off x="2387271" y="4959364"/>
            <a:ext cx="8668665" cy="1330364"/>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Matchtid 2x20 minuter. </a:t>
            </a:r>
            <a:r>
              <a:rPr lang="sv-SE" sz="2400" dirty="0">
                <a:solidFill>
                  <a:schemeClr val="bg1"/>
                </a:solidFill>
                <a:ea typeface="Calibri" panose="020F0502020204030204" pitchFamily="34" charset="0"/>
                <a:cs typeface="Calibri" panose="020F0502020204030204" pitchFamily="34" charset="0"/>
              </a:rPr>
              <a:t>Vid lämpligt speluppehåll efter ca 10 minuter i respektive halvlek blåser </a:t>
            </a:r>
            <a:r>
              <a:rPr lang="sv-SE" sz="2400">
                <a:solidFill>
                  <a:schemeClr val="bg1"/>
                </a:solidFill>
                <a:ea typeface="Calibri" panose="020F0502020204030204" pitchFamily="34" charset="0"/>
                <a:cs typeface="Calibri" panose="020F0502020204030204" pitchFamily="34" charset="0"/>
              </a:rPr>
              <a:t>domaren av för </a:t>
            </a:r>
            <a:r>
              <a:rPr lang="sv-SE" sz="2400" dirty="0">
                <a:solidFill>
                  <a:schemeClr val="bg1"/>
                </a:solidFill>
                <a:ea typeface="Calibri" panose="020F0502020204030204" pitchFamily="34" charset="0"/>
                <a:cs typeface="Calibri" panose="020F0502020204030204" pitchFamily="34" charset="0"/>
              </a:rPr>
              <a:t>1 minuts utbildningstimeout.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486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7E6F-70E3-B200-5D94-90AF6CB9B355}"/>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31E5A48E-A2E3-B313-7EAF-F32AC6710C77}"/>
              </a:ext>
            </a:extLst>
          </p:cNvPr>
          <p:cNvPicPr>
            <a:picLocks noChangeAspect="1"/>
          </p:cNvPicPr>
          <p:nvPr/>
        </p:nvPicPr>
        <p:blipFill>
          <a:blip r:embed="rId2">
            <a:extLst>
              <a:ext uri="{28A0092B-C50C-407E-A947-70E740481C1C}">
                <a14:useLocalDpi xmlns:a14="http://schemas.microsoft.com/office/drawing/2010/main" val="0"/>
              </a:ext>
            </a:extLst>
          </a:blip>
          <a:stretch/>
        </p:blipFill>
        <p:spPr bwMode="auto">
          <a:xfrm>
            <a:off x="2033804" y="182563"/>
            <a:ext cx="9994755" cy="6721475"/>
          </a:xfrm>
          <a:prstGeom prst="rect">
            <a:avLst/>
          </a:prstGeom>
          <a:noFill/>
          <a:ln>
            <a:noFill/>
          </a:ln>
        </p:spPr>
      </p:pic>
      <p:pic>
        <p:nvPicPr>
          <p:cNvPr id="4" name="Bildobjekt 3">
            <a:extLst>
              <a:ext uri="{FF2B5EF4-FFF2-40B4-BE49-F238E27FC236}">
                <a16:creationId xmlns:a16="http://schemas.microsoft.com/office/drawing/2014/main" id="{F7D1096B-E25B-5DAD-AFC1-3C974085FB06}"/>
              </a:ext>
            </a:extLst>
          </p:cNvPr>
          <p:cNvPicPr>
            <a:picLocks noChangeAspect="1"/>
          </p:cNvPicPr>
          <p:nvPr/>
        </p:nvPicPr>
        <p:blipFill>
          <a:blip r:embed="rId3"/>
          <a:stretch>
            <a:fillRect/>
          </a:stretch>
        </p:blipFill>
        <p:spPr>
          <a:xfrm>
            <a:off x="91043" y="182563"/>
            <a:ext cx="2544969" cy="1379537"/>
          </a:xfrm>
          <a:prstGeom prst="rect">
            <a:avLst/>
          </a:prstGeom>
        </p:spPr>
      </p:pic>
      <p:pic>
        <p:nvPicPr>
          <p:cNvPr id="6" name="Bildobjekt 5">
            <a:extLst>
              <a:ext uri="{FF2B5EF4-FFF2-40B4-BE49-F238E27FC236}">
                <a16:creationId xmlns:a16="http://schemas.microsoft.com/office/drawing/2014/main" id="{688E3E13-2244-3A1D-B759-FE3079D74BEB}"/>
              </a:ext>
            </a:extLst>
          </p:cNvPr>
          <p:cNvPicPr>
            <a:picLocks noChangeAspect="1"/>
          </p:cNvPicPr>
          <p:nvPr/>
        </p:nvPicPr>
        <p:blipFill>
          <a:blip r:embed="rId4"/>
          <a:stretch>
            <a:fillRect/>
          </a:stretch>
        </p:blipFill>
        <p:spPr>
          <a:xfrm>
            <a:off x="4765833" y="2254827"/>
            <a:ext cx="4017683" cy="2675659"/>
          </a:xfrm>
          <a:prstGeom prst="rect">
            <a:avLst/>
          </a:prstGeom>
        </p:spPr>
      </p:pic>
    </p:spTree>
    <p:extLst>
      <p:ext uri="{BB962C8B-B14F-4D97-AF65-F5344CB8AC3E}">
        <p14:creationId xmlns:p14="http://schemas.microsoft.com/office/powerpoint/2010/main" val="2365857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3B146-835D-64FD-A848-213A3FA3EFF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D3D9234-93A7-4D20-4422-CB0F59F9359F}"/>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syftet med kortplan? </a:t>
            </a:r>
          </a:p>
        </p:txBody>
      </p:sp>
      <p:sp>
        <p:nvSpPr>
          <p:cNvPr id="4" name="Platshållare för innehåll 2">
            <a:extLst>
              <a:ext uri="{FF2B5EF4-FFF2-40B4-BE49-F238E27FC236}">
                <a16:creationId xmlns:a16="http://schemas.microsoft.com/office/drawing/2014/main" id="{3C97A69B-FCE7-975B-8452-9B4E4AE40A4B}"/>
              </a:ext>
            </a:extLst>
          </p:cNvPr>
          <p:cNvSpPr txBox="1">
            <a:spLocks/>
          </p:cNvSpPr>
          <p:nvPr/>
        </p:nvSpPr>
        <p:spPr>
          <a:xfrm>
            <a:off x="1568823" y="2142566"/>
            <a:ext cx="9493623" cy="441063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sv-SE" altLang="sv-SE" sz="2400" dirty="0">
                <a:solidFill>
                  <a:schemeClr val="bg1"/>
                </a:solidFill>
                <a:latin typeface="Arial"/>
                <a:cs typeface="Arial"/>
              </a:rPr>
              <a:t>Ett bra mellansteg mellan minihandboll och spel på stor plan som gör det lättare för barn att lära sig spela handboll.</a:t>
            </a:r>
          </a:p>
          <a:p>
            <a:pPr>
              <a:spcAft>
                <a:spcPts val="1200"/>
              </a:spcAft>
            </a:pPr>
            <a:r>
              <a:rPr lang="sv-SE" altLang="sv-SE" sz="2400" dirty="0">
                <a:solidFill>
                  <a:schemeClr val="bg1"/>
                </a:solidFill>
                <a:latin typeface="Arial"/>
                <a:cs typeface="Arial"/>
              </a:rPr>
              <a:t>Kortare transportsträcka ger färre tekniska fel på vägen och därmed fler utvecklande spelsituationer. </a:t>
            </a:r>
          </a:p>
          <a:p>
            <a:pPr>
              <a:spcAft>
                <a:spcPts val="1200"/>
              </a:spcAft>
            </a:pPr>
            <a:r>
              <a:rPr lang="sv-SE" altLang="sv-SE" sz="2400" dirty="0">
                <a:solidFill>
                  <a:schemeClr val="bg1"/>
                </a:solidFill>
                <a:latin typeface="Arial"/>
                <a:cs typeface="Arial"/>
              </a:rPr>
              <a:t>Fler tillfällen för uppställt anfalls- och försvarsspel vilket är det som spelare i den här åldern framförallt behöver träna på. Ex:</a:t>
            </a:r>
            <a:br>
              <a:rPr lang="sv-SE" altLang="sv-SE" sz="2400" dirty="0">
                <a:solidFill>
                  <a:schemeClr val="bg1"/>
                </a:solidFill>
                <a:latin typeface="Arial"/>
                <a:cs typeface="Arial"/>
              </a:rPr>
            </a:br>
            <a:r>
              <a:rPr lang="sv-SE" altLang="sv-SE" sz="2400" dirty="0">
                <a:solidFill>
                  <a:schemeClr val="bg1"/>
                </a:solidFill>
                <a:latin typeface="Arial"/>
                <a:cs typeface="Arial"/>
              </a:rPr>
              <a:t>- Få bollen i fart och satsa i lucka </a:t>
            </a:r>
            <a:br>
              <a:rPr lang="sv-SE" altLang="sv-SE" sz="2400" dirty="0">
                <a:solidFill>
                  <a:schemeClr val="bg1"/>
                </a:solidFill>
                <a:latin typeface="Arial"/>
                <a:cs typeface="Arial"/>
              </a:rPr>
            </a:br>
            <a:r>
              <a:rPr lang="sv-SE" altLang="sv-SE" sz="2400" dirty="0">
                <a:solidFill>
                  <a:schemeClr val="bg1"/>
                </a:solidFill>
                <a:latin typeface="Arial"/>
                <a:cs typeface="Arial"/>
              </a:rPr>
              <a:t>- Kunna släppa vidare bollen i fart</a:t>
            </a:r>
            <a:br>
              <a:rPr lang="sv-SE" altLang="sv-SE" sz="2400" dirty="0">
                <a:solidFill>
                  <a:schemeClr val="bg1"/>
                </a:solidFill>
                <a:latin typeface="Arial"/>
                <a:cs typeface="Arial"/>
              </a:rPr>
            </a:br>
            <a:r>
              <a:rPr lang="sv-SE" altLang="sv-SE" sz="2400" dirty="0">
                <a:solidFill>
                  <a:schemeClr val="bg1"/>
                </a:solidFill>
                <a:latin typeface="Arial"/>
                <a:cs typeface="Arial"/>
              </a:rPr>
              <a:t>- Träna på olika finter </a:t>
            </a:r>
            <a:br>
              <a:rPr lang="sv-SE" altLang="sv-SE" sz="2400" dirty="0">
                <a:solidFill>
                  <a:schemeClr val="bg1"/>
                </a:solidFill>
                <a:latin typeface="Arial"/>
                <a:cs typeface="Arial"/>
              </a:rPr>
            </a:b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1690266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A56937-ACED-431B-9449-5EDCEFA5B202}"/>
              </a:ext>
            </a:extLst>
          </p:cNvPr>
          <p:cNvSpPr>
            <a:spLocks noGrp="1"/>
          </p:cNvSpPr>
          <p:nvPr>
            <p:ph type="title"/>
          </p:nvPr>
        </p:nvSpPr>
        <p:spPr>
          <a:xfrm>
            <a:off x="1773388" y="376903"/>
            <a:ext cx="8580582" cy="966397"/>
          </a:xfrm>
        </p:spPr>
        <p:txBody>
          <a:bodyPr/>
          <a:lstStyle/>
          <a:p>
            <a:r>
              <a:rPr lang="sv-SE" dirty="0"/>
              <a:t>Mål för säsongen 26/27</a:t>
            </a:r>
          </a:p>
        </p:txBody>
      </p:sp>
      <p:sp>
        <p:nvSpPr>
          <p:cNvPr id="3" name="Platshållare för innehåll 2">
            <a:extLst>
              <a:ext uri="{FF2B5EF4-FFF2-40B4-BE49-F238E27FC236}">
                <a16:creationId xmlns:a16="http://schemas.microsoft.com/office/drawing/2014/main" id="{D24658ED-8FD0-4F90-B5A6-4C12D4B685EA}"/>
              </a:ext>
            </a:extLst>
          </p:cNvPr>
          <p:cNvSpPr>
            <a:spLocks noGrp="1"/>
          </p:cNvSpPr>
          <p:nvPr>
            <p:ph idx="1"/>
          </p:nvPr>
        </p:nvSpPr>
        <p:spPr>
          <a:xfrm>
            <a:off x="1487978" y="1512916"/>
            <a:ext cx="8865992" cy="4353731"/>
          </a:xfrm>
        </p:spPr>
        <p:txBody>
          <a:bodyPr>
            <a:noAutofit/>
          </a:bodyPr>
          <a:lstStyle/>
          <a:p>
            <a:pPr>
              <a:buFontTx/>
              <a:buChar char="-"/>
            </a:pPr>
            <a:r>
              <a:rPr lang="sv-SE" sz="1800" dirty="0"/>
              <a:t>Fortsätta med samma glädje och framåtanda som vi börjat med förra året.</a:t>
            </a:r>
          </a:p>
          <a:p>
            <a:pPr>
              <a:buFontTx/>
              <a:buChar char="-"/>
            </a:pPr>
            <a:r>
              <a:rPr lang="sv-SE" sz="1800" dirty="0"/>
              <a:t>Vi behöver utveckla känslan att vi alla är ett och samma lag och vinna tillsammans som lag. Gäller självklart även att tillsammans hantera förluster.</a:t>
            </a:r>
          </a:p>
          <a:p>
            <a:pPr>
              <a:buFontTx/>
              <a:buChar char="-"/>
            </a:pPr>
            <a:r>
              <a:rPr lang="sv-SE" sz="1800" dirty="0"/>
              <a:t>Få killarna att känna sig ännu mer bekväma på handbollsplanen, få dem att vilja och våga utvecklas ännu mer. </a:t>
            </a:r>
          </a:p>
          <a:p>
            <a:pPr>
              <a:buFontTx/>
              <a:buChar char="-"/>
            </a:pPr>
            <a:r>
              <a:rPr lang="sv-SE" sz="1800" dirty="0"/>
              <a:t>Utveckla ett mer samordnat anfall och försvarsspel för att förbereda för ett ”organiserat” spel med positioner.</a:t>
            </a:r>
          </a:p>
          <a:p>
            <a:pPr>
              <a:buFontTx/>
              <a:buChar char="-"/>
            </a:pPr>
            <a:endParaRPr lang="sv-SE" sz="1800" dirty="0"/>
          </a:p>
        </p:txBody>
      </p:sp>
    </p:spTree>
    <p:extLst>
      <p:ext uri="{BB962C8B-B14F-4D97-AF65-F5344CB8AC3E}">
        <p14:creationId xmlns:p14="http://schemas.microsoft.com/office/powerpoint/2010/main" val="2468070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735D81-B21C-4B28-9DA1-7FC8C91DE6BC}"/>
              </a:ext>
            </a:extLst>
          </p:cNvPr>
          <p:cNvSpPr>
            <a:spLocks noGrp="1"/>
          </p:cNvSpPr>
          <p:nvPr>
            <p:ph type="title"/>
          </p:nvPr>
        </p:nvSpPr>
        <p:spPr/>
        <p:txBody>
          <a:bodyPr/>
          <a:lstStyle/>
          <a:p>
            <a:r>
              <a:rPr lang="sv-SE" dirty="0"/>
              <a:t>Upplägg på träningar nu och framåt</a:t>
            </a:r>
          </a:p>
        </p:txBody>
      </p:sp>
      <p:sp>
        <p:nvSpPr>
          <p:cNvPr id="3" name="Platshållare för innehåll 2">
            <a:extLst>
              <a:ext uri="{FF2B5EF4-FFF2-40B4-BE49-F238E27FC236}">
                <a16:creationId xmlns:a16="http://schemas.microsoft.com/office/drawing/2014/main" id="{47CC084A-5AB4-40C8-8B08-89F7FD913CBA}"/>
              </a:ext>
            </a:extLst>
          </p:cNvPr>
          <p:cNvSpPr>
            <a:spLocks noGrp="1"/>
          </p:cNvSpPr>
          <p:nvPr>
            <p:ph idx="1"/>
          </p:nvPr>
        </p:nvSpPr>
        <p:spPr/>
        <p:txBody>
          <a:bodyPr>
            <a:normAutofit/>
          </a:bodyPr>
          <a:lstStyle/>
          <a:p>
            <a:r>
              <a:rPr lang="sv-SE" sz="1800" dirty="0"/>
              <a:t>Måndagar 17:30-18.30 Hammarhallarna.</a:t>
            </a:r>
          </a:p>
          <a:p>
            <a:r>
              <a:rPr lang="sv-SE" sz="1800" dirty="0"/>
              <a:t>Onsdagar 17:00-18:00 Bärstadskolans skolsal.</a:t>
            </a:r>
          </a:p>
          <a:p>
            <a:pPr marL="0" indent="0">
              <a:buNone/>
            </a:pPr>
            <a:endParaRPr lang="sv-SE" sz="1800" dirty="0"/>
          </a:p>
          <a:p>
            <a:pPr marL="0" indent="0">
              <a:buNone/>
            </a:pPr>
            <a:r>
              <a:rPr lang="sv-SE" b="1" dirty="0"/>
              <a:t>Praktisk info träningar:</a:t>
            </a:r>
            <a:endParaRPr lang="sv-SE" dirty="0"/>
          </a:p>
          <a:p>
            <a:r>
              <a:rPr lang="sv-SE" dirty="0"/>
              <a:t>På måndagar ser vi att föräldrar helst befinner sig på läktaren. Givetvis får föräldrar för nya spelare eller för dom som har ett behov befinna sig nere vid plan.</a:t>
            </a:r>
          </a:p>
          <a:p>
            <a:endParaRPr lang="sv-SE" dirty="0"/>
          </a:p>
          <a:p>
            <a:r>
              <a:rPr lang="sv-SE" dirty="0"/>
              <a:t>På onsdagar i </a:t>
            </a:r>
            <a:r>
              <a:rPr lang="sv-SE" dirty="0" err="1"/>
              <a:t>Bärsta</a:t>
            </a:r>
            <a:r>
              <a:rPr lang="sv-SE" dirty="0"/>
              <a:t> har vi väldigt lite plats och därför önskar vi inga föräldrar i hallen förutom exempel ovan.</a:t>
            </a:r>
          </a:p>
          <a:p>
            <a:endParaRPr lang="sv-SE" sz="1800" dirty="0"/>
          </a:p>
        </p:txBody>
      </p:sp>
    </p:spTree>
    <p:extLst>
      <p:ext uri="{BB962C8B-B14F-4D97-AF65-F5344CB8AC3E}">
        <p14:creationId xmlns:p14="http://schemas.microsoft.com/office/powerpoint/2010/main" val="3527598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5C3033-5462-4CCC-8C8D-BC9CDAEC47AB}"/>
              </a:ext>
            </a:extLst>
          </p:cNvPr>
          <p:cNvSpPr>
            <a:spLocks noGrp="1"/>
          </p:cNvSpPr>
          <p:nvPr>
            <p:ph type="title"/>
          </p:nvPr>
        </p:nvSpPr>
        <p:spPr/>
        <p:txBody>
          <a:bodyPr>
            <a:normAutofit/>
          </a:bodyPr>
          <a:lstStyle/>
          <a:p>
            <a:r>
              <a:rPr lang="sv-SE" sz="2800" dirty="0"/>
              <a:t>Inför träningar och matcher vill vi att ni tänker på följande:</a:t>
            </a:r>
          </a:p>
        </p:txBody>
      </p:sp>
      <p:sp>
        <p:nvSpPr>
          <p:cNvPr id="3" name="Platshållare för innehåll 2">
            <a:extLst>
              <a:ext uri="{FF2B5EF4-FFF2-40B4-BE49-F238E27FC236}">
                <a16:creationId xmlns:a16="http://schemas.microsoft.com/office/drawing/2014/main" id="{89E44180-4AB4-424B-A470-B02314ECC020}"/>
              </a:ext>
            </a:extLst>
          </p:cNvPr>
          <p:cNvSpPr>
            <a:spLocks noGrp="1"/>
          </p:cNvSpPr>
          <p:nvPr>
            <p:ph idx="1"/>
          </p:nvPr>
        </p:nvSpPr>
        <p:spPr/>
        <p:txBody>
          <a:bodyPr>
            <a:noAutofit/>
          </a:bodyPr>
          <a:lstStyle/>
          <a:p>
            <a:pPr marL="0" indent="0">
              <a:buNone/>
            </a:pPr>
            <a:r>
              <a:rPr lang="sv-SE" sz="1800" dirty="0"/>
              <a:t>Besvara alltid kallelser som vi skickar ut vare sig det är till träningar eller matcher och vare sig ert barn kan delta eller ej. Detta är för vår planerings skull. OBS! Ladda ner Laget-</a:t>
            </a:r>
            <a:r>
              <a:rPr lang="sv-SE" sz="1800" dirty="0" err="1"/>
              <a:t>appen</a:t>
            </a:r>
            <a:r>
              <a:rPr lang="sv-SE" sz="1800" dirty="0"/>
              <a:t> om ni inte redan har så får ni aviseringar och påminnelser där. </a:t>
            </a:r>
          </a:p>
          <a:p>
            <a:r>
              <a:rPr lang="sv-SE" sz="1800" dirty="0"/>
              <a:t>Se till att ert barn kommer i </a:t>
            </a:r>
            <a:r>
              <a:rPr lang="sv-SE" sz="1800" b="1" dirty="0"/>
              <a:t>tid till träning </a:t>
            </a:r>
            <a:r>
              <a:rPr lang="sv-SE" sz="1800" dirty="0"/>
              <a:t>och är </a:t>
            </a:r>
            <a:r>
              <a:rPr lang="sv-SE" sz="1800" b="1" dirty="0"/>
              <a:t>ombytt och klar</a:t>
            </a:r>
            <a:r>
              <a:rPr lang="sv-SE" sz="1800" dirty="0"/>
              <a:t> när träningen börjar och att dom har fått energi att orka.</a:t>
            </a:r>
          </a:p>
          <a:p>
            <a:r>
              <a:rPr lang="sv-SE" sz="1800" dirty="0"/>
              <a:t>Inför matcher är det viktigt att ni i tid meddelar oss om Ert barn inte kan vara med eller ej närvara, vi kommer att sätta en deadline för att besvara kallelse inför match tre dagar innan matchen för att vi </a:t>
            </a:r>
            <a:r>
              <a:rPr lang="sv-SE" sz="1800" dirty="0" err="1"/>
              <a:t>ev</a:t>
            </a:r>
            <a:r>
              <a:rPr lang="sv-SE" sz="1800" dirty="0"/>
              <a:t> ska ha möjlighet att låna in spelare från det andra laget, det innebär alltså att om vi inte fått svar senast den utsatta dagen för sista svar så räknar vi inte med den spelaren på match. </a:t>
            </a:r>
          </a:p>
          <a:p>
            <a:r>
              <a:rPr lang="sv-SE" sz="1800" dirty="0"/>
              <a:t>Vi räknar också med att spelare som är med är 100% hela och friska när de kommer till match. Om inte – så vill vi gärna veta detta i GOD tid innan. </a:t>
            </a:r>
          </a:p>
          <a:p>
            <a:r>
              <a:rPr lang="sv-SE" sz="1800" dirty="0"/>
              <a:t>På bortamatcher ser vi gärna att man har tid att duscha efteråt och att vi börjar lära dom att klara sig själva med skor och kläder.</a:t>
            </a:r>
          </a:p>
          <a:p>
            <a:r>
              <a:rPr lang="sv-SE" sz="1800" dirty="0"/>
              <a:t>På matcher framåt vill vi undvika godis mellan matcherna utan spelarna behöver bättre energi för att orka hela dagarna.</a:t>
            </a:r>
          </a:p>
          <a:p>
            <a:endParaRPr lang="sv-SE" sz="1800" dirty="0"/>
          </a:p>
        </p:txBody>
      </p:sp>
    </p:spTree>
    <p:extLst>
      <p:ext uri="{BB962C8B-B14F-4D97-AF65-F5344CB8AC3E}">
        <p14:creationId xmlns:p14="http://schemas.microsoft.com/office/powerpoint/2010/main" val="42221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66A284-EC93-4180-9293-3F202BAD7DC0}"/>
              </a:ext>
            </a:extLst>
          </p:cNvPr>
          <p:cNvSpPr>
            <a:spLocks noGrp="1"/>
          </p:cNvSpPr>
          <p:nvPr>
            <p:ph type="title"/>
          </p:nvPr>
        </p:nvSpPr>
        <p:spPr/>
        <p:txBody>
          <a:bodyPr/>
          <a:lstStyle/>
          <a:p>
            <a:r>
              <a:rPr lang="sv-SE" dirty="0"/>
              <a:t>Matcher 2026/2027 </a:t>
            </a:r>
          </a:p>
        </p:txBody>
      </p:sp>
      <p:sp>
        <p:nvSpPr>
          <p:cNvPr id="3" name="Platshållare för innehåll 2">
            <a:extLst>
              <a:ext uri="{FF2B5EF4-FFF2-40B4-BE49-F238E27FC236}">
                <a16:creationId xmlns:a16="http://schemas.microsoft.com/office/drawing/2014/main" id="{7BAC833A-FC08-4A60-846C-104BDA5B7890}"/>
              </a:ext>
            </a:extLst>
          </p:cNvPr>
          <p:cNvSpPr>
            <a:spLocks noGrp="1"/>
          </p:cNvSpPr>
          <p:nvPr>
            <p:ph idx="1"/>
          </p:nvPr>
        </p:nvSpPr>
        <p:spPr/>
        <p:txBody>
          <a:bodyPr>
            <a:normAutofit/>
          </a:bodyPr>
          <a:lstStyle/>
          <a:p>
            <a:pPr marL="0" indent="0">
              <a:buNone/>
            </a:pPr>
            <a:r>
              <a:rPr lang="sv-SE" sz="1800" dirty="0"/>
              <a:t>-Poolspel 18/10 Gjutaren Karlstad 3 lag</a:t>
            </a:r>
          </a:p>
          <a:p>
            <a:pPr marL="0" indent="0">
              <a:buNone/>
            </a:pPr>
            <a:r>
              <a:rPr lang="sv-SE" sz="1800" dirty="0"/>
              <a:t>-Poolspel 7/11 </a:t>
            </a:r>
            <a:r>
              <a:rPr lang="sv-SE" sz="1800" dirty="0" err="1"/>
              <a:t>Stenstalid</a:t>
            </a:r>
            <a:r>
              <a:rPr lang="sv-SE" sz="1800" dirty="0"/>
              <a:t> Kristinehamn 3 lag</a:t>
            </a:r>
          </a:p>
          <a:p>
            <a:pPr marL="0" indent="0">
              <a:buNone/>
            </a:pPr>
            <a:r>
              <a:rPr lang="sv-SE" sz="1800" dirty="0"/>
              <a:t>-Poolspel 22/11 Hammarhallarna 3 lag</a:t>
            </a:r>
          </a:p>
          <a:p>
            <a:pPr marL="0" indent="0">
              <a:buNone/>
            </a:pPr>
            <a:endParaRPr lang="sv-SE" sz="1800" dirty="0"/>
          </a:p>
          <a:p>
            <a:pPr marL="0" indent="0">
              <a:buNone/>
            </a:pPr>
            <a:r>
              <a:rPr lang="sv-SE" sz="1800" dirty="0"/>
              <a:t>Vårens datum Poolspel?</a:t>
            </a:r>
          </a:p>
          <a:p>
            <a:pPr marL="0" indent="0">
              <a:buNone/>
            </a:pPr>
            <a:endParaRPr lang="sv-SE" sz="1800" dirty="0"/>
          </a:p>
          <a:p>
            <a:pPr marL="0" indent="0">
              <a:buNone/>
            </a:pPr>
            <a:r>
              <a:rPr lang="sv-SE" sz="1800" dirty="0"/>
              <a:t>Cuper </a:t>
            </a:r>
          </a:p>
          <a:p>
            <a:pPr marL="0" indent="0">
              <a:buNone/>
            </a:pPr>
            <a:r>
              <a:rPr lang="sv-SE" sz="1800" dirty="0"/>
              <a:t>Kamratcupen 25/10 Örebro 2 lag</a:t>
            </a:r>
          </a:p>
          <a:p>
            <a:pPr marL="0" indent="0">
              <a:buNone/>
            </a:pPr>
            <a:r>
              <a:rPr lang="sv-SE" sz="1800" dirty="0" err="1"/>
              <a:t>Inelco</a:t>
            </a:r>
            <a:r>
              <a:rPr lang="sv-SE" sz="1800" dirty="0"/>
              <a:t> Cup Forshaga (Tidigt i Mars)</a:t>
            </a:r>
          </a:p>
          <a:p>
            <a:pPr marL="0" indent="0">
              <a:buNone/>
            </a:pPr>
            <a:endParaRPr lang="sv-SE" sz="1800" dirty="0"/>
          </a:p>
        </p:txBody>
      </p:sp>
    </p:spTree>
    <p:extLst>
      <p:ext uri="{BB962C8B-B14F-4D97-AF65-F5344CB8AC3E}">
        <p14:creationId xmlns:p14="http://schemas.microsoft.com/office/powerpoint/2010/main" val="3744124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B83D9DC-6737-4AC4-9AA6-B1FC55B278E3}"/>
              </a:ext>
            </a:extLst>
          </p:cNvPr>
          <p:cNvSpPr>
            <a:spLocks noGrp="1"/>
          </p:cNvSpPr>
          <p:nvPr>
            <p:ph type="title"/>
          </p:nvPr>
        </p:nvSpPr>
        <p:spPr>
          <a:xfrm>
            <a:off x="838200" y="365126"/>
            <a:ext cx="8256814" cy="1055302"/>
          </a:xfrm>
        </p:spPr>
        <p:txBody>
          <a:bodyPr>
            <a:normAutofit/>
          </a:bodyPr>
          <a:lstStyle/>
          <a:p>
            <a:r>
              <a:rPr lang="sv-SE" b="1" dirty="0"/>
              <a:t>Roller från  föräldragruppen</a:t>
            </a:r>
          </a:p>
        </p:txBody>
      </p:sp>
      <p:sp>
        <p:nvSpPr>
          <p:cNvPr id="3" name="Platshållare för innehåll 2">
            <a:extLst>
              <a:ext uri="{FF2B5EF4-FFF2-40B4-BE49-F238E27FC236}">
                <a16:creationId xmlns:a16="http://schemas.microsoft.com/office/drawing/2014/main" id="{7BA27644-162F-4954-B975-58527062C749}"/>
              </a:ext>
            </a:extLst>
          </p:cNvPr>
          <p:cNvSpPr>
            <a:spLocks noGrp="1"/>
          </p:cNvSpPr>
          <p:nvPr>
            <p:ph idx="1"/>
          </p:nvPr>
        </p:nvSpPr>
        <p:spPr/>
        <p:txBody>
          <a:bodyPr>
            <a:normAutofit/>
          </a:bodyPr>
          <a:lstStyle/>
          <a:p>
            <a:r>
              <a:rPr lang="sv-SE" b="1" dirty="0"/>
              <a:t>Försäljning &amp; Lagkassa</a:t>
            </a:r>
          </a:p>
          <a:p>
            <a:pPr marL="0" indent="0">
              <a:buNone/>
            </a:pPr>
            <a:r>
              <a:rPr lang="sv-SE" dirty="0"/>
              <a:t>-En första försäljning inleds tillsammans med er och Malin. Pojkarna kommer sälja chokladkakor från Marabou med IFK Hammarö logga.</a:t>
            </a:r>
          </a:p>
          <a:p>
            <a:pPr marL="0" indent="0">
              <a:buNone/>
            </a:pPr>
            <a:endParaRPr lang="sv-SE" dirty="0"/>
          </a:p>
          <a:p>
            <a:r>
              <a:rPr lang="sv-SE" b="1" dirty="0"/>
              <a:t>Kiosk/Sekretariat/Matchvärdar</a:t>
            </a:r>
          </a:p>
          <a:p>
            <a:pPr marL="0" indent="0">
              <a:buNone/>
            </a:pPr>
            <a:r>
              <a:rPr lang="sv-SE" dirty="0"/>
              <a:t>-Schema/fördelning osv</a:t>
            </a:r>
          </a:p>
          <a:p>
            <a:endParaRPr lang="sv-SE" dirty="0"/>
          </a:p>
          <a:p>
            <a:pPr marL="0" indent="0">
              <a:buNone/>
            </a:pPr>
            <a:endParaRPr lang="sv-SE" dirty="0"/>
          </a:p>
          <a:p>
            <a:endParaRPr lang="sv-SE" dirty="0"/>
          </a:p>
          <a:p>
            <a:endParaRPr lang="sv-SE" dirty="0"/>
          </a:p>
        </p:txBody>
      </p:sp>
      <p:pic>
        <p:nvPicPr>
          <p:cNvPr id="5" name="Bildobjekt 4">
            <a:extLst>
              <a:ext uri="{FF2B5EF4-FFF2-40B4-BE49-F238E27FC236}">
                <a16:creationId xmlns:a16="http://schemas.microsoft.com/office/drawing/2014/main" id="{6186C772-A3CF-1487-26FD-B52E8037413C}"/>
              </a:ext>
            </a:extLst>
          </p:cNvPr>
          <p:cNvPicPr>
            <a:picLocks noChangeAspect="1"/>
          </p:cNvPicPr>
          <p:nvPr/>
        </p:nvPicPr>
        <p:blipFill>
          <a:blip r:embed="rId2"/>
          <a:stretch>
            <a:fillRect/>
          </a:stretch>
        </p:blipFill>
        <p:spPr>
          <a:xfrm>
            <a:off x="10690608" y="2014208"/>
            <a:ext cx="1021170" cy="1414792"/>
          </a:xfrm>
          <a:prstGeom prst="rect">
            <a:avLst/>
          </a:prstGeom>
        </p:spPr>
      </p:pic>
    </p:spTree>
    <p:extLst>
      <p:ext uri="{BB962C8B-B14F-4D97-AF65-F5344CB8AC3E}">
        <p14:creationId xmlns:p14="http://schemas.microsoft.com/office/powerpoint/2010/main" val="111615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6FE11A-E271-4D82-BAB9-1DF5AD38C5EF}"/>
              </a:ext>
            </a:extLst>
          </p:cNvPr>
          <p:cNvSpPr>
            <a:spLocks noGrp="1"/>
          </p:cNvSpPr>
          <p:nvPr>
            <p:ph type="title"/>
          </p:nvPr>
        </p:nvSpPr>
        <p:spPr/>
        <p:txBody>
          <a:bodyPr/>
          <a:lstStyle/>
          <a:p>
            <a:r>
              <a:rPr lang="sv-SE" dirty="0"/>
              <a:t>XXL Föreningskläder </a:t>
            </a:r>
          </a:p>
        </p:txBody>
      </p:sp>
      <p:sp>
        <p:nvSpPr>
          <p:cNvPr id="3" name="Platshållare för innehåll 2">
            <a:extLst>
              <a:ext uri="{FF2B5EF4-FFF2-40B4-BE49-F238E27FC236}">
                <a16:creationId xmlns:a16="http://schemas.microsoft.com/office/drawing/2014/main" id="{CC8C1BEC-0CF2-4146-A01A-F4BA7A684FCB}"/>
              </a:ext>
            </a:extLst>
          </p:cNvPr>
          <p:cNvSpPr>
            <a:spLocks noGrp="1"/>
          </p:cNvSpPr>
          <p:nvPr>
            <p:ph idx="1"/>
          </p:nvPr>
        </p:nvSpPr>
        <p:spPr>
          <a:xfrm>
            <a:off x="838200" y="1533795"/>
            <a:ext cx="10515600" cy="4351338"/>
          </a:xfrm>
        </p:spPr>
        <p:txBody>
          <a:bodyPr>
            <a:normAutofit/>
          </a:bodyPr>
          <a:lstStyle/>
          <a:p>
            <a:pPr marL="0" indent="0">
              <a:buNone/>
            </a:pPr>
            <a:endParaRPr lang="sv-SE" sz="1800" dirty="0"/>
          </a:p>
          <a:p>
            <a:pPr>
              <a:buFontTx/>
              <a:buChar char="-"/>
            </a:pPr>
            <a:endParaRPr lang="sv-SE" sz="1800" dirty="0">
              <a:highlight>
                <a:srgbClr val="0000FF"/>
              </a:highlight>
            </a:endParaRPr>
          </a:p>
          <a:p>
            <a:pPr>
              <a:buFontTx/>
              <a:buChar char="-"/>
            </a:pPr>
            <a:r>
              <a:rPr lang="sv-SE" sz="1800" dirty="0"/>
              <a:t>Träningsoveraller plus </a:t>
            </a:r>
            <a:r>
              <a:rPr lang="sv-SE" sz="1800" dirty="0" err="1"/>
              <a:t>träningsset</a:t>
            </a:r>
            <a:r>
              <a:rPr lang="sv-SE" sz="1800" dirty="0"/>
              <a:t> (t-shirt och shorts) finns att testa på XXL. </a:t>
            </a:r>
          </a:p>
          <a:p>
            <a:pPr>
              <a:buFontTx/>
              <a:buChar char="-"/>
            </a:pPr>
            <a:r>
              <a:rPr lang="sv-SE" sz="1800" dirty="0"/>
              <a:t>Det finns inget krav på att köpa träningsoverall.</a:t>
            </a:r>
          </a:p>
          <a:p>
            <a:pPr>
              <a:buFontTx/>
              <a:buChar char="-"/>
            </a:pPr>
            <a:endParaRPr lang="sv-SE" sz="1800" dirty="0"/>
          </a:p>
          <a:p>
            <a:pPr>
              <a:buFontTx/>
              <a:buChar char="-"/>
            </a:pPr>
            <a:r>
              <a:rPr lang="sv-SE" sz="1800" dirty="0"/>
              <a:t>XXL </a:t>
            </a:r>
            <a:r>
              <a:rPr lang="sv-SE" sz="1800" dirty="0" err="1"/>
              <a:t>Reward</a:t>
            </a:r>
            <a:r>
              <a:rPr lang="sv-SE" sz="1800" dirty="0"/>
              <a:t>:</a:t>
            </a:r>
          </a:p>
          <a:p>
            <a:pPr marL="0" indent="0">
              <a:buNone/>
            </a:pPr>
            <a:r>
              <a:rPr lang="sv-SE" sz="1800" dirty="0"/>
              <a:t>Om man är medlem i XXL går det nu att länka medlemskapet till IFK Hammarö. Föreningen får då ett bidrag för alla köp kopplat till medlemskapet. </a:t>
            </a:r>
          </a:p>
          <a:p>
            <a:pPr marL="0" indent="0">
              <a:buNone/>
            </a:pPr>
            <a:r>
              <a:rPr lang="sv-SE" sz="1800" dirty="0"/>
              <a:t>-www.xxl.se/teamsales (sök upp IFK Hammarö, skapa spelarprofil)</a:t>
            </a:r>
          </a:p>
          <a:p>
            <a:pPr marL="0" indent="0">
              <a:buNone/>
            </a:pPr>
            <a:endParaRPr lang="sv-SE" sz="1800" dirty="0"/>
          </a:p>
          <a:p>
            <a:pPr marL="0" indent="0">
              <a:buNone/>
            </a:pPr>
            <a:endParaRPr lang="sv-SE" sz="1800" dirty="0"/>
          </a:p>
          <a:p>
            <a:pPr marL="0" indent="0">
              <a:buNone/>
            </a:pPr>
            <a:endParaRPr lang="sv-SE" sz="1800" dirty="0"/>
          </a:p>
        </p:txBody>
      </p:sp>
    </p:spTree>
    <p:extLst>
      <p:ext uri="{BB962C8B-B14F-4D97-AF65-F5344CB8AC3E}">
        <p14:creationId xmlns:p14="http://schemas.microsoft.com/office/powerpoint/2010/main" val="2560217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566CE9-B49A-1DAA-B353-99DB2764DFA2}"/>
              </a:ext>
            </a:extLst>
          </p:cNvPr>
          <p:cNvSpPr>
            <a:spLocks noGrp="1"/>
          </p:cNvSpPr>
          <p:nvPr>
            <p:ph type="title"/>
          </p:nvPr>
        </p:nvSpPr>
        <p:spPr/>
        <p:txBody>
          <a:bodyPr/>
          <a:lstStyle/>
          <a:p>
            <a:pPr algn="ctr"/>
            <a:r>
              <a:rPr lang="sv-SE" b="1" dirty="0"/>
              <a:t>Lagsponsorer </a:t>
            </a:r>
          </a:p>
        </p:txBody>
      </p:sp>
      <p:sp>
        <p:nvSpPr>
          <p:cNvPr id="3" name="Platshållare för innehåll 2">
            <a:extLst>
              <a:ext uri="{FF2B5EF4-FFF2-40B4-BE49-F238E27FC236}">
                <a16:creationId xmlns:a16="http://schemas.microsoft.com/office/drawing/2014/main" id="{6A0C923B-20F0-B510-EE15-FDFA5C55081A}"/>
              </a:ext>
            </a:extLst>
          </p:cNvPr>
          <p:cNvSpPr>
            <a:spLocks noGrp="1"/>
          </p:cNvSpPr>
          <p:nvPr>
            <p:ph idx="1"/>
          </p:nvPr>
        </p:nvSpPr>
        <p:spPr/>
        <p:txBody>
          <a:bodyPr/>
          <a:lstStyle/>
          <a:p>
            <a:endParaRPr lang="sv-SE" dirty="0"/>
          </a:p>
          <a:p>
            <a:r>
              <a:rPr lang="sv-SE" dirty="0" err="1"/>
              <a:t>Camatec</a:t>
            </a:r>
            <a:r>
              <a:rPr lang="sv-SE" dirty="0"/>
              <a:t> Ingenjörer</a:t>
            </a:r>
          </a:p>
          <a:p>
            <a:endParaRPr lang="sv-SE" dirty="0"/>
          </a:p>
          <a:p>
            <a:r>
              <a:rPr lang="sv-SE" dirty="0"/>
              <a:t>Söderberg &amp; Partners</a:t>
            </a:r>
          </a:p>
          <a:p>
            <a:endParaRPr lang="sv-SE" dirty="0"/>
          </a:p>
          <a:p>
            <a:r>
              <a:rPr lang="sv-SE" dirty="0"/>
              <a:t>PBAB Svets &amp; </a:t>
            </a:r>
            <a:r>
              <a:rPr lang="sv-SE" dirty="0" err="1"/>
              <a:t>Portservice</a:t>
            </a:r>
            <a:endParaRPr lang="sv-SE" dirty="0"/>
          </a:p>
          <a:p>
            <a:endParaRPr lang="sv-SE" dirty="0"/>
          </a:p>
          <a:p>
            <a:r>
              <a:rPr lang="sv-SE" dirty="0"/>
              <a:t>Azalea Care</a:t>
            </a:r>
          </a:p>
          <a:p>
            <a:pPr marL="0" indent="0">
              <a:buNone/>
            </a:pPr>
            <a:endParaRPr lang="sv-SE" dirty="0"/>
          </a:p>
        </p:txBody>
      </p:sp>
    </p:spTree>
    <p:extLst>
      <p:ext uri="{BB962C8B-B14F-4D97-AF65-F5344CB8AC3E}">
        <p14:creationId xmlns:p14="http://schemas.microsoft.com/office/powerpoint/2010/main" val="603858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EC8EF3-D128-4ACA-9D89-3FD38A5B04E6}"/>
              </a:ext>
            </a:extLst>
          </p:cNvPr>
          <p:cNvSpPr>
            <a:spLocks noGrp="1"/>
          </p:cNvSpPr>
          <p:nvPr>
            <p:ph type="title"/>
          </p:nvPr>
        </p:nvSpPr>
        <p:spPr/>
        <p:txBody>
          <a:bodyPr/>
          <a:lstStyle/>
          <a:p>
            <a:r>
              <a:rPr lang="sv-SE" dirty="0"/>
              <a:t>Dialog</a:t>
            </a:r>
          </a:p>
        </p:txBody>
      </p:sp>
      <p:sp>
        <p:nvSpPr>
          <p:cNvPr id="3" name="Platshållare för innehåll 2">
            <a:extLst>
              <a:ext uri="{FF2B5EF4-FFF2-40B4-BE49-F238E27FC236}">
                <a16:creationId xmlns:a16="http://schemas.microsoft.com/office/drawing/2014/main" id="{C2D02958-86CF-4B77-B1D5-179F5107C2A0}"/>
              </a:ext>
            </a:extLst>
          </p:cNvPr>
          <p:cNvSpPr>
            <a:spLocks noGrp="1"/>
          </p:cNvSpPr>
          <p:nvPr>
            <p:ph idx="1"/>
          </p:nvPr>
        </p:nvSpPr>
        <p:spPr/>
        <p:txBody>
          <a:bodyPr>
            <a:normAutofit/>
          </a:bodyPr>
          <a:lstStyle/>
          <a:p>
            <a:r>
              <a:rPr lang="sv-SE" sz="1800" dirty="0"/>
              <a:t>Om det är något på eller utanför planen som era barn eller ni tycker fungerar mindre bra så uppskattar vi ledare om vi kan ha en dialog om detta. Vi förespråkar en öppen dialog och är alltid måna om att killarna ska gå från träning och match med en positiv känsla.</a:t>
            </a:r>
          </a:p>
          <a:p>
            <a:endParaRPr lang="sv-SE" sz="1800" dirty="0"/>
          </a:p>
          <a:p>
            <a:r>
              <a:rPr lang="sv-SE" sz="1800" dirty="0"/>
              <a:t>Vi försöker alltid ta situationer när dom uppstår på plan men kan inte alltid uppfatta allt. </a:t>
            </a:r>
          </a:p>
          <a:p>
            <a:endParaRPr lang="sv-SE" sz="1800" dirty="0"/>
          </a:p>
          <a:p>
            <a:r>
              <a:rPr lang="sv-SE" sz="1800" dirty="0"/>
              <a:t>Vi kommer även att föra dialog med er föräldrar om vi märker att ert barn verkar nedstämt eller inte verkar trivas i laget eller liknande. </a:t>
            </a:r>
          </a:p>
        </p:txBody>
      </p:sp>
      <p:pic>
        <p:nvPicPr>
          <p:cNvPr id="5" name="Bildobjekt 4">
            <a:extLst>
              <a:ext uri="{FF2B5EF4-FFF2-40B4-BE49-F238E27FC236}">
                <a16:creationId xmlns:a16="http://schemas.microsoft.com/office/drawing/2014/main" id="{7E016014-075D-4B1A-BDE3-45CD1D3CC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2025" y="5082494"/>
            <a:ext cx="1229406" cy="1229406"/>
          </a:xfrm>
          <a:prstGeom prst="rect">
            <a:avLst/>
          </a:prstGeom>
        </p:spPr>
      </p:pic>
    </p:spTree>
    <p:extLst>
      <p:ext uri="{BB962C8B-B14F-4D97-AF65-F5344CB8AC3E}">
        <p14:creationId xmlns:p14="http://schemas.microsoft.com/office/powerpoint/2010/main" val="3940602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A41703C8-2647-4E0F-9A1C-A1692730A947}"/>
              </a:ext>
            </a:extLst>
          </p:cNvPr>
          <p:cNvPicPr>
            <a:picLocks noChangeAspect="1"/>
          </p:cNvPicPr>
          <p:nvPr/>
        </p:nvPicPr>
        <p:blipFill>
          <a:blip r:embed="rId2"/>
          <a:stretch>
            <a:fillRect/>
          </a:stretch>
        </p:blipFill>
        <p:spPr>
          <a:xfrm>
            <a:off x="1377280" y="1539249"/>
            <a:ext cx="9642448" cy="3467757"/>
          </a:xfrm>
          <a:prstGeom prst="rect">
            <a:avLst/>
          </a:prstGeom>
        </p:spPr>
      </p:pic>
      <p:sp>
        <p:nvSpPr>
          <p:cNvPr id="2" name="textruta 1">
            <a:extLst>
              <a:ext uri="{FF2B5EF4-FFF2-40B4-BE49-F238E27FC236}">
                <a16:creationId xmlns:a16="http://schemas.microsoft.com/office/drawing/2014/main" id="{9669972F-D09B-9768-AFDA-17EF6E92778B}"/>
              </a:ext>
            </a:extLst>
          </p:cNvPr>
          <p:cNvSpPr txBox="1"/>
          <p:nvPr/>
        </p:nvSpPr>
        <p:spPr>
          <a:xfrm>
            <a:off x="6482862" y="5228492"/>
            <a:ext cx="3909646" cy="1200329"/>
          </a:xfrm>
          <a:prstGeom prst="rect">
            <a:avLst/>
          </a:prstGeom>
          <a:noFill/>
        </p:spPr>
        <p:txBody>
          <a:bodyPr wrap="square" rtlCol="0">
            <a:spAutoFit/>
          </a:bodyPr>
          <a:lstStyle/>
          <a:p>
            <a:r>
              <a:rPr lang="sv-SE" dirty="0"/>
              <a:t>Inga ”målbonusar” får förekomma för enskilda spelare. Uppmuntra spelarna efter lagspel och spelförståelse istället för att räkna och tävla i antal mål.</a:t>
            </a:r>
          </a:p>
        </p:txBody>
      </p:sp>
    </p:spTree>
    <p:extLst>
      <p:ext uri="{BB962C8B-B14F-4D97-AF65-F5344CB8AC3E}">
        <p14:creationId xmlns:p14="http://schemas.microsoft.com/office/powerpoint/2010/main" val="1320695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14B1F4-8546-4A67-8BD3-E3BAC5302674}"/>
              </a:ext>
            </a:extLst>
          </p:cNvPr>
          <p:cNvSpPr>
            <a:spLocks noGrp="1"/>
          </p:cNvSpPr>
          <p:nvPr>
            <p:ph type="title"/>
          </p:nvPr>
        </p:nvSpPr>
        <p:spPr/>
        <p:txBody>
          <a:bodyPr/>
          <a:lstStyle/>
          <a:p>
            <a:r>
              <a:rPr lang="sv-SE" dirty="0"/>
              <a:t>Kiosk &amp; Sek</a:t>
            </a:r>
          </a:p>
        </p:txBody>
      </p:sp>
      <p:sp>
        <p:nvSpPr>
          <p:cNvPr id="3" name="Platshållare för innehåll 2">
            <a:extLst>
              <a:ext uri="{FF2B5EF4-FFF2-40B4-BE49-F238E27FC236}">
                <a16:creationId xmlns:a16="http://schemas.microsoft.com/office/drawing/2014/main" id="{54B67ADC-F262-424B-9E55-BFF3037888AB}"/>
              </a:ext>
            </a:extLst>
          </p:cNvPr>
          <p:cNvSpPr>
            <a:spLocks noGrp="1"/>
          </p:cNvSpPr>
          <p:nvPr>
            <p:ph idx="1"/>
          </p:nvPr>
        </p:nvSpPr>
        <p:spPr/>
        <p:txBody>
          <a:bodyPr>
            <a:normAutofit/>
          </a:bodyPr>
          <a:lstStyle/>
          <a:p>
            <a:pPr marL="0" indent="0">
              <a:buNone/>
            </a:pPr>
            <a:r>
              <a:rPr lang="sv-SE" dirty="0"/>
              <a:t>Kiosk</a:t>
            </a:r>
          </a:p>
          <a:p>
            <a:pPr marL="0" indent="0">
              <a:buNone/>
            </a:pPr>
            <a:r>
              <a:rPr lang="sv-SE" dirty="0"/>
              <a:t>17/10 ”Klasshandbollen” 13:00-17:00 Ett pass 2st?</a:t>
            </a:r>
          </a:p>
          <a:p>
            <a:pPr marL="0" indent="0">
              <a:buNone/>
            </a:pPr>
            <a:r>
              <a:rPr lang="sv-SE" dirty="0"/>
              <a:t>22/11 ”Hemmamatch” 09:00-13:00 Ett pass 2st?</a:t>
            </a:r>
          </a:p>
          <a:p>
            <a:pPr marL="0" indent="0">
              <a:buNone/>
            </a:pPr>
            <a:endParaRPr lang="sv-SE" dirty="0"/>
          </a:p>
          <a:p>
            <a:pPr marL="0" indent="0">
              <a:buNone/>
            </a:pPr>
            <a:r>
              <a:rPr lang="sv-SE" dirty="0"/>
              <a:t>Sek &amp; matchvärd</a:t>
            </a:r>
          </a:p>
          <a:p>
            <a:pPr marL="0" indent="0">
              <a:buNone/>
            </a:pPr>
            <a:r>
              <a:rPr lang="sv-SE" dirty="0"/>
              <a:t>22/11 ”Hemmamatch” 09:00-13:00 Ett pass 3 </a:t>
            </a:r>
            <a:r>
              <a:rPr lang="sv-SE" dirty="0" err="1"/>
              <a:t>st</a:t>
            </a:r>
            <a:r>
              <a:rPr lang="sv-SE" dirty="0"/>
              <a:t>?</a:t>
            </a:r>
          </a:p>
          <a:p>
            <a:pPr marL="0" indent="0">
              <a:buNone/>
            </a:pPr>
            <a:endParaRPr lang="sv-SE" dirty="0"/>
          </a:p>
          <a:p>
            <a:pPr marL="0" indent="0">
              <a:buNone/>
            </a:pPr>
            <a:r>
              <a:rPr lang="sv-SE" sz="1300" dirty="0"/>
              <a:t>”Föreningen hade för många dagar med stängd kiosk förra året vilket resulterat i att vi får böter som lag på 500/per pass det händer. Denna kostnad ser vi inte ska belasta laget och kommer därför ombesörjas av den/dom som missat. </a:t>
            </a:r>
            <a:r>
              <a:rPr lang="sv-SE" sz="1300"/>
              <a:t>”</a:t>
            </a:r>
            <a:endParaRPr lang="sv-SE" sz="1300" dirty="0"/>
          </a:p>
        </p:txBody>
      </p:sp>
    </p:spTree>
    <p:extLst>
      <p:ext uri="{BB962C8B-B14F-4D97-AF65-F5344CB8AC3E}">
        <p14:creationId xmlns:p14="http://schemas.microsoft.com/office/powerpoint/2010/main" val="626560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A8B1F5-D77B-ECFB-4545-99B9B38F4D9E}"/>
              </a:ext>
            </a:extLst>
          </p:cNvPr>
          <p:cNvSpPr>
            <a:spLocks noGrp="1"/>
          </p:cNvSpPr>
          <p:nvPr>
            <p:ph type="title"/>
          </p:nvPr>
        </p:nvSpPr>
        <p:spPr/>
        <p:txBody>
          <a:bodyPr>
            <a:normAutofit/>
          </a:bodyPr>
          <a:lstStyle/>
          <a:p>
            <a:r>
              <a:rPr lang="sv-SE" dirty="0"/>
              <a:t>Instagram					Messenger </a:t>
            </a:r>
            <a:br>
              <a:rPr lang="sv-SE" dirty="0"/>
            </a:br>
            <a:r>
              <a:rPr lang="sv-SE" dirty="0"/>
              <a:t>								</a:t>
            </a:r>
          </a:p>
        </p:txBody>
      </p:sp>
      <p:pic>
        <p:nvPicPr>
          <p:cNvPr id="5" name="Platshållare för innehåll 4">
            <a:extLst>
              <a:ext uri="{FF2B5EF4-FFF2-40B4-BE49-F238E27FC236}">
                <a16:creationId xmlns:a16="http://schemas.microsoft.com/office/drawing/2014/main" id="{AE7AFB1B-3689-4C38-2D4F-6946ECFFF7B5}"/>
              </a:ext>
            </a:extLst>
          </p:cNvPr>
          <p:cNvPicPr>
            <a:picLocks noGrp="1" noChangeAspect="1"/>
          </p:cNvPicPr>
          <p:nvPr>
            <p:ph idx="1"/>
          </p:nvPr>
        </p:nvPicPr>
        <p:blipFill>
          <a:blip r:embed="rId2"/>
          <a:stretch>
            <a:fillRect/>
          </a:stretch>
        </p:blipFill>
        <p:spPr>
          <a:xfrm>
            <a:off x="838200" y="1363264"/>
            <a:ext cx="2845497" cy="5203752"/>
          </a:xfrm>
          <a:prstGeom prst="rect">
            <a:avLst/>
          </a:prstGeom>
        </p:spPr>
      </p:pic>
      <p:sp>
        <p:nvSpPr>
          <p:cNvPr id="7" name="textruta 6">
            <a:extLst>
              <a:ext uri="{FF2B5EF4-FFF2-40B4-BE49-F238E27FC236}">
                <a16:creationId xmlns:a16="http://schemas.microsoft.com/office/drawing/2014/main" id="{564D48BF-149A-26E4-802E-991FDF478259}"/>
              </a:ext>
            </a:extLst>
          </p:cNvPr>
          <p:cNvSpPr txBox="1"/>
          <p:nvPr/>
        </p:nvSpPr>
        <p:spPr>
          <a:xfrm>
            <a:off x="7381103" y="1507524"/>
            <a:ext cx="2734962" cy="1477328"/>
          </a:xfrm>
          <a:prstGeom prst="rect">
            <a:avLst/>
          </a:prstGeom>
          <a:noFill/>
        </p:spPr>
        <p:txBody>
          <a:bodyPr wrap="square" rtlCol="0">
            <a:spAutoFit/>
          </a:bodyPr>
          <a:lstStyle/>
          <a:p>
            <a:r>
              <a:rPr lang="sv-SE" dirty="0"/>
              <a:t>Kan skapas av föräldragruppen för övrig kommunikation. Tex försäljningar, samåkning, mm.</a:t>
            </a:r>
          </a:p>
        </p:txBody>
      </p:sp>
    </p:spTree>
    <p:extLst>
      <p:ext uri="{BB962C8B-B14F-4D97-AF65-F5344CB8AC3E}">
        <p14:creationId xmlns:p14="http://schemas.microsoft.com/office/powerpoint/2010/main" val="6757094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WA" val="True"/>
  <p:tag name="TOP" val="87,2774"/>
  <p:tag name="LEFT" val="139,6369"/>
  <p:tag name="RIGHT" val="815,2732"/>
  <p:tag name="BOTTOM" val="461,9407"/>
  <p:tag name="USEWA" val="True"/>
</p:tagLst>
</file>

<file path=ppt/tags/tag2.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 name="LAYOUT" val="Screen"/>
</p:tagLst>
</file>

<file path=ppt/tags/tag3.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4.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5.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6.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7.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8.xml><?xml version="1.0" encoding="utf-8"?>
<p:tagLst xmlns:a="http://schemas.openxmlformats.org/drawingml/2006/main" xmlns:r="http://schemas.openxmlformats.org/officeDocument/2006/relationships" xmlns:p="http://schemas.openxmlformats.org/presentationml/2006/main">
  <p:tag name="TEXTCOLOR" val="0"/>
</p:tagLst>
</file>

<file path=ppt/tags/tag9.xml><?xml version="1.0" encoding="utf-8"?>
<p:tagLst xmlns:a="http://schemas.openxmlformats.org/drawingml/2006/main" xmlns:r="http://schemas.openxmlformats.org/officeDocument/2006/relationships" xmlns:p="http://schemas.openxmlformats.org/presentationml/2006/main">
  <p:tag name="TEXTCOLOR" val="0"/>
</p:tagLst>
</file>

<file path=ppt/tags/tag10.xml><?xml version="1.0" encoding="utf-8"?>
<p:tagLst xmlns:a="http://schemas.openxmlformats.org/drawingml/2006/main" xmlns:r="http://schemas.openxmlformats.org/officeDocument/2006/relationships" xmlns:p="http://schemas.openxmlformats.org/presentationml/2006/main">
  <p:tag name="TEXTCOLOR" val="0"/>
</p:tagLst>
</file>

<file path=ppt/tags/tag11.xml><?xml version="1.0" encoding="utf-8"?>
<p:tagLst xmlns:a="http://schemas.openxmlformats.org/drawingml/2006/main" xmlns:r="http://schemas.openxmlformats.org/officeDocument/2006/relationships" xmlns:p="http://schemas.openxmlformats.org/presentationml/2006/main">
  <p:tag name="TEXTCOLOR" val="0"/>
</p:tagLst>
</file>

<file path=ppt/tags/tag12.xml><?xml version="1.0" encoding="utf-8"?>
<p:tagLst xmlns:a="http://schemas.openxmlformats.org/drawingml/2006/main" xmlns:r="http://schemas.openxmlformats.org/officeDocument/2006/relationships" xmlns:p="http://schemas.openxmlformats.org/presentationml/2006/main">
  <p:tag name="TEXTCOLOR" val="0"/>
</p:tagLst>
</file>

<file path=ppt/tags/tag13.xml><?xml version="1.0" encoding="utf-8"?>
<p:tagLst xmlns:a="http://schemas.openxmlformats.org/drawingml/2006/main" xmlns:r="http://schemas.openxmlformats.org/officeDocument/2006/relationships" xmlns:p="http://schemas.openxmlformats.org/presentationml/2006/main">
  <p:tag name="TEXTCOLOR" val="0"/>
</p:tagLst>
</file>

<file path=ppt/tags/tag14.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15.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 name="LAYOUT" val="Screen"/>
</p:tagLst>
</file>

<file path=ppt/tags/tag16.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17.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18.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19.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ags/tag20.xml><?xml version="1.0" encoding="utf-8"?>
<p:tagLst xmlns:a="http://schemas.openxmlformats.org/drawingml/2006/main" xmlns:r="http://schemas.openxmlformats.org/officeDocument/2006/relationships" xmlns:p="http://schemas.openxmlformats.org/presentationml/2006/main">
  <p:tag name="BACKGROUNDCOLOR" val="16777215"/>
  <p:tag name="TEXTCOLOR" val="16777215"/>
</p:tagLst>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NyEgnaFärger">
  <a:themeElements>
    <a:clrScheme name="MSB">
      <a:dk1>
        <a:sysClr val="windowText" lastClr="000000"/>
      </a:dk1>
      <a:lt1>
        <a:sysClr val="window" lastClr="FFFFFF"/>
      </a:lt1>
      <a:dk2>
        <a:srgbClr val="44546A"/>
      </a:dk2>
      <a:lt2>
        <a:srgbClr val="E7E6E6"/>
      </a:lt2>
      <a:accent1>
        <a:srgbClr val="CC0000"/>
      </a:accent1>
      <a:accent2>
        <a:srgbClr val="822757"/>
      </a:accent2>
      <a:accent3>
        <a:srgbClr val="6F6E67"/>
      </a:accent3>
      <a:accent4>
        <a:srgbClr val="E67C5E"/>
      </a:accent4>
      <a:accent5>
        <a:srgbClr val="B47D9A"/>
      </a:accent5>
      <a:accent6>
        <a:srgbClr val="A9A8A4"/>
      </a:accent6>
      <a:hlink>
        <a:srgbClr val="0563C1"/>
      </a:hlink>
      <a:folHlink>
        <a:srgbClr val="954F72"/>
      </a:folHlink>
    </a:clrScheme>
    <a:fontScheme name="MSB Word">
      <a:majorFont>
        <a:latin typeface="Century Gothic"/>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MSB Röd 100%">
      <a:srgbClr val="CC0000"/>
    </a:custClr>
    <a:custClr name="MSB Röd 80%">
      <a:srgbClr val="DB4B32"/>
    </a:custClr>
    <a:custClr name="MSB Röd 60%">
      <a:srgbClr val="E67C5E"/>
    </a:custClr>
    <a:custClr name="MSB Röd 40%">
      <a:srgbClr val="F0AB92"/>
    </a:custClr>
    <a:custClr name="MSB Röd 20%">
      <a:srgbClr val="F8D6C7"/>
    </a:custClr>
    <a:custClr name=" ">
      <a:srgbClr val="FFFFFF"/>
    </a:custClr>
    <a:custClr name=" ">
      <a:srgbClr val="FFFFFF"/>
    </a:custClr>
    <a:custClr name=" ">
      <a:srgbClr val="FFFFFF"/>
    </a:custClr>
    <a:custClr name=" ">
      <a:srgbClr val="FFFFFF"/>
    </a:custClr>
    <a:custClr name=" ">
      <a:srgbClr val="FFFFFF"/>
    </a:custClr>
    <a:custClr name="MSB Lila 100%">
      <a:srgbClr val="822757"/>
    </a:custClr>
    <a:custClr name="MSB Lila 80%">
      <a:srgbClr val="9B5279"/>
    </a:custClr>
    <a:custClr name="MSB Lila 60%">
      <a:srgbClr val="B47D9A"/>
    </a:custClr>
    <a:custClr name="MSB Lila 40%">
      <a:srgbClr val="CDA9BC"/>
    </a:custClr>
    <a:custClr name="MSB Lila 20%">
      <a:srgbClr val="E6D4DD"/>
    </a:custClr>
    <a:custClr name=" ">
      <a:srgbClr val="FFFFFF"/>
    </a:custClr>
    <a:custClr name=" ">
      <a:srgbClr val="FFFFFF"/>
    </a:custClr>
    <a:custClr name=" ">
      <a:srgbClr val="FFFFFF"/>
    </a:custClr>
    <a:custClr name=" ">
      <a:srgbClr val="FFFFFF"/>
    </a:custClr>
    <a:custClr name=" ">
      <a:srgbClr val="FFFFFF"/>
    </a:custClr>
    <a:custClr name="MSB Grå 100%">
      <a:srgbClr val="6F6E67"/>
    </a:custClr>
    <a:custClr name="MSB Grå 80%">
      <a:srgbClr val="8C8B85"/>
    </a:custClr>
    <a:custClr name="MSB Grå 60%">
      <a:srgbClr val="A9A8A4"/>
    </a:custClr>
    <a:custClr name="MSB Grå 40%">
      <a:srgbClr val="C5C5C2"/>
    </a:custClr>
    <a:custClr name="MSB Grå 20%">
      <a:srgbClr val="E2E2E1"/>
    </a:custClr>
    <a:custClr name=" ">
      <a:srgbClr val="FFFFFF"/>
    </a:custClr>
    <a:custClr name=" ">
      <a:srgbClr val="FFFFFF"/>
    </a:custClr>
    <a:custClr name=" ">
      <a:srgbClr val="FFFFFF"/>
    </a:custClr>
    <a:custClr name=" ">
      <a:srgbClr val="FFFFFF"/>
    </a:custClr>
    <a:custClr name=" ">
      <a:srgbClr val="FFFFFF"/>
    </a:custClr>
  </a:custClrLst>
  <a:extLst>
    <a:ext uri="{05A4C25C-085E-4340-85A3-A5531E510DB2}">
      <thm15:themeFamily xmlns:thm15="http://schemas.microsoft.com/office/thememl/2012/main" name="NyEgnaFärger" id="{236400B0-0B8E-40AB-B9A9-2DE73E03316E}" vid="{75714FE9-0E04-45F5-93A0-30C27FC21A34}"/>
    </a:ext>
  </a:extLst>
</a:theme>
</file>

<file path=ppt/theme/theme2.xml><?xml version="1.0" encoding="utf-8"?>
<a:theme xmlns:a="http://schemas.openxmlformats.org/drawingml/2006/main" name="Olikfärgad">
  <a:themeElements>
    <a:clrScheme name="Olikfärga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Olikfärga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likfärga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e2bd7fb-b01b-43ed-a1b6-ced4300031bb}" enabled="1" method="Standard" siteId="{b13f9473-2468-4dd0-923e-e80d8f94602d}" removed="0"/>
</clbl:labelList>
</file>

<file path=docProps/app.xml><?xml version="1.0" encoding="utf-8"?>
<Properties xmlns="http://schemas.openxmlformats.org/officeDocument/2006/extended-properties" xmlns:vt="http://schemas.openxmlformats.org/officeDocument/2006/docPropsVTypes">
  <Template>MSB Word</Template>
  <TotalTime>0</TotalTime>
  <Words>1268</Words>
  <Application>Microsoft Office PowerPoint</Application>
  <PresentationFormat>Bredbild</PresentationFormat>
  <Paragraphs>119</Paragraphs>
  <Slides>21</Slides>
  <Notes>3</Notes>
  <HiddenSlides>0</HiddenSlides>
  <MMClips>0</MMClips>
  <ScaleCrop>false</ScaleCrop>
  <HeadingPairs>
    <vt:vector size="6" baseType="variant">
      <vt:variant>
        <vt:lpstr>Använt teckensnitt</vt:lpstr>
      </vt:variant>
      <vt:variant>
        <vt:i4>8</vt:i4>
      </vt:variant>
      <vt:variant>
        <vt:lpstr>Tema</vt:lpstr>
      </vt:variant>
      <vt:variant>
        <vt:i4>2</vt:i4>
      </vt:variant>
      <vt:variant>
        <vt:lpstr>Bildrubriker</vt:lpstr>
      </vt:variant>
      <vt:variant>
        <vt:i4>21</vt:i4>
      </vt:variant>
    </vt:vector>
  </HeadingPairs>
  <TitlesOfParts>
    <vt:vector size="31" baseType="lpstr">
      <vt:lpstr>Dotum</vt:lpstr>
      <vt:lpstr>Aptos</vt:lpstr>
      <vt:lpstr>Arial</vt:lpstr>
      <vt:lpstr>Calibri</vt:lpstr>
      <vt:lpstr>Century Gothic</vt:lpstr>
      <vt:lpstr>Corbel</vt:lpstr>
      <vt:lpstr>Garamond</vt:lpstr>
      <vt:lpstr>Wingdings</vt:lpstr>
      <vt:lpstr>NyEgnaFärger</vt:lpstr>
      <vt:lpstr>Olikfärgad</vt:lpstr>
      <vt:lpstr>Föräldramöte 2026-10-05</vt:lpstr>
      <vt:lpstr>Ledare presentation:</vt:lpstr>
      <vt:lpstr>Truppen idag 26 st. (39 st 2025/2026)</vt:lpstr>
      <vt:lpstr>PowerPoint-presentation</vt:lpstr>
      <vt:lpstr>PowerPoint-presentation</vt:lpstr>
      <vt:lpstr>PowerPoint-presentation</vt:lpstr>
      <vt:lpstr>PowerPoint-presentation</vt:lpstr>
      <vt:lpstr>PowerPoint-presentation</vt:lpstr>
      <vt:lpstr>PowerPoint-presentation</vt:lpstr>
      <vt:lpstr>PowerPoint-presentation</vt:lpstr>
      <vt:lpstr>Mål för säsongen 26/27</vt:lpstr>
      <vt:lpstr>Upplägg på träningar nu och framåt</vt:lpstr>
      <vt:lpstr>Inför träningar och matcher vill vi att ni tänker på följande:</vt:lpstr>
      <vt:lpstr>Matcher 2026/2027 </vt:lpstr>
      <vt:lpstr>Roller från  föräldragruppen</vt:lpstr>
      <vt:lpstr>XXL Föreningskläder </vt:lpstr>
      <vt:lpstr>Lagsponsorer </vt:lpstr>
      <vt:lpstr>Dialog</vt:lpstr>
      <vt:lpstr>PowerPoint-presentation</vt:lpstr>
      <vt:lpstr>Kiosk &amp; Sek</vt:lpstr>
      <vt:lpstr>Instagram     Messenger          </vt:lpstr>
    </vt:vector>
  </TitlesOfParts>
  <Company>MSB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2024-09-24</dc:title>
  <dc:creator>Berg Malin</dc:creator>
  <cp:lastModifiedBy>Robert Salander</cp:lastModifiedBy>
  <cp:revision>38</cp:revision>
  <dcterms:created xsi:type="dcterms:W3CDTF">2024-09-24T07:57:31Z</dcterms:created>
  <dcterms:modified xsi:type="dcterms:W3CDTF">2026-10-06T13:38:04Z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owLogomenu">
    <vt:bool>false</vt:bool>
  </property>
</Properties>
</file>