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0" r:id="rId2"/>
    <p:sldId id="290" r:id="rId3"/>
    <p:sldId id="267" r:id="rId4"/>
    <p:sldId id="277" r:id="rId5"/>
    <p:sldId id="297" r:id="rId6"/>
    <p:sldId id="282" r:id="rId7"/>
    <p:sldId id="294" r:id="rId8"/>
    <p:sldId id="298" r:id="rId9"/>
    <p:sldId id="275" r:id="rId10"/>
    <p:sldId id="283" r:id="rId11"/>
    <p:sldId id="293" r:id="rId12"/>
    <p:sldId id="286" r:id="rId13"/>
    <p:sldId id="295" r:id="rId14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66783" autoAdjust="0"/>
  </p:normalViewPr>
  <p:slideViewPr>
    <p:cSldViewPr snapToGrid="0">
      <p:cViewPr varScale="1">
        <p:scale>
          <a:sx n="45" d="100"/>
          <a:sy n="45" d="100"/>
        </p:scale>
        <p:origin x="1420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Bergström" userId="fc4019a5-a69d-4552-a61d-c6ce23508a30" providerId="ADAL" clId="{8E256E6B-28B4-4586-8055-2ACAF274DF36}"/>
    <pc:docChg chg="delSld">
      <pc:chgData name="Johan Bergström" userId="fc4019a5-a69d-4552-a61d-c6ce23508a30" providerId="ADAL" clId="{8E256E6B-28B4-4586-8055-2ACAF274DF36}" dt="2022-03-15T08:32:53.462" v="0" actId="2696"/>
      <pc:docMkLst>
        <pc:docMk/>
      </pc:docMkLst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1576543645" sldId="270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604840256" sldId="272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3680661898" sldId="274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121248582" sldId="278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2105860098" sldId="279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3022112883" sldId="281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3185458815" sldId="284"/>
        </pc:sldMkLst>
      </pc:sldChg>
      <pc:sldChg chg="del">
        <pc:chgData name="Johan Bergström" userId="fc4019a5-a69d-4552-a61d-c6ce23508a30" providerId="ADAL" clId="{8E256E6B-28B4-4586-8055-2ACAF274DF36}" dt="2022-03-15T08:32:53.462" v="0" actId="2696"/>
        <pc:sldMkLst>
          <pc:docMk/>
          <pc:sldMk cId="2326350963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F1D12-4596-4680-BC29-7445D14CF669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133" y="4779080"/>
            <a:ext cx="5436235" cy="3910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7C9AE-13EF-4A36-882A-251135D602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03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6652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Synpunkter? Två</a:t>
            </a:r>
            <a:r>
              <a:rPr lang="sv-SE" baseline="0" dirty="0"/>
              <a:t> tillfällen per vecka lagom?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979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  <a:p>
            <a:r>
              <a:rPr lang="sv-SE" dirty="0"/>
              <a:t>Hemsida</a:t>
            </a:r>
          </a:p>
          <a:p>
            <a:r>
              <a:rPr lang="sv-SE" dirty="0" err="1"/>
              <a:t>App</a:t>
            </a:r>
            <a:endParaRPr lang="sv-SE" dirty="0"/>
          </a:p>
          <a:p>
            <a:r>
              <a:rPr lang="sv-SE" dirty="0"/>
              <a:t>Uppdatera</a:t>
            </a:r>
            <a:r>
              <a:rPr lang="sv-SE" baseline="0" dirty="0"/>
              <a:t> era egna och era barns uppgifter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002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Någon intresserad av</a:t>
            </a:r>
            <a:r>
              <a:rPr lang="sv-SE" baseline="0" dirty="0"/>
              <a:t> att sammanställa sponsorintäkter och bistå ledarstaben vid klädbeställningar?</a:t>
            </a:r>
          </a:p>
          <a:p>
            <a:endParaRPr lang="sv-SE" baseline="0" dirty="0"/>
          </a:p>
          <a:p>
            <a:r>
              <a:rPr lang="sv-SE" baseline="0" dirty="0"/>
              <a:t>Matchkläder står klubben för, beställning behöver göras.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929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del i medlemskapet i IFK Fjärås</a:t>
            </a:r>
          </a:p>
          <a:p>
            <a:endParaRPr lang="sv-SE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Övrigt,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Kiosk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Matchvärd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Städning Lertäppan 2-3 ggr / säsong.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525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Ju fler</a:t>
            </a:r>
            <a:r>
              <a:rPr lang="sv-SE" baseline="0" dirty="0"/>
              <a:t> som vill vara med och hjälpa till desto mindre behöver den enskilde göra. Sammanhållningen blir större och bättre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11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018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59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13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929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387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09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52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3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10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36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324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76DCA-F1C4-4D6E-ACB0-DFA8629D3BC3}" type="datetimeFigureOut">
              <a:rPr lang="sv-SE" smtClean="0"/>
              <a:t>2022-03-14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2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eam.intersport.se/ifk-fjara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585884"/>
            <a:ext cx="10515600" cy="2261419"/>
          </a:xfrm>
        </p:spPr>
        <p:txBody>
          <a:bodyPr>
            <a:normAutofit/>
          </a:bodyPr>
          <a:lstStyle/>
          <a:p>
            <a:pPr algn="ctr"/>
            <a:r>
              <a:rPr lang="sv-SE" sz="4800" b="1" dirty="0"/>
              <a:t>IFK Fjärås P-12</a:t>
            </a:r>
            <a:br>
              <a:rPr lang="sv-SE" dirty="0"/>
            </a:br>
            <a:r>
              <a:rPr lang="sv-SE" sz="3600" dirty="0"/>
              <a:t>Föräldramöte</a:t>
            </a:r>
            <a:br>
              <a:rPr lang="sv-SE" dirty="0"/>
            </a:br>
            <a:br>
              <a:rPr lang="sv-SE" dirty="0"/>
            </a:br>
            <a:r>
              <a:rPr lang="sv-SE" sz="1600" dirty="0"/>
              <a:t>2022-03-14</a:t>
            </a:r>
            <a:endParaRPr lang="sv-SE" sz="1400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92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975576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ÌFK Fjärås P12 – Arrangemang </a:t>
            </a:r>
          </a:p>
          <a:p>
            <a:pPr>
              <a:spcAft>
                <a:spcPts val="0"/>
              </a:spcAft>
            </a:pPr>
            <a:endParaRPr lang="sv-SE" sz="16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Ansvarig: Martin Johansson</a:t>
            </a:r>
            <a:r>
              <a:rPr lang="sv-SE" sz="16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 2022</a:t>
            </a:r>
          </a:p>
          <a:p>
            <a:pPr lvl="0">
              <a:spcAft>
                <a:spcPts val="0"/>
              </a:spcAft>
            </a:pPr>
            <a:endParaRPr lang="sv-SE" sz="20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/>
              <a:t>- Fixardag Lertäppa 1 maj</a:t>
            </a:r>
          </a:p>
          <a:p>
            <a:r>
              <a:rPr lang="sv-SE" sz="2000" i="1" dirty="0"/>
              <a:t>- </a:t>
            </a:r>
            <a:r>
              <a:rPr lang="sv-SE" sz="2000" dirty="0"/>
              <a:t>Skördefest Tjolöholm </a:t>
            </a:r>
            <a:r>
              <a:rPr lang="sv-SE" sz="2000" dirty="0" err="1"/>
              <a:t>sept</a:t>
            </a:r>
            <a:r>
              <a:rPr lang="sv-SE" sz="2000" dirty="0"/>
              <a:t> -22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Städ/Kritning Lertäppa ca 2ggr/säsong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Bollkalle/Kiosk vid herr-/dammatch 2 ggr/säsong</a:t>
            </a: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Martin fördelar ut dessa uppgifter på alla spelare/föräldrar, man kan byta sinsemellan om man inte kan genomföra tilldelad dag.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8587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836022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Sammanfattning av roller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Ledare  					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Kassör	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Arrangemangsansvariga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Sponsring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Klädansvarig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Lagförälder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pic>
        <p:nvPicPr>
          <p:cNvPr id="3" name="Bild 2" descr="Bock med hel fyllning">
            <a:extLst>
              <a:ext uri="{FF2B5EF4-FFF2-40B4-BE49-F238E27FC236}">
                <a16:creationId xmlns:a16="http://schemas.microsoft.com/office/drawing/2014/main" id="{003E47AA-0680-45B1-AC68-C5FF7F0565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95774" y="3743324"/>
            <a:ext cx="276225" cy="276225"/>
          </a:xfrm>
          <a:prstGeom prst="rect">
            <a:avLst/>
          </a:prstGeom>
        </p:spPr>
      </p:pic>
      <p:pic>
        <p:nvPicPr>
          <p:cNvPr id="6" name="Bild 5" descr="Bock med hel fyllning">
            <a:extLst>
              <a:ext uri="{FF2B5EF4-FFF2-40B4-BE49-F238E27FC236}">
                <a16:creationId xmlns:a16="http://schemas.microsoft.com/office/drawing/2014/main" id="{D6B84F36-C65F-4128-95D9-A3A897269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14737" y="2795586"/>
            <a:ext cx="27622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50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2426734"/>
            <a:ext cx="3229990" cy="1325563"/>
          </a:xfrm>
        </p:spPr>
        <p:txBody>
          <a:bodyPr>
            <a:normAutofit/>
          </a:bodyPr>
          <a:lstStyle/>
          <a:p>
            <a:pPr algn="ctr"/>
            <a:br>
              <a:rPr lang="sv-SE" dirty="0"/>
            </a:br>
            <a:r>
              <a:rPr lang="sv-SE" dirty="0"/>
              <a:t>Övriga frågor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20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3282140"/>
            <a:ext cx="322999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Tack för er tid!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826129" y="2940876"/>
            <a:ext cx="83602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F65701D-2B66-49C9-9344-91D133154CFF}"/>
              </a:ext>
            </a:extLst>
          </p:cNvPr>
          <p:cNvSpPr/>
          <p:nvPr/>
        </p:nvSpPr>
        <p:spPr>
          <a:xfrm>
            <a:off x="1562360" y="2263867"/>
            <a:ext cx="82581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Ledare 2022</a:t>
            </a: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Tränare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Tobias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Nordefjäll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	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Johan Bergström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Christian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Helmström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Andreas Erlandsson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Fredrik Dannberg</a:t>
            </a:r>
          </a:p>
          <a:p>
            <a:endParaRPr lang="sv-SE" sz="2400" dirty="0"/>
          </a:p>
          <a:p>
            <a:r>
              <a:rPr lang="sv-SE" sz="2400" dirty="0"/>
              <a:t>                   </a:t>
            </a:r>
          </a:p>
          <a:p>
            <a:pPr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2851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3344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VÅR  MÅLSÄTTNING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Ungdomssektions målsättning är att vi skall ha ett flick- och ett pojklag i varje åldersgrupp. Våra ungdomar skall vara välutbildade när de lämnar oss för seniorfotboll.</a:t>
            </a:r>
          </a:p>
          <a:p>
            <a:pPr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De skall: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kunna grunderna i fotboll (teknik, anfallsspel och försvarsspel)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förstå träningens betydelse för utveckling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ha utvecklat en känsla för lagets betydelse för ens egen utveckling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vilja vara kvar i fotbollens värld som spelare, ledare eller domare.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Grundstenar för att uppnå målsättningen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Klubbkänsla.  Alla ”vi” i IFK FJÄRÅS, inte bara egna laget.</a:t>
            </a:r>
          </a:p>
        </p:txBody>
      </p:sp>
    </p:spTree>
    <p:extLst>
      <p:ext uri="{BB962C8B-B14F-4D97-AF65-F5344CB8AC3E}">
        <p14:creationId xmlns:p14="http://schemas.microsoft.com/office/powerpoint/2010/main" val="280833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915885" y="2049173"/>
            <a:ext cx="836022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Träningstider  </a:t>
            </a:r>
          </a:p>
          <a:p>
            <a:pPr>
              <a:spcAft>
                <a:spcPts val="0"/>
              </a:spcAft>
            </a:pPr>
            <a:endParaRPr lang="sv-SE" i="1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vinter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Torsdag 17.45-19.00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sommar </a:t>
            </a: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(fr.o.m. att naturgräset öppnar)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Två träningstillfällen/vecka + matchblock lördag (ej bekräftat än)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Alternativa träningar v.12-14 pga. byte av konstgräs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Kom i tid, rätt material, rätt inställning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314892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7387E9-6F99-43F7-A5CF-DA531DCC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7F7AE9-6A1A-4FD0-ACED-644E08082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pPr marL="0" indent="0">
              <a:buNone/>
            </a:pPr>
            <a:r>
              <a:rPr lang="sv-SE" sz="2400" b="1" dirty="0"/>
              <a:t>Våra egna fokus:</a:t>
            </a:r>
          </a:p>
          <a:p>
            <a:pPr marL="0" indent="0">
              <a:buNone/>
            </a:pPr>
            <a:endParaRPr lang="sv-SE" sz="1000" dirty="0"/>
          </a:p>
          <a:p>
            <a:r>
              <a:rPr lang="sv-SE" sz="2000" dirty="0"/>
              <a:t>Passningsspel</a:t>
            </a:r>
          </a:p>
          <a:p>
            <a:r>
              <a:rPr lang="sv-SE" sz="2000" dirty="0"/>
              <a:t>Teknik</a:t>
            </a:r>
          </a:p>
          <a:p>
            <a:r>
              <a:rPr lang="sv-SE" sz="2000" dirty="0"/>
              <a:t>Positionsspel</a:t>
            </a:r>
          </a:p>
          <a:p>
            <a:r>
              <a:rPr lang="sv-SE" sz="2000" dirty="0"/>
              <a:t>Målvaktspel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8E81C0A-2741-4778-87F0-B7F277A43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670520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9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68132C6-BC97-473F-AECC-A6F81C972833}"/>
              </a:ext>
            </a:extLst>
          </p:cNvPr>
          <p:cNvSpPr txBox="1"/>
          <p:nvPr/>
        </p:nvSpPr>
        <p:spPr>
          <a:xfrm>
            <a:off x="1303404" y="2092722"/>
            <a:ext cx="811205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Matchspel 2022</a:t>
            </a:r>
          </a:p>
          <a:p>
            <a:endParaRPr lang="sv-SE" sz="800" b="1" dirty="0"/>
          </a:p>
          <a:p>
            <a:r>
              <a:rPr lang="sv-SE" sz="2000" b="1" dirty="0"/>
              <a:t>Träningsmatcher</a:t>
            </a:r>
          </a:p>
          <a:p>
            <a:r>
              <a:rPr lang="sv-SE" sz="2000" dirty="0"/>
              <a:t>Fram till serien startar kommer vi försöka spela så många träningsmatcher som möjligt.</a:t>
            </a:r>
          </a:p>
          <a:p>
            <a:endParaRPr lang="sv-SE" sz="800" b="1" dirty="0"/>
          </a:p>
          <a:p>
            <a:r>
              <a:rPr lang="sv-SE" sz="2000" b="1" dirty="0"/>
              <a:t>Seriespel</a:t>
            </a:r>
          </a:p>
          <a:p>
            <a:r>
              <a:rPr lang="sv-SE" sz="2000" dirty="0"/>
              <a:t>Vi har anmält två lag till två olika serier, preliminär start början maj. Tanken är att ha en viss kontinuitet i lagen under säsongen.</a:t>
            </a:r>
          </a:p>
          <a:p>
            <a:endParaRPr lang="sv-SE" sz="800" dirty="0"/>
          </a:p>
          <a:p>
            <a:r>
              <a:rPr lang="sv-SE" sz="2000" b="1" dirty="0"/>
              <a:t>Cup</a:t>
            </a:r>
          </a:p>
          <a:p>
            <a:r>
              <a:rPr lang="sv-SE" sz="2000" dirty="0"/>
              <a:t>Planerar att delta i någon lokal cup utan övernattning under sommaren</a:t>
            </a:r>
          </a:p>
          <a:p>
            <a:endParaRPr lang="sv-SE" sz="2000" dirty="0"/>
          </a:p>
          <a:p>
            <a:r>
              <a:rPr lang="sv-SE" sz="2000" b="1" dirty="0"/>
              <a:t>Dubblering/uppflyttning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624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6060833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Laget.se</a:t>
            </a:r>
            <a:r>
              <a:rPr lang="sv-SE" sz="28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 lvl="0">
              <a:spcAft>
                <a:spcPts val="0"/>
              </a:spcAft>
            </a:pPr>
            <a:endParaRPr lang="sv-SE" sz="22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Aktivitetskalender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Kallelser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Info om arrangemang </a:t>
            </a:r>
            <a:r>
              <a:rPr lang="sv-SE" sz="22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etc</a:t>
            </a:r>
            <a:endParaRPr lang="sv-SE" sz="2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Kontrollera att era uppgifter stämmer!</a:t>
            </a: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455" y="2640452"/>
            <a:ext cx="3035710" cy="1267409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001" y="4078445"/>
            <a:ext cx="1740924" cy="174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13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451E9E-A84B-46BF-AA86-31BD1A335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D3746B-6B70-44A8-A7A6-C30CC7992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62500" lnSpcReduction="20000"/>
          </a:bodyPr>
          <a:lstStyle/>
          <a:p>
            <a:pPr algn="l"/>
            <a:endParaRPr lang="sv-SE" sz="180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sv-SE" sz="2600" b="1" i="0" u="none" strike="noStrike" baseline="0">
                <a:solidFill>
                  <a:srgbClr val="000000"/>
                </a:solidFill>
                <a:latin typeface="Century Gothic" panose="020B0502020202020204" pitchFamily="34" charset="0"/>
              </a:rPr>
              <a:t>Fjärås </a:t>
            </a:r>
            <a:r>
              <a:rPr lang="sv-SE" sz="2600" b="1" i="0" u="none" strike="noStrike" baseline="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Soccer</a:t>
            </a:r>
            <a:r>
              <a:rPr lang="sv-SE" sz="26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Camp, 22–24 april 2022 </a:t>
            </a:r>
          </a:p>
          <a:p>
            <a:pPr marL="0" indent="0">
              <a:buNone/>
            </a:pPr>
            <a:r>
              <a:rPr lang="sv-SE" sz="19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I år firar vi 5-gångersjubileum i Ulricehamn! </a:t>
            </a:r>
            <a:endParaRPr lang="sv-SE" sz="190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Som vanligt vill vi välkomna alla aktiva medlemmar till Lassalyckans fritidsanläggning i Ulricehamn. Hit åker vi hela föreningen, alla från våra nybildade lag till våra vuxna seniorer, för att ytterligare stärka vår redan fina föreningskänsla.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Precis som föregående år sover vi på </a:t>
            </a:r>
            <a:r>
              <a:rPr lang="sv-SE" sz="1900" b="0" i="0" u="none" strike="noStrike" baseline="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Tingsholmsgymnasiet</a:t>
            </a:r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 som ligger ca 10 minuters gångväg från den fantastiska idrottsanläggningen.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Det kostar varje spelare 400 kronor (vilket är ca hälften av kostnaden, resten subventioneras av föreningen) och för detta får man: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- 2 övernattningar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- 2 middagar, 2 frukostar och 2 luncher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Underhållning på hög eller inte så hög nivå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Fullt med aktiviteter tillsammans med sitt eget och andra lag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Självklart fotbollsträningar </a:t>
            </a: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Träffa och vara tillsammans med sina faddrar </a:t>
            </a:r>
          </a:p>
          <a:p>
            <a:endParaRPr lang="sv-SE" sz="19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Anmälan görs till respektive lags ledare genom inbetalning till laget senast den 1 april 2022. Alla lag behöver meddela huruvida det finns matallergier i laget eller inte. </a:t>
            </a:r>
          </a:p>
          <a:p>
            <a:r>
              <a:rPr lang="sv-SE" sz="1900" b="1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Välkomna! </a:t>
            </a:r>
            <a:endParaRPr lang="sv-SE" sz="1900" b="0" i="0" u="none" strike="noStrike" baseline="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r>
              <a:rPr lang="sv-SE" sz="1900" b="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IFK Fjärås 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E4ADC92-D745-4837-8D84-B52478951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6"/>
            <a:ext cx="10515599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747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428751" y="2284353"/>
            <a:ext cx="6009542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2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Träningskläder</a:t>
            </a: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</a:t>
            </a:r>
            <a:endParaRPr lang="sv-SE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IFK Fjärås har en egen ”klubbsida” på www.intersport.se där man kan beställa träningskläder med tryck, logga mm</a:t>
            </a:r>
          </a:p>
          <a:p>
            <a:pPr lvl="0">
              <a:spcAft>
                <a:spcPts val="0"/>
              </a:spcAft>
            </a:pPr>
            <a:endParaRPr lang="sv-SE" sz="2000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solidFill>
                  <a:schemeClr val="accent1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https://team.intersport.se/ifk-fjaras/</a:t>
            </a:r>
            <a:r>
              <a:rPr lang="sv-SE" sz="2000" dirty="0">
                <a:solidFill>
                  <a:schemeClr val="accent1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3CD2465-EDBD-4B42-8E36-B261840A3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932" y="2670623"/>
            <a:ext cx="3213505" cy="2921368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BACA6A18-128E-4082-BFB8-B94707E9A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678" y="2887803"/>
            <a:ext cx="2974607" cy="270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860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4112</TotalTime>
  <Words>683</Words>
  <Application>Microsoft Office PowerPoint</Application>
  <PresentationFormat>Bredbild</PresentationFormat>
  <Paragraphs>143</Paragraphs>
  <Slides>13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Symbol</vt:lpstr>
      <vt:lpstr>Office-tema</vt:lpstr>
      <vt:lpstr>IFK Fjärås P-12 Föräldramöte  2022-03-14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 Övriga frågor</vt:lpstr>
      <vt:lpstr>Tack för er tid!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P-06</dc:title>
  <dc:creator>Andreas Karlsson</dc:creator>
  <cp:lastModifiedBy>Johan Bergström</cp:lastModifiedBy>
  <cp:revision>79</cp:revision>
  <cp:lastPrinted>2018-02-05T21:06:39Z</cp:lastPrinted>
  <dcterms:created xsi:type="dcterms:W3CDTF">2017-09-04T17:45:53Z</dcterms:created>
  <dcterms:modified xsi:type="dcterms:W3CDTF">2022-03-15T08:33:02Z</dcterms:modified>
</cp:coreProperties>
</file>