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0" r:id="rId2"/>
    <p:sldId id="290" r:id="rId3"/>
    <p:sldId id="281" r:id="rId4"/>
    <p:sldId id="267" r:id="rId5"/>
    <p:sldId id="270" r:id="rId6"/>
    <p:sldId id="272" r:id="rId7"/>
    <p:sldId id="277" r:id="rId8"/>
    <p:sldId id="282" r:id="rId9"/>
    <p:sldId id="274" r:id="rId10"/>
    <p:sldId id="275" r:id="rId11"/>
    <p:sldId id="283" r:id="rId12"/>
    <p:sldId id="291" r:id="rId13"/>
    <p:sldId id="294" r:id="rId14"/>
    <p:sldId id="293" r:id="rId15"/>
    <p:sldId id="284" r:id="rId16"/>
    <p:sldId id="286" r:id="rId17"/>
    <p:sldId id="295" r:id="rId18"/>
    <p:sldId id="296" r:id="rId19"/>
    <p:sldId id="278" r:id="rId20"/>
    <p:sldId id="279" r:id="rId21"/>
  </p:sldIdLst>
  <p:sldSz cx="12192000" cy="6858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FD34D4-EED7-4AC7-8543-590F6A3B35D4}" v="12" dt="2021-04-27T08:59:13.0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66783" autoAdjust="0"/>
  </p:normalViewPr>
  <p:slideViewPr>
    <p:cSldViewPr snapToGrid="0">
      <p:cViewPr varScale="1">
        <p:scale>
          <a:sx n="45" d="100"/>
          <a:sy n="45" d="100"/>
        </p:scale>
        <p:origin x="1420" y="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an Bergström" userId="fc4019a5-a69d-4552-a61d-c6ce23508a30" providerId="ADAL" clId="{DEFD34D4-EED7-4AC7-8543-590F6A3B35D4}"/>
    <pc:docChg chg="undo custSel addSld delSld modSld sldOrd">
      <pc:chgData name="Johan Bergström" userId="fc4019a5-a69d-4552-a61d-c6ce23508a30" providerId="ADAL" clId="{DEFD34D4-EED7-4AC7-8543-590F6A3B35D4}" dt="2021-04-27T09:18:52.374" v="2783" actId="255"/>
      <pc:docMkLst>
        <pc:docMk/>
      </pc:docMkLst>
      <pc:sldChg chg="modSp mod">
        <pc:chgData name="Johan Bergström" userId="fc4019a5-a69d-4552-a61d-c6ce23508a30" providerId="ADAL" clId="{DEFD34D4-EED7-4AC7-8543-590F6A3B35D4}" dt="2021-04-27T09:18:05.692" v="2779" actId="403"/>
        <pc:sldMkLst>
          <pc:docMk/>
          <pc:sldMk cId="1249924981" sldId="260"/>
        </pc:sldMkLst>
        <pc:spChg chg="mod">
          <ac:chgData name="Johan Bergström" userId="fc4019a5-a69d-4552-a61d-c6ce23508a30" providerId="ADAL" clId="{DEFD34D4-EED7-4AC7-8543-590F6A3B35D4}" dt="2021-04-27T09:18:05.692" v="2779" actId="403"/>
          <ac:spMkLst>
            <pc:docMk/>
            <pc:sldMk cId="1249924981" sldId="260"/>
            <ac:spMk id="2" creationId="{00000000-0000-0000-0000-000000000000}"/>
          </ac:spMkLst>
        </pc:spChg>
      </pc:sldChg>
      <pc:sldChg chg="del">
        <pc:chgData name="Johan Bergström" userId="fc4019a5-a69d-4552-a61d-c6ce23508a30" providerId="ADAL" clId="{DEFD34D4-EED7-4AC7-8543-590F6A3B35D4}" dt="2021-04-27T07:27:00.329" v="17" actId="47"/>
        <pc:sldMkLst>
          <pc:docMk/>
          <pc:sldMk cId="4180410734" sldId="266"/>
        </pc:sldMkLst>
      </pc:sldChg>
      <pc:sldChg chg="modSp mod">
        <pc:chgData name="Johan Bergström" userId="fc4019a5-a69d-4552-a61d-c6ce23508a30" providerId="ADAL" clId="{DEFD34D4-EED7-4AC7-8543-590F6A3B35D4}" dt="2021-04-27T09:05:28.034" v="2555" actId="113"/>
        <pc:sldMkLst>
          <pc:docMk/>
          <pc:sldMk cId="2808338291" sldId="267"/>
        </pc:sldMkLst>
        <pc:spChg chg="mod">
          <ac:chgData name="Johan Bergström" userId="fc4019a5-a69d-4552-a61d-c6ce23508a30" providerId="ADAL" clId="{DEFD34D4-EED7-4AC7-8543-590F6A3B35D4}" dt="2021-04-27T09:05:28.034" v="2555" actId="113"/>
          <ac:spMkLst>
            <pc:docMk/>
            <pc:sldMk cId="2808338291" sldId="267"/>
            <ac:spMk id="4" creationId="{00000000-0000-0000-0000-000000000000}"/>
          </ac:spMkLst>
        </pc:spChg>
      </pc:sldChg>
      <pc:sldChg chg="del">
        <pc:chgData name="Johan Bergström" userId="fc4019a5-a69d-4552-a61d-c6ce23508a30" providerId="ADAL" clId="{DEFD34D4-EED7-4AC7-8543-590F6A3B35D4}" dt="2021-04-27T07:27:14.467" v="18" actId="47"/>
        <pc:sldMkLst>
          <pc:docMk/>
          <pc:sldMk cId="3192495050" sldId="268"/>
        </pc:sldMkLst>
      </pc:sldChg>
      <pc:sldChg chg="modSp del mod">
        <pc:chgData name="Johan Bergström" userId="fc4019a5-a69d-4552-a61d-c6ce23508a30" providerId="ADAL" clId="{DEFD34D4-EED7-4AC7-8543-590F6A3B35D4}" dt="2021-04-27T08:46:30.644" v="2063" actId="47"/>
        <pc:sldMkLst>
          <pc:docMk/>
          <pc:sldMk cId="3464551799" sldId="269"/>
        </pc:sldMkLst>
        <pc:spChg chg="mod">
          <ac:chgData name="Johan Bergström" userId="fc4019a5-a69d-4552-a61d-c6ce23508a30" providerId="ADAL" clId="{DEFD34D4-EED7-4AC7-8543-590F6A3B35D4}" dt="2021-04-27T08:04:05.388" v="1219" actId="20577"/>
          <ac:spMkLst>
            <pc:docMk/>
            <pc:sldMk cId="3464551799" sldId="269"/>
            <ac:spMk id="2" creationId="{FAF5BE4B-6A2A-4F7A-8C0B-BC60EFEDA810}"/>
          </ac:spMkLst>
        </pc:spChg>
      </pc:sldChg>
      <pc:sldChg chg="modSp mod">
        <pc:chgData name="Johan Bergström" userId="fc4019a5-a69d-4552-a61d-c6ce23508a30" providerId="ADAL" clId="{DEFD34D4-EED7-4AC7-8543-590F6A3B35D4}" dt="2021-04-27T09:08:34.592" v="2615" actId="255"/>
        <pc:sldMkLst>
          <pc:docMk/>
          <pc:sldMk cId="1576543645" sldId="270"/>
        </pc:sldMkLst>
        <pc:spChg chg="mod">
          <ac:chgData name="Johan Bergström" userId="fc4019a5-a69d-4552-a61d-c6ce23508a30" providerId="ADAL" clId="{DEFD34D4-EED7-4AC7-8543-590F6A3B35D4}" dt="2021-04-27T09:08:34.592" v="2615" actId="255"/>
          <ac:spMkLst>
            <pc:docMk/>
            <pc:sldMk cId="1576543645" sldId="270"/>
            <ac:spMk id="4" creationId="{00000000-0000-0000-0000-000000000000}"/>
          </ac:spMkLst>
        </pc:spChg>
        <pc:picChg chg="mod">
          <ac:chgData name="Johan Bergström" userId="fc4019a5-a69d-4552-a61d-c6ce23508a30" providerId="ADAL" clId="{DEFD34D4-EED7-4AC7-8543-590F6A3B35D4}" dt="2021-04-27T09:05:13.690" v="2553" actId="1076"/>
          <ac:picMkLst>
            <pc:docMk/>
            <pc:sldMk cId="1576543645" sldId="270"/>
            <ac:picMk id="8" creationId="{00000000-0000-0000-0000-000000000000}"/>
          </ac:picMkLst>
        </pc:picChg>
      </pc:sldChg>
      <pc:sldChg chg="modSp mod">
        <pc:chgData name="Johan Bergström" userId="fc4019a5-a69d-4552-a61d-c6ce23508a30" providerId="ADAL" clId="{DEFD34D4-EED7-4AC7-8543-590F6A3B35D4}" dt="2021-04-27T09:04:26.645" v="2547" actId="403"/>
        <pc:sldMkLst>
          <pc:docMk/>
          <pc:sldMk cId="604840256" sldId="272"/>
        </pc:sldMkLst>
        <pc:spChg chg="mod">
          <ac:chgData name="Johan Bergström" userId="fc4019a5-a69d-4552-a61d-c6ce23508a30" providerId="ADAL" clId="{DEFD34D4-EED7-4AC7-8543-590F6A3B35D4}" dt="2021-04-27T09:04:26.645" v="2547" actId="403"/>
          <ac:spMkLst>
            <pc:docMk/>
            <pc:sldMk cId="604840256" sldId="272"/>
            <ac:spMk id="5" creationId="{00000000-0000-0000-0000-000000000000}"/>
          </ac:spMkLst>
        </pc:spChg>
      </pc:sldChg>
      <pc:sldChg chg="del">
        <pc:chgData name="Johan Bergström" userId="fc4019a5-a69d-4552-a61d-c6ce23508a30" providerId="ADAL" clId="{DEFD34D4-EED7-4AC7-8543-590F6A3B35D4}" dt="2021-04-27T07:51:16.895" v="999" actId="47"/>
        <pc:sldMkLst>
          <pc:docMk/>
          <pc:sldMk cId="3373567893" sldId="273"/>
        </pc:sldMkLst>
      </pc:sldChg>
      <pc:sldChg chg="modSp mod">
        <pc:chgData name="Johan Bergström" userId="fc4019a5-a69d-4552-a61d-c6ce23508a30" providerId="ADAL" clId="{DEFD34D4-EED7-4AC7-8543-590F6A3B35D4}" dt="2021-04-27T09:10:40.570" v="2633" actId="14100"/>
        <pc:sldMkLst>
          <pc:docMk/>
          <pc:sldMk cId="3680661898" sldId="274"/>
        </pc:sldMkLst>
        <pc:spChg chg="mod">
          <ac:chgData name="Johan Bergström" userId="fc4019a5-a69d-4552-a61d-c6ce23508a30" providerId="ADAL" clId="{DEFD34D4-EED7-4AC7-8543-590F6A3B35D4}" dt="2021-04-27T09:10:40.570" v="2633" actId="14100"/>
          <ac:spMkLst>
            <pc:docMk/>
            <pc:sldMk cId="3680661898" sldId="274"/>
            <ac:spMk id="4" creationId="{5F65701D-2B66-49C9-9344-91D133154CFF}"/>
          </ac:spMkLst>
        </pc:spChg>
      </pc:sldChg>
      <pc:sldChg chg="modSp mod modNotesTx">
        <pc:chgData name="Johan Bergström" userId="fc4019a5-a69d-4552-a61d-c6ce23508a30" providerId="ADAL" clId="{DEFD34D4-EED7-4AC7-8543-590F6A3B35D4}" dt="2021-04-27T09:18:52.374" v="2783" actId="255"/>
        <pc:sldMkLst>
          <pc:docMk/>
          <pc:sldMk cId="2719860178" sldId="275"/>
        </pc:sldMkLst>
        <pc:spChg chg="mod">
          <ac:chgData name="Johan Bergström" userId="fc4019a5-a69d-4552-a61d-c6ce23508a30" providerId="ADAL" clId="{DEFD34D4-EED7-4AC7-8543-590F6A3B35D4}" dt="2021-04-27T09:18:52.374" v="2783" actId="255"/>
          <ac:spMkLst>
            <pc:docMk/>
            <pc:sldMk cId="2719860178" sldId="275"/>
            <ac:spMk id="5" creationId="{00000000-0000-0000-0000-000000000000}"/>
          </ac:spMkLst>
        </pc:spChg>
        <pc:picChg chg="mod">
          <ac:chgData name="Johan Bergström" userId="fc4019a5-a69d-4552-a61d-c6ce23508a30" providerId="ADAL" clId="{DEFD34D4-EED7-4AC7-8543-590F6A3B35D4}" dt="2021-04-27T09:11:00.924" v="2635" actId="1076"/>
          <ac:picMkLst>
            <pc:docMk/>
            <pc:sldMk cId="2719860178" sldId="275"/>
            <ac:picMk id="12" creationId="{BACA6A18-128E-4082-BFB8-B94707E9AF34}"/>
          </ac:picMkLst>
        </pc:picChg>
      </pc:sldChg>
      <pc:sldChg chg="modSp mod ord">
        <pc:chgData name="Johan Bergström" userId="fc4019a5-a69d-4552-a61d-c6ce23508a30" providerId="ADAL" clId="{DEFD34D4-EED7-4AC7-8543-590F6A3B35D4}" dt="2021-04-27T09:09:20.415" v="2622" actId="403"/>
        <pc:sldMkLst>
          <pc:docMk/>
          <pc:sldMk cId="2314892622" sldId="277"/>
        </pc:sldMkLst>
        <pc:spChg chg="mod">
          <ac:chgData name="Johan Bergström" userId="fc4019a5-a69d-4552-a61d-c6ce23508a30" providerId="ADAL" clId="{DEFD34D4-EED7-4AC7-8543-590F6A3B35D4}" dt="2021-04-27T09:09:20.415" v="2622" actId="403"/>
          <ac:spMkLst>
            <pc:docMk/>
            <pc:sldMk cId="2314892622" sldId="277"/>
            <ac:spMk id="5" creationId="{00000000-0000-0000-0000-000000000000}"/>
          </ac:spMkLst>
        </pc:spChg>
      </pc:sldChg>
      <pc:sldChg chg="delSp modSp del mod">
        <pc:chgData name="Johan Bergström" userId="fc4019a5-a69d-4552-a61d-c6ce23508a30" providerId="ADAL" clId="{DEFD34D4-EED7-4AC7-8543-590F6A3B35D4}" dt="2021-04-27T08:22:55.544" v="1349" actId="2696"/>
        <pc:sldMkLst>
          <pc:docMk/>
          <pc:sldMk cId="343388846" sldId="278"/>
        </pc:sldMkLst>
        <pc:spChg chg="del mod">
          <ac:chgData name="Johan Bergström" userId="fc4019a5-a69d-4552-a61d-c6ce23508a30" providerId="ADAL" clId="{DEFD34D4-EED7-4AC7-8543-590F6A3B35D4}" dt="2021-04-27T07:28:42.864" v="21" actId="478"/>
          <ac:spMkLst>
            <pc:docMk/>
            <pc:sldMk cId="343388846" sldId="278"/>
            <ac:spMk id="2" creationId="{00000000-0000-0000-0000-000000000000}"/>
          </ac:spMkLst>
        </pc:spChg>
      </pc:sldChg>
      <pc:sldChg chg="del">
        <pc:chgData name="Johan Bergström" userId="fc4019a5-a69d-4552-a61d-c6ce23508a30" providerId="ADAL" clId="{DEFD34D4-EED7-4AC7-8543-590F6A3B35D4}" dt="2021-04-27T08:22:42.896" v="1348" actId="2696"/>
        <pc:sldMkLst>
          <pc:docMk/>
          <pc:sldMk cId="3200666994" sldId="279"/>
        </pc:sldMkLst>
      </pc:sldChg>
      <pc:sldChg chg="del">
        <pc:chgData name="Johan Bergström" userId="fc4019a5-a69d-4552-a61d-c6ce23508a30" providerId="ADAL" clId="{DEFD34D4-EED7-4AC7-8543-590F6A3B35D4}" dt="2021-04-27T07:26:55.262" v="16" actId="47"/>
        <pc:sldMkLst>
          <pc:docMk/>
          <pc:sldMk cId="1336895891" sldId="280"/>
        </pc:sldMkLst>
      </pc:sldChg>
      <pc:sldChg chg="modSp mod">
        <pc:chgData name="Johan Bergström" userId="fc4019a5-a69d-4552-a61d-c6ce23508a30" providerId="ADAL" clId="{DEFD34D4-EED7-4AC7-8543-590F6A3B35D4}" dt="2021-04-27T09:06:10.579" v="2560" actId="1076"/>
        <pc:sldMkLst>
          <pc:docMk/>
          <pc:sldMk cId="3022112883" sldId="281"/>
        </pc:sldMkLst>
        <pc:spChg chg="mod">
          <ac:chgData name="Johan Bergström" userId="fc4019a5-a69d-4552-a61d-c6ce23508a30" providerId="ADAL" clId="{DEFD34D4-EED7-4AC7-8543-590F6A3B35D4}" dt="2021-04-27T09:06:10.579" v="2560" actId="1076"/>
          <ac:spMkLst>
            <pc:docMk/>
            <pc:sldMk cId="3022112883" sldId="281"/>
            <ac:spMk id="4" creationId="{00000000-0000-0000-0000-000000000000}"/>
          </ac:spMkLst>
        </pc:spChg>
      </pc:sldChg>
      <pc:sldChg chg="modSp mod ord">
        <pc:chgData name="Johan Bergström" userId="fc4019a5-a69d-4552-a61d-c6ce23508a30" providerId="ADAL" clId="{DEFD34D4-EED7-4AC7-8543-590F6A3B35D4}" dt="2021-04-27T09:18:20.172" v="2780" actId="403"/>
        <pc:sldMkLst>
          <pc:docMk/>
          <pc:sldMk cId="2856247404" sldId="282"/>
        </pc:sldMkLst>
        <pc:spChg chg="mod">
          <ac:chgData name="Johan Bergström" userId="fc4019a5-a69d-4552-a61d-c6ce23508a30" providerId="ADAL" clId="{DEFD34D4-EED7-4AC7-8543-590F6A3B35D4}" dt="2021-04-27T09:18:20.172" v="2780" actId="403"/>
          <ac:spMkLst>
            <pc:docMk/>
            <pc:sldMk cId="2856247404" sldId="282"/>
            <ac:spMk id="3" creationId="{D68132C6-BC97-473F-AECC-A6F81C972833}"/>
          </ac:spMkLst>
        </pc:spChg>
      </pc:sldChg>
      <pc:sldChg chg="modSp mod">
        <pc:chgData name="Johan Bergström" userId="fc4019a5-a69d-4552-a61d-c6ce23508a30" providerId="ADAL" clId="{DEFD34D4-EED7-4AC7-8543-590F6A3B35D4}" dt="2021-04-27T09:13:24.495" v="2720" actId="404"/>
        <pc:sldMkLst>
          <pc:docMk/>
          <pc:sldMk cId="2468587196" sldId="283"/>
        </pc:sldMkLst>
        <pc:spChg chg="mod">
          <ac:chgData name="Johan Bergström" userId="fc4019a5-a69d-4552-a61d-c6ce23508a30" providerId="ADAL" clId="{DEFD34D4-EED7-4AC7-8543-590F6A3B35D4}" dt="2021-04-27T09:13:24.495" v="2720" actId="404"/>
          <ac:spMkLst>
            <pc:docMk/>
            <pc:sldMk cId="2468587196" sldId="283"/>
            <ac:spMk id="5" creationId="{00000000-0000-0000-0000-000000000000}"/>
          </ac:spMkLst>
        </pc:spChg>
      </pc:sldChg>
      <pc:sldChg chg="modSp mod">
        <pc:chgData name="Johan Bergström" userId="fc4019a5-a69d-4552-a61d-c6ce23508a30" providerId="ADAL" clId="{DEFD34D4-EED7-4AC7-8543-590F6A3B35D4}" dt="2021-04-27T09:17:30.951" v="2777" actId="403"/>
        <pc:sldMkLst>
          <pc:docMk/>
          <pc:sldMk cId="3185458815" sldId="284"/>
        </pc:sldMkLst>
        <pc:spChg chg="mod">
          <ac:chgData name="Johan Bergström" userId="fc4019a5-a69d-4552-a61d-c6ce23508a30" providerId="ADAL" clId="{DEFD34D4-EED7-4AC7-8543-590F6A3B35D4}" dt="2021-04-27T09:17:30.951" v="2777" actId="403"/>
          <ac:spMkLst>
            <pc:docMk/>
            <pc:sldMk cId="3185458815" sldId="284"/>
            <ac:spMk id="5" creationId="{00000000-0000-0000-0000-000000000000}"/>
          </ac:spMkLst>
        </pc:spChg>
      </pc:sldChg>
      <pc:sldChg chg="modSp mod">
        <pc:chgData name="Johan Bergström" userId="fc4019a5-a69d-4552-a61d-c6ce23508a30" providerId="ADAL" clId="{DEFD34D4-EED7-4AC7-8543-590F6A3B35D4}" dt="2021-04-27T08:38:50.245" v="1838" actId="27636"/>
        <pc:sldMkLst>
          <pc:docMk/>
          <pc:sldMk cId="1389220205" sldId="286"/>
        </pc:sldMkLst>
        <pc:spChg chg="mod">
          <ac:chgData name="Johan Bergström" userId="fc4019a5-a69d-4552-a61d-c6ce23508a30" providerId="ADAL" clId="{DEFD34D4-EED7-4AC7-8543-590F6A3B35D4}" dt="2021-04-27T08:38:50.245" v="1838" actId="27636"/>
          <ac:spMkLst>
            <pc:docMk/>
            <pc:sldMk cId="1389220205" sldId="286"/>
            <ac:spMk id="2" creationId="{00000000-0000-0000-0000-000000000000}"/>
          </ac:spMkLst>
        </pc:spChg>
      </pc:sldChg>
      <pc:sldChg chg="modSp mod">
        <pc:chgData name="Johan Bergström" userId="fc4019a5-a69d-4552-a61d-c6ce23508a30" providerId="ADAL" clId="{DEFD34D4-EED7-4AC7-8543-590F6A3B35D4}" dt="2021-04-27T09:05:39.374" v="2557" actId="403"/>
        <pc:sldMkLst>
          <pc:docMk/>
          <pc:sldMk cId="528510981" sldId="290"/>
        </pc:sldMkLst>
        <pc:spChg chg="mod">
          <ac:chgData name="Johan Bergström" userId="fc4019a5-a69d-4552-a61d-c6ce23508a30" providerId="ADAL" clId="{DEFD34D4-EED7-4AC7-8543-590F6A3B35D4}" dt="2021-04-27T09:05:39.374" v="2557" actId="403"/>
          <ac:spMkLst>
            <pc:docMk/>
            <pc:sldMk cId="528510981" sldId="290"/>
            <ac:spMk id="4" creationId="{5F65701D-2B66-49C9-9344-91D133154CFF}"/>
          </ac:spMkLst>
        </pc:spChg>
      </pc:sldChg>
      <pc:sldChg chg="modSp del mod">
        <pc:chgData name="Johan Bergström" userId="fc4019a5-a69d-4552-a61d-c6ce23508a30" providerId="ADAL" clId="{DEFD34D4-EED7-4AC7-8543-590F6A3B35D4}" dt="2021-04-27T08:20:48.381" v="1314" actId="2696"/>
        <pc:sldMkLst>
          <pc:docMk/>
          <pc:sldMk cId="1601908033" sldId="290"/>
        </pc:sldMkLst>
        <pc:spChg chg="mod">
          <ac:chgData name="Johan Bergström" userId="fc4019a5-a69d-4552-a61d-c6ce23508a30" providerId="ADAL" clId="{DEFD34D4-EED7-4AC7-8543-590F6A3B35D4}" dt="2021-04-27T07:29:51.502" v="47" actId="6549"/>
          <ac:spMkLst>
            <pc:docMk/>
            <pc:sldMk cId="1601908033" sldId="290"/>
            <ac:spMk id="4" creationId="{5F65701D-2B66-49C9-9344-91D133154CFF}"/>
          </ac:spMkLst>
        </pc:spChg>
      </pc:sldChg>
      <pc:sldChg chg="modSp mod">
        <pc:chgData name="Johan Bergström" userId="fc4019a5-a69d-4552-a61d-c6ce23508a30" providerId="ADAL" clId="{DEFD34D4-EED7-4AC7-8543-590F6A3B35D4}" dt="2021-04-27T09:14:41.315" v="2736" actId="20577"/>
        <pc:sldMkLst>
          <pc:docMk/>
          <pc:sldMk cId="2326350963" sldId="291"/>
        </pc:sldMkLst>
        <pc:spChg chg="mod">
          <ac:chgData name="Johan Bergström" userId="fc4019a5-a69d-4552-a61d-c6ce23508a30" providerId="ADAL" clId="{DEFD34D4-EED7-4AC7-8543-590F6A3B35D4}" dt="2021-04-27T09:14:41.315" v="2736" actId="20577"/>
          <ac:spMkLst>
            <pc:docMk/>
            <pc:sldMk cId="2326350963" sldId="291"/>
            <ac:spMk id="5" creationId="{00000000-0000-0000-0000-000000000000}"/>
          </ac:spMkLst>
        </pc:spChg>
      </pc:sldChg>
      <pc:sldChg chg="del">
        <pc:chgData name="Johan Bergström" userId="fc4019a5-a69d-4552-a61d-c6ce23508a30" providerId="ADAL" clId="{DEFD34D4-EED7-4AC7-8543-590F6A3B35D4}" dt="2021-04-27T08:48:44.092" v="2096" actId="47"/>
        <pc:sldMkLst>
          <pc:docMk/>
          <pc:sldMk cId="1760021396" sldId="292"/>
        </pc:sldMkLst>
      </pc:sldChg>
      <pc:sldChg chg="delSp modSp mod">
        <pc:chgData name="Johan Bergström" userId="fc4019a5-a69d-4552-a61d-c6ce23508a30" providerId="ADAL" clId="{DEFD34D4-EED7-4AC7-8543-590F6A3B35D4}" dt="2021-04-27T09:16:13.624" v="2769" actId="403"/>
        <pc:sldMkLst>
          <pc:docMk/>
          <pc:sldMk cId="3700950157" sldId="293"/>
        </pc:sldMkLst>
        <pc:spChg chg="mod">
          <ac:chgData name="Johan Bergström" userId="fc4019a5-a69d-4552-a61d-c6ce23508a30" providerId="ADAL" clId="{DEFD34D4-EED7-4AC7-8543-590F6A3B35D4}" dt="2021-04-27T09:16:13.624" v="2769" actId="403"/>
          <ac:spMkLst>
            <pc:docMk/>
            <pc:sldMk cId="3700950157" sldId="293"/>
            <ac:spMk id="5" creationId="{00000000-0000-0000-0000-000000000000}"/>
          </ac:spMkLst>
        </pc:spChg>
        <pc:picChg chg="del">
          <ac:chgData name="Johan Bergström" userId="fc4019a5-a69d-4552-a61d-c6ce23508a30" providerId="ADAL" clId="{DEFD34D4-EED7-4AC7-8543-590F6A3B35D4}" dt="2021-04-27T08:37:10.204" v="1819" actId="478"/>
          <ac:picMkLst>
            <pc:docMk/>
            <pc:sldMk cId="3700950157" sldId="293"/>
            <ac:picMk id="3" creationId="{00000000-0000-0000-0000-000000000000}"/>
          </ac:picMkLst>
        </pc:picChg>
      </pc:sldChg>
      <pc:sldChg chg="modSp mod">
        <pc:chgData name="Johan Bergström" userId="fc4019a5-a69d-4552-a61d-c6ce23508a30" providerId="ADAL" clId="{DEFD34D4-EED7-4AC7-8543-590F6A3B35D4}" dt="2021-04-27T09:18:33.118" v="2781" actId="404"/>
        <pc:sldMkLst>
          <pc:docMk/>
          <pc:sldMk cId="3954013960" sldId="294"/>
        </pc:sldMkLst>
        <pc:spChg chg="mod">
          <ac:chgData name="Johan Bergström" userId="fc4019a5-a69d-4552-a61d-c6ce23508a30" providerId="ADAL" clId="{DEFD34D4-EED7-4AC7-8543-590F6A3B35D4}" dt="2021-04-27T09:18:33.118" v="2781" actId="404"/>
          <ac:spMkLst>
            <pc:docMk/>
            <pc:sldMk cId="3954013960" sldId="294"/>
            <ac:spMk id="5" creationId="{00000000-0000-0000-0000-000000000000}"/>
          </ac:spMkLst>
        </pc:spChg>
        <pc:picChg chg="mod">
          <ac:chgData name="Johan Bergström" userId="fc4019a5-a69d-4552-a61d-c6ce23508a30" providerId="ADAL" clId="{DEFD34D4-EED7-4AC7-8543-590F6A3B35D4}" dt="2021-04-27T08:35:52.517" v="1809" actId="1076"/>
          <ac:picMkLst>
            <pc:docMk/>
            <pc:sldMk cId="3954013960" sldId="294"/>
            <ac:picMk id="6" creationId="{00000000-0000-0000-0000-000000000000}"/>
          </ac:picMkLst>
        </pc:picChg>
        <pc:picChg chg="mod">
          <ac:chgData name="Johan Bergström" userId="fc4019a5-a69d-4552-a61d-c6ce23508a30" providerId="ADAL" clId="{DEFD34D4-EED7-4AC7-8543-590F6A3B35D4}" dt="2021-04-27T08:35:55.045" v="1810" actId="1076"/>
          <ac:picMkLst>
            <pc:docMk/>
            <pc:sldMk cId="3954013960" sldId="294"/>
            <ac:picMk id="7" creationId="{00000000-0000-0000-0000-000000000000}"/>
          </ac:picMkLst>
        </pc:picChg>
      </pc:sldChg>
      <pc:sldChg chg="modSp mod ord">
        <pc:chgData name="Johan Bergström" userId="fc4019a5-a69d-4552-a61d-c6ce23508a30" providerId="ADAL" clId="{DEFD34D4-EED7-4AC7-8543-590F6A3B35D4}" dt="2021-04-27T08:39:26.491" v="1840"/>
        <pc:sldMkLst>
          <pc:docMk/>
          <pc:sldMk cId="37979115" sldId="296"/>
        </pc:sldMkLst>
        <pc:spChg chg="mod">
          <ac:chgData name="Johan Bergström" userId="fc4019a5-a69d-4552-a61d-c6ce23508a30" providerId="ADAL" clId="{DEFD34D4-EED7-4AC7-8543-590F6A3B35D4}" dt="2021-04-27T07:38:01.618" v="476" actId="20577"/>
          <ac:spMkLst>
            <pc:docMk/>
            <pc:sldMk cId="37979115" sldId="296"/>
            <ac:spMk id="3" creationId="{D68132C6-BC97-473F-AECC-A6F81C972833}"/>
          </ac:spMkLst>
        </pc:spChg>
      </pc:sldChg>
      <pc:sldChg chg="add del">
        <pc:chgData name="Johan Bergström" userId="fc4019a5-a69d-4552-a61d-c6ce23508a30" providerId="ADAL" clId="{DEFD34D4-EED7-4AC7-8543-590F6A3B35D4}" dt="2021-04-27T08:25:59.904" v="1413"/>
        <pc:sldMkLst>
          <pc:docMk/>
          <pc:sldMk cId="1509000360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F1D12-4596-4680-BC29-7445D14CF669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133" y="4779080"/>
            <a:ext cx="5436235" cy="39103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7890" y="9434274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7C9AE-13EF-4A36-882A-251135D602C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6032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6652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Oförändrat för 2020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8500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027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Föräldrapolicy</a:t>
            </a:r>
          </a:p>
          <a:p>
            <a:r>
              <a:rPr lang="sv-SE" dirty="0"/>
              <a:t>IFK Fjärås strävar efter kvalitet rakt igenom vår verksamhet, det gäller också ditt deltagande som förälder. Tänk därför på följande:</a:t>
            </a:r>
            <a:br>
              <a:rPr lang="sv-SE" dirty="0"/>
            </a:br>
            <a:br>
              <a:rPr lang="sv-SE" dirty="0"/>
            </a:br>
            <a:r>
              <a:rPr lang="sv-SE" dirty="0"/>
              <a:t>• Kom till träning och match – ditt barn vill det.</a:t>
            </a:r>
            <a:br>
              <a:rPr lang="sv-SE" dirty="0"/>
            </a:br>
            <a:r>
              <a:rPr lang="sv-SE" dirty="0"/>
              <a:t>• Uppmuntra ditt barn att gå på träningar.</a:t>
            </a:r>
            <a:br>
              <a:rPr lang="sv-SE" dirty="0"/>
            </a:br>
            <a:r>
              <a:rPr lang="sv-SE" dirty="0"/>
              <a:t>• Uppmuntra alla spelarna i laget under matchen – inte bara din dotter eller son.</a:t>
            </a:r>
            <a:br>
              <a:rPr lang="sv-SE" dirty="0"/>
            </a:br>
            <a:r>
              <a:rPr lang="sv-SE" dirty="0"/>
              <a:t>• Uppmuntra i både med och motgång.</a:t>
            </a:r>
            <a:br>
              <a:rPr lang="sv-SE" dirty="0"/>
            </a:br>
            <a:r>
              <a:rPr lang="sv-SE" dirty="0"/>
              <a:t>• Ge inte onödig kritik utan var positiv och vägledande.</a:t>
            </a:r>
            <a:br>
              <a:rPr lang="sv-SE" dirty="0"/>
            </a:br>
            <a:r>
              <a:rPr lang="sv-SE" dirty="0"/>
              <a:t>• Respektera hur tränaren disponerar spelarna – försök inte påverka henne/honom </a:t>
            </a:r>
            <a:br>
              <a:rPr lang="sv-SE" dirty="0"/>
            </a:br>
            <a:r>
              <a:rPr lang="sv-SE" dirty="0"/>
              <a:t>• Se domaren som en vägledare – kritisera inte hans/hennes bedömning.</a:t>
            </a:r>
            <a:br>
              <a:rPr lang="sv-SE" dirty="0"/>
            </a:br>
            <a:r>
              <a:rPr lang="sv-SE" dirty="0"/>
              <a:t>• Uppmuntra ditt barn till att delta – pressa inte.</a:t>
            </a:r>
            <a:br>
              <a:rPr lang="sv-SE" dirty="0"/>
            </a:br>
            <a:r>
              <a:rPr lang="sv-SE" dirty="0"/>
              <a:t>• Fråga om matchen var rolig, spännande och juste – inte bara vad resultatet blev.</a:t>
            </a:r>
            <a:br>
              <a:rPr lang="sv-SE" dirty="0"/>
            </a:br>
            <a:r>
              <a:rPr lang="sv-SE" dirty="0"/>
              <a:t>• Respektera föreningens ungdomsarbete och policy.</a:t>
            </a:r>
            <a:br>
              <a:rPr lang="sv-SE" dirty="0"/>
            </a:br>
            <a:r>
              <a:rPr lang="sv-SE" dirty="0"/>
              <a:t>• Bli medlem och kom på de årliga mötena där man kan påverka hur verksamheten drivs.</a:t>
            </a:r>
            <a:br>
              <a:rPr lang="sv-SE" dirty="0"/>
            </a:br>
            <a:r>
              <a:rPr lang="sv-SE" dirty="0"/>
              <a:t>• Tänk på att det är ditt barn som spelar fotboll – det är inte Du själv!</a:t>
            </a:r>
            <a:br>
              <a:rPr lang="sv-SE" dirty="0"/>
            </a:br>
            <a:r>
              <a:rPr lang="sv-SE" dirty="0"/>
              <a:t>• Se till att barnen har på sig kläder efter väder.</a:t>
            </a:r>
            <a:br>
              <a:rPr lang="sv-SE" dirty="0"/>
            </a:br>
            <a:r>
              <a:rPr lang="sv-SE" dirty="0"/>
              <a:t>• Se till att barnen ätit minst ett mellanmål innan träningar</a:t>
            </a:r>
            <a:br>
              <a:rPr lang="sv-SE" dirty="0"/>
            </a:br>
            <a:r>
              <a:rPr lang="sv-SE" dirty="0"/>
              <a:t>• Försök att ta med ditt barn på minst en Dam och Herr A-lags match, gärna som lagaktivitet.</a:t>
            </a:r>
            <a:br>
              <a:rPr lang="sv-SE" dirty="0"/>
            </a:br>
            <a:r>
              <a:rPr lang="sv-SE" dirty="0"/>
              <a:t>• Delta vid arbetsinsatser som gynnar föreningen och lagets ekonomi (för detaljer, se IFK Fjärås hemsida).</a:t>
            </a:r>
            <a:br>
              <a:rPr lang="sv-SE" dirty="0"/>
            </a:br>
            <a:r>
              <a:rPr lang="sv-SE" dirty="0"/>
              <a:t>• Om du inte själv har möjlighet att köra, kontakta någon annan förälder och planera samåkning.</a:t>
            </a:r>
            <a:br>
              <a:rPr lang="sv-SE" dirty="0"/>
            </a:br>
            <a:r>
              <a:rPr lang="sv-SE" dirty="0"/>
              <a:t>• Var i alla lägen ett föredöme för ditt barn och IFK Fjärås.</a:t>
            </a:r>
            <a:br>
              <a:rPr lang="sv-SE" dirty="0"/>
            </a:br>
            <a:r>
              <a:rPr lang="sv-SE" dirty="0"/>
              <a:t>• Förse tränaren med information om ditt barn om t ex allergier eller andra hälsotillstånd.</a:t>
            </a:r>
            <a:br>
              <a:rPr lang="sv-SE" dirty="0"/>
            </a:br>
            <a:r>
              <a:rPr lang="sv-SE" dirty="0"/>
              <a:t>• Förstå vad ditt barn vill ha ut av sin idrott och stötta henne/honom så att målen kan uppnås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3065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Synpunkter? Två</a:t>
            </a:r>
            <a:r>
              <a:rPr lang="sv-SE" baseline="0" dirty="0"/>
              <a:t> tillfällen per vecka lagom?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9979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/>
              <a:t>Lina Wallsten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669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Någon intresserad av</a:t>
            </a:r>
            <a:r>
              <a:rPr lang="sv-SE" baseline="0" dirty="0"/>
              <a:t> att sammanställa sponsorintäkter och bistå ledarstaben vid klädbeställningar?</a:t>
            </a:r>
          </a:p>
          <a:p>
            <a:endParaRPr lang="sv-SE" baseline="0" dirty="0"/>
          </a:p>
          <a:p>
            <a:r>
              <a:rPr lang="sv-SE" baseline="0" dirty="0"/>
              <a:t>Matchkläder står klubben för, beställning behöver göras.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92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del i medlemskapet i IFK Fjärås</a:t>
            </a:r>
          </a:p>
          <a:p>
            <a:endParaRPr lang="sv-SE" dirty="0"/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Övrigt,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Kiosk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Matchvärd hemmamatcher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Städning Lertäppan 2-3 ggr / säsong.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525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Laget.se</a:t>
            </a:r>
          </a:p>
          <a:p>
            <a:r>
              <a:rPr lang="sv-SE" dirty="0"/>
              <a:t>Hemsida</a:t>
            </a:r>
          </a:p>
          <a:p>
            <a:r>
              <a:rPr lang="sv-SE" dirty="0" err="1"/>
              <a:t>App</a:t>
            </a:r>
            <a:endParaRPr lang="sv-SE" dirty="0"/>
          </a:p>
          <a:p>
            <a:r>
              <a:rPr lang="sv-SE" dirty="0"/>
              <a:t>Uppdatera</a:t>
            </a:r>
            <a:r>
              <a:rPr lang="sv-SE" baseline="0" dirty="0"/>
              <a:t> era egna och era barns uppgifter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002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Ju fler</a:t>
            </a:r>
            <a:r>
              <a:rPr lang="sv-SE" baseline="0" dirty="0"/>
              <a:t> som vill vara med och hjälpa till desto mindre behöver den enskilde göra. Sammanhållningen blir större och bättre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7C9AE-13EF-4A36-882A-251135D602C8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1115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0180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159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813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9293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387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309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252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32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310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936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3241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76DCA-F1C4-4D6E-ACB0-DFA8629D3BC3}" type="datetimeFigureOut">
              <a:rPr lang="sv-SE" smtClean="0"/>
              <a:t>2021-04-27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A14F-E47C-4017-93C6-DD7CC91C6B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2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eam.intersport.se/ifk-fjara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2585884"/>
            <a:ext cx="10515600" cy="2261419"/>
          </a:xfrm>
        </p:spPr>
        <p:txBody>
          <a:bodyPr>
            <a:normAutofit/>
          </a:bodyPr>
          <a:lstStyle/>
          <a:p>
            <a:pPr algn="ctr"/>
            <a:r>
              <a:rPr lang="sv-SE" sz="4800" b="1" dirty="0"/>
              <a:t>IFK Fjärås P-12</a:t>
            </a:r>
            <a:br>
              <a:rPr lang="sv-SE" dirty="0"/>
            </a:br>
            <a:r>
              <a:rPr lang="sv-SE" sz="3600" dirty="0"/>
              <a:t>Föräldramöte</a:t>
            </a:r>
            <a:br>
              <a:rPr lang="sv-SE" dirty="0"/>
            </a:br>
            <a:br>
              <a:rPr lang="sv-SE" dirty="0"/>
            </a:br>
            <a:r>
              <a:rPr lang="sv-SE" sz="1600" dirty="0"/>
              <a:t>2021-04-28</a:t>
            </a:r>
            <a:endParaRPr lang="sv-SE" sz="1400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92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428751" y="2284353"/>
            <a:ext cx="600954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2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Sponsring/Klädansvar</a:t>
            </a: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1-2 personer		</a:t>
            </a:r>
            <a:endParaRPr lang="sv-SE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Sponsor-/klädansvarig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Sammanställa ev. sponsorintäkter 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Bistå tränarna vid ev. gem. beställning av kläder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Samla in matchkläder, fördela ut nya (1gång/år)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IFK Fjärås har en egen ”klubbsida” hos </a:t>
            </a:r>
            <a:r>
              <a:rPr lang="sv-SE" sz="2000" dirty="0" err="1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hos</a:t>
            </a: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Intersport, där man kan beställa träningskläder med tryck, logga mm</a:t>
            </a:r>
          </a:p>
          <a:p>
            <a:pPr lvl="0">
              <a:spcAft>
                <a:spcPts val="0"/>
              </a:spcAft>
            </a:pPr>
            <a:endParaRPr lang="sv-SE" sz="2000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000" dirty="0">
                <a:solidFill>
                  <a:schemeClr val="accent1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https://team.intersport.se/ifk-fjaras/</a:t>
            </a:r>
            <a:r>
              <a:rPr lang="sv-SE" sz="2000" dirty="0">
                <a:solidFill>
                  <a:schemeClr val="accent1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33CD2465-EDBD-4B42-8E36-B261840A3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932" y="2670623"/>
            <a:ext cx="3213505" cy="2921368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F1F54ADC-0F00-4A32-85D5-282BC4B12DC9}"/>
              </a:ext>
            </a:extLst>
          </p:cNvPr>
          <p:cNvSpPr/>
          <p:nvPr/>
        </p:nvSpPr>
        <p:spPr>
          <a:xfrm>
            <a:off x="10681270" y="5793595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319:-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BACA6A18-128E-4082-BFB8-B94707E9AF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2678" y="2887803"/>
            <a:ext cx="2974607" cy="2704188"/>
          </a:xfrm>
          <a:prstGeom prst="rect">
            <a:avLst/>
          </a:prstGeom>
        </p:spPr>
      </p:pic>
      <p:sp>
        <p:nvSpPr>
          <p:cNvPr id="13" name="Rektangel 12">
            <a:extLst>
              <a:ext uri="{FF2B5EF4-FFF2-40B4-BE49-F238E27FC236}">
                <a16:creationId xmlns:a16="http://schemas.microsoft.com/office/drawing/2014/main" id="{19ECEA43-93C3-4E12-B45B-5284237664EC}"/>
              </a:ext>
            </a:extLst>
          </p:cNvPr>
          <p:cNvSpPr/>
          <p:nvPr/>
        </p:nvSpPr>
        <p:spPr>
          <a:xfrm>
            <a:off x="8584035" y="5793595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379:-</a:t>
            </a:r>
          </a:p>
        </p:txBody>
      </p:sp>
    </p:spTree>
    <p:extLst>
      <p:ext uri="{BB962C8B-B14F-4D97-AF65-F5344CB8AC3E}">
        <p14:creationId xmlns:p14="http://schemas.microsoft.com/office/powerpoint/2010/main" val="2719860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97557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ÌFK Fjärås P12 - Arrangemangsansvar	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 1-2 personer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 2021 </a:t>
            </a:r>
          </a:p>
          <a:p>
            <a:pPr lvl="0"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 stort sett är alla stora arrangemang inställda i år, men vissa saker behöver göras.</a:t>
            </a:r>
          </a:p>
          <a:p>
            <a:pPr lvl="0">
              <a:spcAft>
                <a:spcPts val="0"/>
              </a:spcAft>
            </a:pPr>
            <a:endParaRPr lang="sv-SE" sz="20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/>
              <a:t>- Fixardag Lertäppa</a:t>
            </a:r>
          </a:p>
          <a:p>
            <a:r>
              <a:rPr lang="sv-SE" sz="2000" i="1" dirty="0"/>
              <a:t>- Pojkar/Flickor 9-10 år: Midsommarafton (</a:t>
            </a:r>
            <a:r>
              <a:rPr lang="sv-SE" sz="2000" i="1" dirty="0" err="1"/>
              <a:t>kl</a:t>
            </a:r>
            <a:r>
              <a:rPr lang="sv-SE" sz="2000" i="1" dirty="0"/>
              <a:t> 12 – 16) och Midsommardagen (</a:t>
            </a:r>
            <a:r>
              <a:rPr lang="sv-SE" sz="2000" i="1" dirty="0" err="1"/>
              <a:t>kl</a:t>
            </a:r>
            <a:r>
              <a:rPr lang="sv-SE" sz="2000" i="1" dirty="0"/>
              <a:t> 13-16</a:t>
            </a:r>
            <a:r>
              <a:rPr lang="sv-SE" sz="2000" dirty="0"/>
              <a:t>)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Städ/Kritning Lertäppa ca 2ggr/säsong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Bollkalle vid herr-/dammatch</a:t>
            </a: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- mm</a:t>
            </a:r>
          </a:p>
          <a:p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Alternativt fördelar vi tränare uppgifterna vid årets start, så byter man sinsemellan om man inte kan genomföra tilldelad dag.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68587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719239" y="2279154"/>
            <a:ext cx="9767911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Lagföräldrar/Föräldrarepresentanter     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1-2 personer	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Lagaktiviteter utanför själva fotbollen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Filmkväll i klubbstugan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Bowling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Exempel mm </a:t>
            </a:r>
            <a:r>
              <a:rPr lang="sv-SE" sz="2400" i="1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mm</a:t>
            </a:r>
            <a:endParaRPr lang="sv-SE" sz="2400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sz="2400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1"/>
            <a:r>
              <a:rPr lang="sv-SE" sz="24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Förslagsvis 1 gång på våren, 1 gång på hösten</a:t>
            </a: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800100" lvl="1" indent="-342900"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26350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6060833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ÌFK Fjärås P12 - Information</a:t>
            </a:r>
            <a:r>
              <a:rPr lang="sv-SE" sz="28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r>
              <a:rPr lang="sv-SE" sz="22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Laget.se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Aktivitetskalender</a:t>
            </a: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Kallelser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Info om arrangemang </a:t>
            </a:r>
            <a:r>
              <a:rPr lang="sv-SE" sz="22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etc</a:t>
            </a:r>
            <a:endParaRPr lang="sv-SE" sz="2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Kontrollera att era uppgifter stämmer!</a:t>
            </a: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455" y="2640452"/>
            <a:ext cx="3035710" cy="1267409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001" y="4078445"/>
            <a:ext cx="1740924" cy="174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013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345622" y="2016428"/>
            <a:ext cx="83602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Sammanfattning av roller</a:t>
            </a: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Ledare					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Kassör	</a:t>
            </a:r>
          </a:p>
          <a:p>
            <a:pPr marL="34290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Arrangemangsansvariga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Sponsring/Klädansvarig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Lagförälder/Föräldrarepresentant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Ungdomssektionen behöver representanter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 (Föreningsträningsläger, Fotbollsveckan, Fotbollens dag, Fotbollsgalan osv..)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00950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428750" y="1779090"/>
            <a:ext cx="8360229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/>
              <a:t>Medlemsavgifter 2021</a:t>
            </a:r>
            <a:endParaRPr lang="sv-SE" sz="2400" dirty="0"/>
          </a:p>
          <a:p>
            <a:br>
              <a:rPr lang="sv-SE" dirty="0"/>
            </a:br>
            <a:r>
              <a:rPr lang="sv-SE" sz="1600" dirty="0"/>
              <a:t>Föreningens avgifter är uppdelade på 2 nivåer enligt nedan.</a:t>
            </a:r>
            <a:br>
              <a:rPr lang="sv-SE" sz="1600" dirty="0"/>
            </a:br>
            <a:br>
              <a:rPr lang="sv-SE" sz="1600" dirty="0"/>
            </a:br>
            <a:r>
              <a:rPr lang="sv-SE" b="1" u="sng" dirty="0"/>
              <a:t>Medlemsavgiften</a:t>
            </a:r>
            <a:r>
              <a:rPr lang="sv-SE" sz="1600" dirty="0"/>
              <a:t> betalas av </a:t>
            </a:r>
            <a:r>
              <a:rPr lang="sv-SE" sz="1600" b="1" dirty="0"/>
              <a:t>alla</a:t>
            </a:r>
            <a:r>
              <a:rPr lang="sv-SE" sz="1600" dirty="0"/>
              <a:t>: </a:t>
            </a:r>
          </a:p>
          <a:p>
            <a:br>
              <a:rPr lang="sv-SE" sz="1600" dirty="0"/>
            </a:br>
            <a:r>
              <a:rPr lang="sv-SE" sz="1600" dirty="0"/>
              <a:t>Familj 750kr detta inkluderar alla hemmavarande barn upp till 20 år</a:t>
            </a:r>
            <a:br>
              <a:rPr lang="sv-SE" sz="1600" dirty="0"/>
            </a:br>
            <a:r>
              <a:rPr lang="sv-SE" sz="1600" dirty="0"/>
              <a:t>Övriga 450kr</a:t>
            </a:r>
            <a:br>
              <a:rPr lang="sv-SE" sz="1600" dirty="0"/>
            </a:br>
            <a:br>
              <a:rPr lang="sv-SE" sz="1600" dirty="0"/>
            </a:br>
            <a:r>
              <a:rPr lang="sv-SE" sz="1600" dirty="0"/>
              <a:t>Pensionär/Stödmedlem 250kr</a:t>
            </a:r>
          </a:p>
          <a:p>
            <a:pPr>
              <a:spcAft>
                <a:spcPts val="0"/>
              </a:spcAft>
            </a:pPr>
            <a:endParaRPr lang="sv-SE" sz="1600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r>
              <a:rPr lang="sv-SE" b="1" u="sng" dirty="0"/>
              <a:t>Träningsavgiften</a:t>
            </a:r>
            <a:r>
              <a:rPr lang="sv-SE" sz="1600" dirty="0"/>
              <a:t> betalas av </a:t>
            </a:r>
            <a:r>
              <a:rPr lang="sv-SE" sz="1600" b="1" dirty="0"/>
              <a:t>alla </a:t>
            </a:r>
            <a:r>
              <a:rPr lang="sv-SE" sz="1600" dirty="0"/>
              <a:t>aktiva spelare</a:t>
            </a:r>
          </a:p>
          <a:p>
            <a:r>
              <a:rPr lang="sv-SE" sz="1600" dirty="0"/>
              <a:t> </a:t>
            </a:r>
          </a:p>
          <a:p>
            <a:r>
              <a:rPr lang="sv-SE" sz="1600" dirty="0"/>
              <a:t>2300kr för familj, förutsatt att man löst familjemedlemsavgift</a:t>
            </a:r>
          </a:p>
          <a:p>
            <a:r>
              <a:rPr lang="sv-SE" sz="1600" dirty="0"/>
              <a:t>1500kr för spelare som ingår i herr-/damsektionen (alltså även juniorer)</a:t>
            </a:r>
          </a:p>
          <a:p>
            <a:r>
              <a:rPr lang="sv-SE" sz="1600" dirty="0"/>
              <a:t>1200kr för spelare som ingår i ungdomssektionen</a:t>
            </a:r>
            <a:br>
              <a:rPr lang="sv-SE" sz="1600" dirty="0"/>
            </a:br>
            <a:br>
              <a:rPr lang="sv-SE" sz="1600" dirty="0"/>
            </a:br>
            <a:r>
              <a:rPr lang="sv-SE" sz="1600" dirty="0"/>
              <a:t>Alla avgifter faktureras från kansliet. </a:t>
            </a:r>
          </a:p>
          <a:p>
            <a:r>
              <a:rPr lang="sv-SE" sz="1600" dirty="0"/>
              <a:t>Betalas normalt 31 mars</a:t>
            </a:r>
          </a:p>
        </p:txBody>
      </p:sp>
    </p:spTree>
    <p:extLst>
      <p:ext uri="{BB962C8B-B14F-4D97-AF65-F5344CB8AC3E}">
        <p14:creationId xmlns:p14="http://schemas.microsoft.com/office/powerpoint/2010/main" val="3185458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2426734"/>
            <a:ext cx="3229990" cy="1325563"/>
          </a:xfrm>
        </p:spPr>
        <p:txBody>
          <a:bodyPr>
            <a:normAutofit/>
          </a:bodyPr>
          <a:lstStyle/>
          <a:p>
            <a:pPr algn="ctr"/>
            <a:br>
              <a:rPr lang="sv-SE" dirty="0"/>
            </a:br>
            <a:r>
              <a:rPr lang="sv-SE" dirty="0"/>
              <a:t>Övriga frågor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220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81005" y="3282140"/>
            <a:ext cx="322999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Tack för er tid!</a:t>
            </a: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9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68132C6-BC97-473F-AECC-A6F81C972833}"/>
              </a:ext>
            </a:extLst>
          </p:cNvPr>
          <p:cNvSpPr txBox="1"/>
          <p:nvPr/>
        </p:nvSpPr>
        <p:spPr>
          <a:xfrm>
            <a:off x="1802545" y="2461813"/>
            <a:ext cx="67121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Föreningsträningsläger 2021</a:t>
            </a:r>
          </a:p>
          <a:p>
            <a:endParaRPr lang="sv-SE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Ulricehamn – brukar ligga i slutet av april (Fredag-Lördag)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Samtliga lag deltar, ifrån P/F-12 ända upp till representationslagen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Yngsta lagen deltar bara under lördagen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Kostnad 150kr/deltagare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79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3569380" y="863991"/>
            <a:ext cx="5004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b="1" dirty="0"/>
              <a:t>Riktlinjer </a:t>
            </a:r>
            <a:r>
              <a:rPr lang="sv-SE" b="1" dirty="0" err="1"/>
              <a:t>för</a:t>
            </a:r>
            <a:r>
              <a:rPr lang="sv-SE" b="1" dirty="0"/>
              <a:t> barn- och ungdomsfotbollen i Halland</a:t>
            </a:r>
          </a:p>
        </p:txBody>
      </p:sp>
      <p:pic>
        <p:nvPicPr>
          <p:cNvPr id="3074" name="Picture 2" descr="http://d01.fogis.se/svenskfotboll.se/ImageVault/Images/id_147364/conversionFormatType_WebSafe/width_207/scope_0/ImageVaultHandler.aspx161208090631-u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20" y="367620"/>
            <a:ext cx="1971675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ktangel 5"/>
          <p:cNvSpPr/>
          <p:nvPr/>
        </p:nvSpPr>
        <p:spPr>
          <a:xfrm>
            <a:off x="3569380" y="1629615"/>
            <a:ext cx="734422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Fair play &amp; respekt </a:t>
            </a:r>
          </a:p>
          <a:p>
            <a:endParaRPr lang="sv-SE" i="1" dirty="0"/>
          </a:p>
          <a:p>
            <a:r>
              <a:rPr lang="sv-SE" i="1" dirty="0"/>
              <a:t>Aktiva i barn- och ungdomsfotbollen respekterar vikten av fair play och visar respekt för människor.</a:t>
            </a:r>
          </a:p>
          <a:p>
            <a:endParaRPr lang="sv-SE" dirty="0"/>
          </a:p>
          <a:p>
            <a:r>
              <a:rPr lang="sv-SE" dirty="0"/>
              <a:t>• Vi respekterar domarens beslut! </a:t>
            </a:r>
          </a:p>
          <a:p>
            <a:endParaRPr lang="sv-SE" sz="1000" dirty="0"/>
          </a:p>
          <a:p>
            <a:r>
              <a:rPr lang="sv-SE" dirty="0"/>
              <a:t>• Vi uppmuntrar till juste spel! </a:t>
            </a:r>
          </a:p>
          <a:p>
            <a:endParaRPr lang="sv-SE" sz="1000" dirty="0"/>
          </a:p>
          <a:p>
            <a:r>
              <a:rPr lang="sv-SE" dirty="0"/>
              <a:t>• Vi hejar på och stöttar vårt eget lag och vi hånar inte motståndarna! </a:t>
            </a:r>
          </a:p>
          <a:p>
            <a:endParaRPr lang="sv-SE" sz="1000" dirty="0"/>
          </a:p>
          <a:p>
            <a:r>
              <a:rPr lang="sv-SE" dirty="0"/>
              <a:t>• Vi hälsar på varandra före matchen!</a:t>
            </a:r>
          </a:p>
          <a:p>
            <a:endParaRPr lang="sv-SE" sz="1000" dirty="0"/>
          </a:p>
          <a:p>
            <a:r>
              <a:rPr lang="sv-SE" dirty="0"/>
              <a:t>• Vi tackar respektfullt motståndarna och domare, vid mittlinjen efter matchen! </a:t>
            </a:r>
          </a:p>
          <a:p>
            <a:endParaRPr lang="sv-SE" sz="1000" dirty="0"/>
          </a:p>
          <a:p>
            <a:r>
              <a:rPr lang="sv-SE" dirty="0"/>
              <a:t>• Vi har god stil på och utanför planen! </a:t>
            </a:r>
          </a:p>
        </p:txBody>
      </p:sp>
    </p:spTree>
    <p:extLst>
      <p:ext uri="{BB962C8B-B14F-4D97-AF65-F5344CB8AC3E}">
        <p14:creationId xmlns:p14="http://schemas.microsoft.com/office/powerpoint/2010/main" val="12124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826129" y="2940876"/>
            <a:ext cx="83602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5F65701D-2B66-49C9-9344-91D133154CFF}"/>
              </a:ext>
            </a:extLst>
          </p:cNvPr>
          <p:cNvSpPr/>
          <p:nvPr/>
        </p:nvSpPr>
        <p:spPr>
          <a:xfrm>
            <a:off x="1562360" y="2263867"/>
            <a:ext cx="82581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Ledare 2021</a:t>
            </a: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lvl="0"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Tränare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Tobias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Nordefjäll</a:t>
            </a: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	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Johan Bergström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Fredrik Dannberg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Christian </a:t>
            </a:r>
            <a:r>
              <a:rPr lang="sv-SE" sz="2400" dirty="0" err="1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Helmström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Andreas Erlandsson</a:t>
            </a:r>
          </a:p>
          <a:p>
            <a:endParaRPr lang="sv-SE" sz="2400" dirty="0"/>
          </a:p>
          <a:p>
            <a:r>
              <a:rPr lang="sv-SE" sz="2400" dirty="0"/>
              <a:t>                   </a:t>
            </a:r>
          </a:p>
          <a:p>
            <a:pPr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28510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d01.fogis.se/svenskfotboll.se/ImageVault/Images/id_147364/conversionFormatType_WebSafe/width_207/scope_0/ImageVaultHandler.aspx161208090631-u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20" y="367620"/>
            <a:ext cx="1971675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/>
          <p:cNvSpPr/>
          <p:nvPr/>
        </p:nvSpPr>
        <p:spPr>
          <a:xfrm>
            <a:off x="3701143" y="1231299"/>
            <a:ext cx="6096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/>
              <a:t>• Vi använder ett vårdat språk! </a:t>
            </a:r>
          </a:p>
          <a:p>
            <a:endParaRPr lang="sv-SE" sz="1000" dirty="0"/>
          </a:p>
          <a:p>
            <a:r>
              <a:rPr lang="sv-SE" dirty="0"/>
              <a:t>• Som förälder/anhörig talar vi aldrig illa om ledare,         motståndare eller domare! Kamratandan framhålls </a:t>
            </a:r>
          </a:p>
          <a:p>
            <a:endParaRPr lang="sv-SE" sz="1000" dirty="0"/>
          </a:p>
          <a:p>
            <a:r>
              <a:rPr lang="sv-SE" dirty="0"/>
              <a:t>• Kamratskap ger trygghet, identitet och tillhörighet </a:t>
            </a:r>
          </a:p>
          <a:p>
            <a:endParaRPr lang="sv-SE" sz="1000" dirty="0"/>
          </a:p>
          <a:p>
            <a:r>
              <a:rPr lang="sv-SE" dirty="0"/>
              <a:t>• Att känna sig omtyckt i gruppen är positivt och stärker självkänslan</a:t>
            </a:r>
          </a:p>
        </p:txBody>
      </p:sp>
      <p:sp>
        <p:nvSpPr>
          <p:cNvPr id="6" name="Rektangel 5"/>
          <p:cNvSpPr/>
          <p:nvPr/>
        </p:nvSpPr>
        <p:spPr>
          <a:xfrm>
            <a:off x="3701143" y="4592934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dirty="0"/>
              <a:t>Vi tar avstånd från rasism och främlingsfientlighet samt motverkar alla former av diskriminering, mobbning och nedsättande språk.</a:t>
            </a:r>
          </a:p>
        </p:txBody>
      </p:sp>
    </p:spTree>
    <p:extLst>
      <p:ext uri="{BB962C8B-B14F-4D97-AF65-F5344CB8AC3E}">
        <p14:creationId xmlns:p14="http://schemas.microsoft.com/office/powerpoint/2010/main" val="210586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70920"/>
            <a:ext cx="9334500" cy="1143000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1428750" y="2034727"/>
            <a:ext cx="2552302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100" b="1" dirty="0"/>
              <a:t>IFK Fjärås P-12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v-SE" sz="2100" dirty="0"/>
              <a:t>Målsättning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v-SE" sz="2100" dirty="0"/>
              <a:t>Träning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sv-SE" sz="2100" dirty="0"/>
              <a:t>Föräldrapolicy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Träningstider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Matchspel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Lagkassa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Sponsring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Arrangemang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Lagförälder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sv-SE" sz="2100" dirty="0"/>
              <a:t>Laget.se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100" dirty="0"/>
              <a:t>Medlemsavgifter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100" dirty="0"/>
              <a:t>Övriga frågor</a:t>
            </a:r>
          </a:p>
          <a:p>
            <a:endParaRPr lang="sv-SE" sz="2100" dirty="0"/>
          </a:p>
        </p:txBody>
      </p:sp>
    </p:spTree>
    <p:extLst>
      <p:ext uri="{BB962C8B-B14F-4D97-AF65-F5344CB8AC3E}">
        <p14:creationId xmlns:p14="http://schemas.microsoft.com/office/powerpoint/2010/main" val="3022112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245507" y="2099387"/>
            <a:ext cx="9334499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0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VÅR  MÅLSÄTTNING</a:t>
            </a: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Ungdomssektions målsättning är att vi skall ha ett flick- och ett pojklag i varje åldersgrupp. Våra ungdomar skall vara välutbildade när de lämnar oss för seniorfotboll.</a:t>
            </a:r>
          </a:p>
          <a:p>
            <a:pPr>
              <a:spcAft>
                <a:spcPts val="0"/>
              </a:spcAft>
            </a:pPr>
            <a:endParaRPr lang="sv-SE" sz="20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De skall: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kunna grunderna i fotboll (teknik, anfallsspel och försvarsspel)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förstå träningens betydelse för utveckling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ha utvecklat en känsla för lagets betydelse för ens egen utveckling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vilja vara kvar i fotbollens värld som spelare, ledare eller domare.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Grundstenar för att uppnå målsättningen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i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Klubbkänsla.  Alla ”vi” i IFK FJÄRÅS, inte bara egna laget.</a:t>
            </a:r>
          </a:p>
        </p:txBody>
      </p:sp>
    </p:spTree>
    <p:extLst>
      <p:ext uri="{BB962C8B-B14F-4D97-AF65-F5344CB8AC3E}">
        <p14:creationId xmlns:p14="http://schemas.microsoft.com/office/powerpoint/2010/main" val="280833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13544"/>
            <a:ext cx="9334500" cy="1143000"/>
          </a:xfrm>
          <a:prstGeom prst="rect">
            <a:avLst/>
          </a:prstGeom>
        </p:spPr>
      </p:pic>
      <p:sp>
        <p:nvSpPr>
          <p:cNvPr id="4" name="Rektangel 3"/>
          <p:cNvSpPr/>
          <p:nvPr/>
        </p:nvSpPr>
        <p:spPr>
          <a:xfrm>
            <a:off x="1319601" y="2275340"/>
            <a:ext cx="10067537" cy="4652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tabLst>
                <a:tab pos="1617345" algn="l"/>
              </a:tabLs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Träningsinnehåll: </a:t>
            </a: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endParaRPr lang="sv-SE" sz="600" b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• Teknik (passning, mottagning, rörelse utan boll, avslut, målvaktsteknik..)</a:t>
            </a: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endParaRPr lang="sv-SE" sz="1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 • Rörelseglädje (koordination, smidighet, snabbhet…) </a:t>
            </a: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endParaRPr lang="sv-SE" sz="1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r>
              <a:rPr lang="sv-SE" sz="22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• Respekt (uppträda schysst, uppmuntra, lyssna, delta i övningar, kommentarer..)</a:t>
            </a:r>
          </a:p>
          <a:p>
            <a:pPr>
              <a:spcAft>
                <a:spcPts val="1000"/>
              </a:spcAft>
              <a:tabLst>
                <a:tab pos="1617345" algn="l"/>
              </a:tabLst>
            </a:pPr>
            <a:endParaRPr lang="sv-SE" sz="2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285750" indent="-285750">
              <a:spcAft>
                <a:spcPts val="1000"/>
              </a:spcAft>
              <a:buFont typeface="Wingdings" panose="05000000000000000000" pitchFamily="2" charset="2"/>
              <a:buChar char="§"/>
              <a:tabLst>
                <a:tab pos="1617345" algn="l"/>
              </a:tabLst>
            </a:pPr>
            <a:endParaRPr lang="sv-SE" sz="2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1">
              <a:spcAft>
                <a:spcPts val="1000"/>
              </a:spcAft>
              <a:tabLst>
                <a:tab pos="1617345" algn="l"/>
              </a:tabLst>
            </a:pPr>
            <a:endParaRPr lang="sv-SE" sz="2200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1">
              <a:spcAft>
                <a:spcPts val="1000"/>
              </a:spcAft>
              <a:tabLst>
                <a:tab pos="1617345" algn="l"/>
              </a:tabLst>
            </a:pPr>
            <a:endParaRPr lang="sv-SE" sz="2200" i="1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6543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428750" y="2113363"/>
            <a:ext cx="1049203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617345" algn="l"/>
              </a:tabLs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Föräldrapolicy</a:t>
            </a:r>
          </a:p>
          <a:p>
            <a:pPr>
              <a:spcAft>
                <a:spcPts val="0"/>
              </a:spcAft>
              <a:tabLst>
                <a:tab pos="1617345" algn="l"/>
              </a:tabLst>
            </a:pPr>
            <a:r>
              <a:rPr lang="sv-SE" sz="20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		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Uppmuntra ditt barn att gå på träningar. Kom i tid!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Ge inte onödig kritik utan var positiv och vägledande.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Se domaren som en vägledare – kritisera inte hans/hennes bedömning.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Fråga om matchen var rolig, spännande och juste – inte bara vad resultatet blev.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Se till att barnen har på sig kläder efter väder.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Se till att barnen ätit minst ett mellanmål innan träningar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7345" algn="l"/>
              </a:tabLst>
            </a:pP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Delta vid arbetsinsatser som gynnar föreningen och lagets ekonomi.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0484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1915885" y="2049173"/>
            <a:ext cx="8360229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P12 - Träningstider  </a:t>
            </a:r>
          </a:p>
          <a:p>
            <a:pPr>
              <a:spcAft>
                <a:spcPts val="0"/>
              </a:spcAft>
            </a:pPr>
            <a:endParaRPr lang="sv-SE" i="1" dirty="0">
              <a:solidFill>
                <a:srgbClr val="FF0000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vinter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Söndagar 15.00-16.15</a:t>
            </a:r>
          </a:p>
          <a:p>
            <a:pPr>
              <a:spcAft>
                <a:spcPts val="0"/>
              </a:spcAft>
            </a:pP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b="1" dirty="0">
                <a:latin typeface="Calibri" panose="020F0502020204030204" pitchFamily="34" charset="0"/>
                <a:ea typeface="SimSun" panose="02010600030101010101" pitchFamily="2" charset="-122"/>
              </a:rPr>
              <a:t>Träningstider sommar </a:t>
            </a:r>
            <a:r>
              <a:rPr lang="sv-SE" sz="2400" dirty="0">
                <a:latin typeface="Calibri" panose="020F0502020204030204" pitchFamily="34" charset="0"/>
                <a:ea typeface="SimSun" panose="02010600030101010101" pitchFamily="2" charset="-122"/>
              </a:rPr>
              <a:t>(fr.o.m. att naturgräset öppnar)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Två träningstillfällen/vecka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Söndagar 10.30-11.45 </a:t>
            </a:r>
            <a:r>
              <a:rPr lang="sv-SE" sz="2400" i="1" dirty="0" err="1">
                <a:latin typeface="Calibri" panose="020F0502020204030204" pitchFamily="34" charset="0"/>
                <a:ea typeface="SimSun" panose="02010600030101010101" pitchFamily="2" charset="-122"/>
              </a:rPr>
              <a:t>Ögärdet</a:t>
            </a:r>
            <a:endParaRPr lang="sv-SE" sz="2400" i="1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r>
              <a:rPr lang="sv-SE" sz="2400" i="1" dirty="0">
                <a:latin typeface="Calibri" panose="020F0502020204030204" pitchFamily="34" charset="0"/>
                <a:ea typeface="SimSun" panose="02010600030101010101" pitchFamily="2" charset="-122"/>
              </a:rPr>
              <a:t>Torsdagar 17.45-19.00 Lertäppa</a:t>
            </a:r>
          </a:p>
          <a:p>
            <a:pPr>
              <a:spcAft>
                <a:spcPts val="0"/>
              </a:spcAft>
            </a:pPr>
            <a:r>
              <a:rPr lang="sv-SE" sz="2400" i="1" dirty="0"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2314892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D68132C6-BC97-473F-AECC-A6F81C972833}"/>
              </a:ext>
            </a:extLst>
          </p:cNvPr>
          <p:cNvSpPr txBox="1"/>
          <p:nvPr/>
        </p:nvSpPr>
        <p:spPr>
          <a:xfrm>
            <a:off x="1303404" y="2092722"/>
            <a:ext cx="811205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 – Matchspel 2021</a:t>
            </a:r>
          </a:p>
          <a:p>
            <a:endParaRPr lang="sv-SE" b="1" dirty="0"/>
          </a:p>
          <a:p>
            <a:r>
              <a:rPr lang="sv-SE" sz="2000" b="1" dirty="0"/>
              <a:t>Kungsbackaleken</a:t>
            </a:r>
          </a:p>
          <a:p>
            <a:r>
              <a:rPr lang="sv-SE" sz="2000" dirty="0"/>
              <a:t>Matchsammandrag som spelas hos olika föreningar runtom i Kungsbacka. Detta är inställt fram till sommaren i år, hur det blir efter sommaruppehållet vet vi inte än.</a:t>
            </a:r>
          </a:p>
          <a:p>
            <a:endParaRPr lang="sv-SE" sz="2000" dirty="0"/>
          </a:p>
          <a:p>
            <a:r>
              <a:rPr lang="sv-SE" sz="2000" dirty="0"/>
              <a:t>Vi arbetar på att fixa träningsmatcher mot andra lag under våren/sommaren, liknande förra säsongen. Beror helt på rådande restriktioner.</a:t>
            </a:r>
          </a:p>
          <a:p>
            <a:endParaRPr lang="sv-SE" sz="2000" b="1" dirty="0"/>
          </a:p>
          <a:p>
            <a:r>
              <a:rPr lang="sv-SE" sz="2000" b="1" dirty="0"/>
              <a:t>Cuper</a:t>
            </a:r>
          </a:p>
          <a:p>
            <a:r>
              <a:rPr lang="sv-SE" sz="2000" dirty="0" err="1"/>
              <a:t>Ev</a:t>
            </a:r>
            <a:r>
              <a:rPr lang="sv-SE" sz="2000" dirty="0"/>
              <a:t> avsluta säsongen med någon cup.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624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456406"/>
            <a:ext cx="9334500" cy="1143000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5F65701D-2B66-49C9-9344-91D133154CFF}"/>
              </a:ext>
            </a:extLst>
          </p:cNvPr>
          <p:cNvSpPr/>
          <p:nvPr/>
        </p:nvSpPr>
        <p:spPr>
          <a:xfrm>
            <a:off x="1604596" y="2071698"/>
            <a:ext cx="892529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v-SE" sz="2400" b="1" dirty="0">
                <a:solidFill>
                  <a:srgbClr val="00000A"/>
                </a:solidFill>
                <a:latin typeface="Calibri" panose="020F0502020204030204" pitchFamily="34" charset="0"/>
                <a:ea typeface="SimSun" panose="02010600030101010101" pitchFamily="2" charset="-122"/>
              </a:rPr>
              <a:t>IFK Fjärås P12- Ekonomi 2021</a:t>
            </a:r>
            <a:endParaRPr lang="sv-SE" sz="24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>
              <a:spcAft>
                <a:spcPts val="0"/>
              </a:spcAft>
            </a:pPr>
            <a:endParaRPr lang="sv-SE" sz="1200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Cupersättning </a:t>
            </a:r>
            <a:r>
              <a:rPr lang="sv-SE" sz="2000" dirty="0"/>
              <a:t>P/F 7-9 år 800:- </a:t>
            </a:r>
            <a:endParaRPr lang="sv-SE" sz="2000" dirty="0"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  <a:cs typeface="Symbol" panose="05050102010706020507" pitchFamily="18" charset="2"/>
              </a:rPr>
              <a:t>Ledarersättning fast summa beroende på ålder, antal ledare och ledarnas utbildning (Går till lagkassan)</a:t>
            </a: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</a:rPr>
              <a:t>		</a:t>
            </a:r>
          </a:p>
          <a:p>
            <a:pPr>
              <a:spcAft>
                <a:spcPts val="0"/>
              </a:spcAft>
            </a:pPr>
            <a:r>
              <a:rPr lang="sv-SE" sz="2000" dirty="0">
                <a:latin typeface="Calibri" panose="020F0502020204030204" pitchFamily="34" charset="0"/>
                <a:ea typeface="SimSun" panose="02010600030101010101" pitchFamily="2" charset="-122"/>
              </a:rPr>
              <a:t> </a:t>
            </a:r>
            <a:endParaRPr lang="sv-SE" sz="2000" b="1" dirty="0"/>
          </a:p>
          <a:p>
            <a:r>
              <a:rPr lang="sv-SE" sz="2000" b="1" dirty="0"/>
              <a:t>Egna inkomster – Lagkassa</a:t>
            </a:r>
          </a:p>
          <a:p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Varje lag har en egen lagkassa.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Sponsorpengar, kaffepengar mm, härifrån dras t ex. cupavgifter mm.</a:t>
            </a:r>
          </a:p>
          <a:p>
            <a:endParaRPr lang="sv-SE" sz="2000" dirty="0"/>
          </a:p>
          <a:p>
            <a:endParaRPr lang="sv-SE" sz="2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sz="2000" b="1" dirty="0"/>
              <a:t>Kassör </a:t>
            </a:r>
          </a:p>
          <a:p>
            <a:r>
              <a:rPr lang="sv-SE" dirty="0"/>
              <a:t>                   </a:t>
            </a:r>
          </a:p>
          <a:p>
            <a:pPr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lvl="0">
              <a:spcAft>
                <a:spcPts val="0"/>
              </a:spcAft>
            </a:pPr>
            <a:endParaRPr lang="sv-SE" dirty="0">
              <a:solidFill>
                <a:srgbClr val="00000A"/>
              </a:solidFill>
              <a:latin typeface="Calibri" panose="020F0502020204030204" pitchFamily="34" charset="0"/>
              <a:ea typeface="SimSun" panose="02010600030101010101" pitchFamily="2" charset="-122"/>
              <a:cs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066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3011</TotalTime>
  <Words>1415</Words>
  <Application>Microsoft Office PowerPoint</Application>
  <PresentationFormat>Bredbild</PresentationFormat>
  <Paragraphs>225</Paragraphs>
  <Slides>20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Symbol</vt:lpstr>
      <vt:lpstr>Wingdings</vt:lpstr>
      <vt:lpstr>Office-tema</vt:lpstr>
      <vt:lpstr>IFK Fjärås P-12 Föräldramöte  2021-04-28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 Övriga frågor</vt:lpstr>
      <vt:lpstr>Tack för er tid!  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P-06</dc:title>
  <dc:creator>Andreas Karlsson</dc:creator>
  <cp:lastModifiedBy>Johan Bergström</cp:lastModifiedBy>
  <cp:revision>77</cp:revision>
  <cp:lastPrinted>2018-02-05T21:06:39Z</cp:lastPrinted>
  <dcterms:created xsi:type="dcterms:W3CDTF">2017-09-04T17:45:53Z</dcterms:created>
  <dcterms:modified xsi:type="dcterms:W3CDTF">2021-04-27T09:18:58Z</dcterms:modified>
</cp:coreProperties>
</file>