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0" r:id="rId2"/>
    <p:sldId id="290" r:id="rId3"/>
    <p:sldId id="267" r:id="rId4"/>
    <p:sldId id="304" r:id="rId5"/>
    <p:sldId id="277" r:id="rId6"/>
    <p:sldId id="282" r:id="rId7"/>
    <p:sldId id="300" r:id="rId8"/>
    <p:sldId id="275" r:id="rId9"/>
    <p:sldId id="283" r:id="rId10"/>
    <p:sldId id="302" r:id="rId11"/>
    <p:sldId id="286" r:id="rId12"/>
    <p:sldId id="295" r:id="rId13"/>
  </p:sldIdLst>
  <p:sldSz cx="12192000" cy="6858000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1" autoAdjust="0"/>
    <p:restoredTop sz="82316" autoAdjust="0"/>
  </p:normalViewPr>
  <p:slideViewPr>
    <p:cSldViewPr snapToGrid="0">
      <p:cViewPr varScale="1">
        <p:scale>
          <a:sx n="70" d="100"/>
          <a:sy n="70" d="100"/>
        </p:scale>
        <p:origin x="1075" y="4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 Bergström" userId="fc4019a5-a69d-4552-a61d-c6ce23508a30" providerId="ADAL" clId="{DC57D16F-0CA5-421C-A4CF-53BB93DC60AC}"/>
    <pc:docChg chg="delSld">
      <pc:chgData name="Johan Bergström" userId="fc4019a5-a69d-4552-a61d-c6ce23508a30" providerId="ADAL" clId="{DC57D16F-0CA5-421C-A4CF-53BB93DC60AC}" dt="2025-01-29T19:30:33.641" v="7" actId="47"/>
      <pc:docMkLst>
        <pc:docMk/>
      </pc:docMkLst>
      <pc:sldChg chg="del">
        <pc:chgData name="Johan Bergström" userId="fc4019a5-a69d-4552-a61d-c6ce23508a30" providerId="ADAL" clId="{DC57D16F-0CA5-421C-A4CF-53BB93DC60AC}" dt="2025-01-29T19:30:31.088" v="5" actId="47"/>
        <pc:sldMkLst>
          <pc:docMk/>
          <pc:sldMk cId="3680661898" sldId="274"/>
        </pc:sldMkLst>
      </pc:sldChg>
      <pc:sldChg chg="del">
        <pc:chgData name="Johan Bergström" userId="fc4019a5-a69d-4552-a61d-c6ce23508a30" providerId="ADAL" clId="{DC57D16F-0CA5-421C-A4CF-53BB93DC60AC}" dt="2025-01-29T19:30:29.829" v="4" actId="47"/>
        <pc:sldMkLst>
          <pc:docMk/>
          <pc:sldMk cId="2326350963" sldId="291"/>
        </pc:sldMkLst>
      </pc:sldChg>
      <pc:sldChg chg="del">
        <pc:chgData name="Johan Bergström" userId="fc4019a5-a69d-4552-a61d-c6ce23508a30" providerId="ADAL" clId="{DC57D16F-0CA5-421C-A4CF-53BB93DC60AC}" dt="2025-01-29T19:30:26.073" v="2" actId="47"/>
        <pc:sldMkLst>
          <pc:docMk/>
          <pc:sldMk cId="3700950157" sldId="293"/>
        </pc:sldMkLst>
      </pc:sldChg>
      <pc:sldChg chg="del">
        <pc:chgData name="Johan Bergström" userId="fc4019a5-a69d-4552-a61d-c6ce23508a30" providerId="ADAL" clId="{DC57D16F-0CA5-421C-A4CF-53BB93DC60AC}" dt="2025-01-29T19:30:21.920" v="1" actId="47"/>
        <pc:sldMkLst>
          <pc:docMk/>
          <pc:sldMk cId="3954013960" sldId="294"/>
        </pc:sldMkLst>
      </pc:sldChg>
      <pc:sldChg chg="del">
        <pc:chgData name="Johan Bergström" userId="fc4019a5-a69d-4552-a61d-c6ce23508a30" providerId="ADAL" clId="{DC57D16F-0CA5-421C-A4CF-53BB93DC60AC}" dt="2025-01-29T19:30:27.589" v="3" actId="47"/>
        <pc:sldMkLst>
          <pc:docMk/>
          <pc:sldMk cId="4044591385" sldId="297"/>
        </pc:sldMkLst>
      </pc:sldChg>
      <pc:sldChg chg="del">
        <pc:chgData name="Johan Bergström" userId="fc4019a5-a69d-4552-a61d-c6ce23508a30" providerId="ADAL" clId="{DC57D16F-0CA5-421C-A4CF-53BB93DC60AC}" dt="2025-01-29T19:30:33.641" v="7" actId="47"/>
        <pc:sldMkLst>
          <pc:docMk/>
          <pc:sldMk cId="1833747475" sldId="298"/>
        </pc:sldMkLst>
      </pc:sldChg>
      <pc:sldChg chg="del">
        <pc:chgData name="Johan Bergström" userId="fc4019a5-a69d-4552-a61d-c6ce23508a30" providerId="ADAL" clId="{DC57D16F-0CA5-421C-A4CF-53BB93DC60AC}" dt="2025-01-29T19:30:32.231" v="6" actId="47"/>
        <pc:sldMkLst>
          <pc:docMk/>
          <pc:sldMk cId="1986906318" sldId="303"/>
        </pc:sldMkLst>
      </pc:sldChg>
      <pc:sldChg chg="del">
        <pc:chgData name="Johan Bergström" userId="fc4019a5-a69d-4552-a61d-c6ce23508a30" providerId="ADAL" clId="{DC57D16F-0CA5-421C-A4CF-53BB93DC60AC}" dt="2025-01-29T19:30:19.534" v="0" actId="47"/>
        <pc:sldMkLst>
          <pc:docMk/>
          <pc:sldMk cId="3588588263" sldId="30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789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F1D12-4596-4680-BC29-7445D14CF669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133" y="4779080"/>
            <a:ext cx="5436235" cy="39103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4274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7890" y="9434274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7C9AE-13EF-4A36-882A-251135D602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6032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66522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2492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350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Synpunkter? Två</a:t>
            </a:r>
            <a:r>
              <a:rPr lang="sv-SE" baseline="0" dirty="0"/>
              <a:t> tillfällen per vecka lagom?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99790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2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Någon intresserad av</a:t>
            </a:r>
            <a:r>
              <a:rPr lang="sv-SE" baseline="0" dirty="0"/>
              <a:t> att sammanställa sponsorintäkter och bistå ledarstaben vid klädbeställningar?</a:t>
            </a:r>
          </a:p>
          <a:p>
            <a:endParaRPr lang="sv-SE" baseline="0" dirty="0"/>
          </a:p>
          <a:p>
            <a:r>
              <a:rPr lang="sv-SE" baseline="0" dirty="0"/>
              <a:t>Matchkläder står klubben för, beställning behöver göras.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6929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En del i medlemskapet i IFK Fjärås</a:t>
            </a:r>
          </a:p>
          <a:p>
            <a:endParaRPr lang="sv-SE" dirty="0"/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Övrigt,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Kiosk hemmamatcher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Matchvärd hemmamatcher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Städning Lertäppan 2-3 ggr / säsong.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95258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En del i medlemskapet i IFK Fjärås</a:t>
            </a:r>
          </a:p>
          <a:p>
            <a:endParaRPr lang="sv-SE" dirty="0"/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Övrigt,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Kiosk hemmamatcher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Matchvärd hemmamatcher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Städning Lertäppan 2-3 ggr / säsong.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2077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0180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1595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8139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9293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3871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309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2528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9632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3109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9364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324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76DCA-F1C4-4D6E-ACB0-DFA8629D3BC3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7029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klubbhuset.com/sv-se/ifk-fjaras-fotboll/?pag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2585884"/>
            <a:ext cx="10515600" cy="2261419"/>
          </a:xfrm>
        </p:spPr>
        <p:txBody>
          <a:bodyPr>
            <a:normAutofit fontScale="90000"/>
          </a:bodyPr>
          <a:lstStyle/>
          <a:p>
            <a:pPr algn="ctr"/>
            <a:r>
              <a:rPr lang="sv-SE" sz="4800" b="1" dirty="0"/>
              <a:t>IFK Fjärås P-12</a:t>
            </a:r>
            <a:br>
              <a:rPr lang="sv-SE" sz="4800" b="1" dirty="0"/>
            </a:br>
            <a:br>
              <a:rPr lang="sv-SE" dirty="0"/>
            </a:br>
            <a:r>
              <a:rPr lang="sv-SE" sz="3600" dirty="0"/>
              <a:t>Infomöte 250129</a:t>
            </a:r>
            <a:br>
              <a:rPr lang="sv-SE" dirty="0"/>
            </a:br>
            <a:br>
              <a:rPr lang="sv-SE" dirty="0"/>
            </a:br>
            <a:endParaRPr lang="sv-SE" sz="1400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924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345622" y="2016428"/>
            <a:ext cx="97557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ÌFK Fjärås P12 – Ekonomi </a:t>
            </a:r>
          </a:p>
          <a:p>
            <a:pPr>
              <a:spcAft>
                <a:spcPts val="0"/>
              </a:spcAft>
            </a:pPr>
            <a:endParaRPr lang="sv-SE" sz="1600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endParaRPr lang="sv-SE" sz="2000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endParaRPr lang="sv-SE" sz="16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A2B52D5-7B4F-12D7-ABA7-3D481FF27B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750" y="2453727"/>
            <a:ext cx="4090307" cy="3947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260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481005" y="2426734"/>
            <a:ext cx="3229990" cy="1325563"/>
          </a:xfrm>
        </p:spPr>
        <p:txBody>
          <a:bodyPr>
            <a:normAutofit/>
          </a:bodyPr>
          <a:lstStyle/>
          <a:p>
            <a:pPr algn="ctr"/>
            <a:br>
              <a:rPr lang="sv-SE" dirty="0"/>
            </a:br>
            <a:r>
              <a:rPr lang="sv-SE" dirty="0"/>
              <a:t>Övriga frågor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220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481005" y="3282140"/>
            <a:ext cx="322999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sv-SE" dirty="0"/>
              <a:t>Tack för idag!</a:t>
            </a: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19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826129" y="2940876"/>
            <a:ext cx="83602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		</a:t>
            </a:r>
          </a:p>
          <a:p>
            <a:pPr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</a:p>
          <a:p>
            <a:pPr lvl="0"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5F65701D-2B66-49C9-9344-91D133154CFF}"/>
              </a:ext>
            </a:extLst>
          </p:cNvPr>
          <p:cNvSpPr/>
          <p:nvPr/>
        </p:nvSpPr>
        <p:spPr>
          <a:xfrm>
            <a:off x="1562360" y="2263867"/>
            <a:ext cx="825817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– Ledarstab 2025</a:t>
            </a:r>
          </a:p>
          <a:p>
            <a:pPr lvl="0">
              <a:spcAft>
                <a:spcPts val="0"/>
              </a:spcAft>
            </a:pP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Tränare/Ledare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Johan Bergström - tränare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Tobias </a:t>
            </a:r>
            <a:r>
              <a:rPr lang="sv-SE" sz="2400" dirty="0" err="1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Nordefjäll</a:t>
            </a: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 - tränare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Christian </a:t>
            </a:r>
            <a:r>
              <a:rPr lang="sv-SE" sz="2400" dirty="0" err="1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Helmström</a:t>
            </a: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 - tränare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Andreas Erlandsson - tränare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Anna Wallergård – arrangemang + kassör</a:t>
            </a:r>
          </a:p>
          <a:p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endParaRPr lang="sv-SE" sz="2400" dirty="0"/>
          </a:p>
          <a:p>
            <a:r>
              <a:rPr lang="sv-SE" sz="2400" dirty="0"/>
              <a:t>                   </a:t>
            </a:r>
          </a:p>
          <a:p>
            <a:pPr>
              <a:spcAft>
                <a:spcPts val="0"/>
              </a:spcAft>
            </a:pP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lvl="0">
              <a:spcAft>
                <a:spcPts val="0"/>
              </a:spcAft>
            </a:pP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28510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4" name="Rektangel 3"/>
          <p:cNvSpPr/>
          <p:nvPr/>
        </p:nvSpPr>
        <p:spPr>
          <a:xfrm>
            <a:off x="1245507" y="2099387"/>
            <a:ext cx="9334499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Säsongen 2025</a:t>
            </a: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	</a:t>
            </a: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Vi är idag 18 spelare som meddelat att de kommer spela fotboll denna säsong. Under vintern har vi varit 12-16 spelare som tränat regelbundet (</a:t>
            </a:r>
            <a:r>
              <a:rPr lang="sv-SE" sz="2000" dirty="0" err="1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inkl</a:t>
            </a: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 2-3 P13). </a:t>
            </a:r>
          </a:p>
          <a:p>
            <a:pPr>
              <a:spcAft>
                <a:spcPts val="0"/>
              </a:spcAft>
            </a:pPr>
            <a:endParaRPr lang="sv-SE" sz="8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Ny spelform 9v9</a:t>
            </a:r>
          </a:p>
          <a:p>
            <a:pPr>
              <a:spcAft>
                <a:spcPts val="0"/>
              </a:spcAft>
            </a:pPr>
            <a:endParaRPr lang="sv-SE" sz="8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Glädje – gemenskap - uppmuntran – hårt jobb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sv-SE" sz="8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Laget är viktigare än jaget!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8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Svara på kallelser till träningar/matcher/cuper i tid.</a:t>
            </a:r>
          </a:p>
          <a:p>
            <a:pPr>
              <a:spcAft>
                <a:spcPts val="0"/>
              </a:spcAft>
            </a:pPr>
            <a:endParaRPr lang="sv-SE" sz="8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Utökat samarbete med P11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sv-SE" sz="8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Merträning/träna upp! Möjligt för alla som vill att träna mer.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08338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4" name="Rektangel 3"/>
          <p:cNvSpPr/>
          <p:nvPr/>
        </p:nvSpPr>
        <p:spPr>
          <a:xfrm>
            <a:off x="1245507" y="2099387"/>
            <a:ext cx="9517743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Ny spelform 9v9</a:t>
            </a: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</a:t>
            </a: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From att man blir 13 år går man över till 9-manna spel med större plan, offside, tabeller, poängräkning, slutspel i cuper mm.</a:t>
            </a:r>
          </a:p>
          <a:p>
            <a:pPr>
              <a:spcAft>
                <a:spcPts val="0"/>
              </a:spcAft>
            </a:pPr>
            <a:endParaRPr lang="sv-SE" sz="8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 Halland anmäler man from i år sig till serier utifrån olika nivåer (lätt/medel/svår)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sv-SE" sz="8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Två olika planstorlekar (liten och stor).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8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Innebär lite större krav på laget/spelarna (taktiskt, mentalt, fysiskt, förberedelser mm).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sv-SE" sz="8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09721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915885" y="2049173"/>
            <a:ext cx="8360229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P12 - Träningstider  </a:t>
            </a:r>
          </a:p>
          <a:p>
            <a:pPr>
              <a:spcAft>
                <a:spcPts val="0"/>
              </a:spcAft>
            </a:pPr>
            <a:endParaRPr lang="sv-SE" i="1" dirty="0">
              <a:solidFill>
                <a:srgbClr val="FF0000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400" b="1" dirty="0">
                <a:latin typeface="Calibri" panose="020F0502020204030204" pitchFamily="34" charset="0"/>
                <a:ea typeface="SimSun" panose="02010600030101010101" pitchFamily="2" charset="-122"/>
              </a:rPr>
              <a:t>Träningstider vinter </a:t>
            </a:r>
          </a:p>
          <a:p>
            <a:pPr>
              <a:spcAft>
                <a:spcPts val="0"/>
              </a:spcAft>
            </a:pPr>
            <a:r>
              <a:rPr lang="sv-SE" sz="2400" dirty="0">
                <a:latin typeface="Calibri" panose="020F0502020204030204" pitchFamily="34" charset="0"/>
                <a:ea typeface="SimSun" panose="02010600030101010101" pitchFamily="2" charset="-122"/>
              </a:rPr>
              <a:t>Tisdag 17.00-18.30</a:t>
            </a:r>
          </a:p>
          <a:p>
            <a:pPr>
              <a:spcAft>
                <a:spcPts val="0"/>
              </a:spcAft>
            </a:pPr>
            <a:r>
              <a:rPr lang="sv-SE" sz="2400" dirty="0">
                <a:latin typeface="Calibri" panose="020F0502020204030204" pitchFamily="34" charset="0"/>
                <a:ea typeface="SimSun" panose="02010600030101010101" pitchFamily="2" charset="-122"/>
              </a:rPr>
              <a:t>Torsdag 17.30-19.00 </a:t>
            </a:r>
          </a:p>
          <a:p>
            <a:pPr>
              <a:spcAft>
                <a:spcPts val="0"/>
              </a:spcAft>
            </a:pPr>
            <a:endParaRPr lang="sv-SE" sz="2400" i="1" dirty="0"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400" b="1" dirty="0">
                <a:latin typeface="Calibri" panose="020F0502020204030204" pitchFamily="34" charset="0"/>
                <a:ea typeface="SimSun" panose="02010600030101010101" pitchFamily="2" charset="-122"/>
              </a:rPr>
              <a:t>Träningstider sommar </a:t>
            </a:r>
            <a:r>
              <a:rPr lang="sv-SE" sz="2400" dirty="0">
                <a:latin typeface="Calibri" panose="020F0502020204030204" pitchFamily="34" charset="0"/>
                <a:ea typeface="SimSun" panose="02010600030101010101" pitchFamily="2" charset="-122"/>
              </a:rPr>
              <a:t>(from att naturgräset öppnar, april/maj)</a:t>
            </a:r>
          </a:p>
          <a:p>
            <a:pPr>
              <a:spcAft>
                <a:spcPts val="0"/>
              </a:spcAft>
            </a:pPr>
            <a:r>
              <a:rPr lang="sv-SE" sz="2400" dirty="0">
                <a:latin typeface="Calibri" panose="020F0502020204030204" pitchFamily="34" charset="0"/>
                <a:ea typeface="SimSun" panose="02010600030101010101" pitchFamily="2" charset="-122"/>
              </a:rPr>
              <a:t>Två träningstillfällen/vecka + match</a:t>
            </a:r>
          </a:p>
          <a:p>
            <a:pPr>
              <a:spcAft>
                <a:spcPts val="0"/>
              </a:spcAft>
            </a:pPr>
            <a:endParaRPr lang="sv-SE" sz="2400" i="1" dirty="0"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endParaRPr lang="sv-SE" sz="2400" i="1" dirty="0"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algn="ctr">
              <a:spcAft>
                <a:spcPts val="0"/>
              </a:spcAft>
            </a:pPr>
            <a:r>
              <a:rPr lang="sv-SE" sz="2400" b="1" dirty="0">
                <a:latin typeface="Calibri" panose="020F0502020204030204" pitchFamily="34" charset="0"/>
                <a:ea typeface="SimSun" panose="02010600030101010101" pitchFamily="2" charset="-122"/>
              </a:rPr>
              <a:t>Kom i tid, rätt material, rätt fokus</a:t>
            </a:r>
          </a:p>
          <a:p>
            <a:pPr>
              <a:spcAft>
                <a:spcPts val="0"/>
              </a:spcAft>
            </a:pPr>
            <a:r>
              <a:rPr lang="sv-SE" sz="2400" i="1" dirty="0">
                <a:solidFill>
                  <a:srgbClr val="FF0000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2314892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D68132C6-BC97-473F-AECC-A6F81C972833}"/>
              </a:ext>
            </a:extLst>
          </p:cNvPr>
          <p:cNvSpPr txBox="1"/>
          <p:nvPr/>
        </p:nvSpPr>
        <p:spPr>
          <a:xfrm>
            <a:off x="1303404" y="1915886"/>
            <a:ext cx="945984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– Matchspel 2025</a:t>
            </a:r>
          </a:p>
          <a:p>
            <a:endParaRPr lang="sv-SE" sz="1600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endParaRPr lang="sv-SE" sz="800" b="1" dirty="0"/>
          </a:p>
          <a:p>
            <a:r>
              <a:rPr lang="sv-SE" sz="2000" b="1" dirty="0"/>
              <a:t>Träningsmatcher</a:t>
            </a:r>
          </a:p>
          <a:p>
            <a:r>
              <a:rPr lang="sv-SE" sz="2000" dirty="0"/>
              <a:t>Vi är snart klara med bokandet av träningsmatcher, första matchen är söndag 23 feb. Vi planerar att spela 5-6 träningsmatcher under våren.</a:t>
            </a:r>
          </a:p>
          <a:p>
            <a:endParaRPr lang="sv-SE" sz="800" b="1" dirty="0"/>
          </a:p>
          <a:p>
            <a:endParaRPr lang="sv-SE" sz="2000" b="1" dirty="0"/>
          </a:p>
          <a:p>
            <a:r>
              <a:rPr lang="sv-SE" sz="2000" b="1" dirty="0"/>
              <a:t>Seriespel</a:t>
            </a:r>
          </a:p>
          <a:p>
            <a:r>
              <a:rPr lang="sv-SE" sz="2000" dirty="0"/>
              <a:t>Vi kommer att anmäla ett lag till seriespel (nivå medel), preliminär start början maj. Vi kommer även till viss del ha ett lag ihop med P11.</a:t>
            </a:r>
          </a:p>
          <a:p>
            <a:endParaRPr lang="sv-SE" sz="800" dirty="0"/>
          </a:p>
          <a:p>
            <a:endParaRPr lang="sv-SE" sz="2000" b="1" dirty="0"/>
          </a:p>
          <a:p>
            <a:r>
              <a:rPr lang="sv-SE" sz="2000" b="1" dirty="0"/>
              <a:t>Cuper</a:t>
            </a:r>
          </a:p>
          <a:p>
            <a:r>
              <a:rPr lang="sv-SE" sz="2000" dirty="0"/>
              <a:t>Vi är anmälda till </a:t>
            </a:r>
            <a:r>
              <a:rPr lang="sv-SE" sz="2000" dirty="0" err="1"/>
              <a:t>Oddebollen</a:t>
            </a:r>
            <a:r>
              <a:rPr lang="sv-SE" sz="2000" dirty="0"/>
              <a:t> 1-3 aug. Vi planerar att spela minst en cup till under säsongen.</a:t>
            </a:r>
          </a:p>
          <a:p>
            <a:endParaRPr lang="sv-SE" sz="2000" dirty="0"/>
          </a:p>
          <a:p>
            <a:endParaRPr lang="sv-SE" sz="2000" b="1" dirty="0"/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6247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4" name="Rektangel 3"/>
          <p:cNvSpPr/>
          <p:nvPr/>
        </p:nvSpPr>
        <p:spPr>
          <a:xfrm>
            <a:off x="1245507" y="2099387"/>
            <a:ext cx="9334499" cy="3946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8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Träningsmatcher vår 2025</a:t>
            </a: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	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sv-SE" dirty="0"/>
              <a:t>Söndag 23 feb - Lerum - 15.30 -borta</a:t>
            </a:r>
            <a:br>
              <a:rPr lang="sv-SE" dirty="0"/>
            </a:br>
            <a:r>
              <a:rPr lang="sv-SE" dirty="0"/>
              <a:t>Lördag 8 mars - Lindome - 15.45 – borta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sv-SE" dirty="0"/>
              <a:t>Söndag 23 mars - Tölö - 14.30 – hemma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sv-SE" dirty="0"/>
              <a:t>Söndag 6 april - Tvååker – 14.30 - hemma</a:t>
            </a:r>
            <a:br>
              <a:rPr lang="sv-SE" dirty="0"/>
            </a:br>
            <a:r>
              <a:rPr lang="sv-SE" dirty="0"/>
              <a:t>Lördag 26 april – KIF - 12.00 - hemma</a:t>
            </a:r>
            <a:br>
              <a:rPr lang="sv-SE" dirty="0"/>
            </a:br>
            <a:endParaRPr lang="sv-SE" dirty="0"/>
          </a:p>
          <a:p>
            <a:pPr>
              <a:lnSpc>
                <a:spcPct val="150000"/>
              </a:lnSpc>
              <a:spcAft>
                <a:spcPts val="0"/>
              </a:spcAft>
            </a:pPr>
            <a:br>
              <a:rPr lang="sv-SE" dirty="0"/>
            </a:br>
            <a:endParaRPr lang="sv-SE" sz="1000" b="1" dirty="0"/>
          </a:p>
        </p:txBody>
      </p:sp>
    </p:spTree>
    <p:extLst>
      <p:ext uri="{BB962C8B-B14F-4D97-AF65-F5344CB8AC3E}">
        <p14:creationId xmlns:p14="http://schemas.microsoft.com/office/powerpoint/2010/main" val="4044581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428751" y="2284353"/>
            <a:ext cx="6009542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2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P12 - Träningskläder</a:t>
            </a: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</a:t>
            </a: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</a:t>
            </a:r>
            <a:endParaRPr lang="sv-SE" dirty="0">
              <a:solidFill>
                <a:srgbClr val="FF0000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sz="2000" dirty="0"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IFK Fjärås har ny klädleverantör, from 1 jan 2025 sponsras vi av Craft och Klubbhuset. Klubben har en egen ”klubbsida” på www.klubbhuset.se där man kan beställa träningskläder med tryck, logga och namn.</a:t>
            </a:r>
          </a:p>
          <a:p>
            <a:pPr lvl="0">
              <a:spcAft>
                <a:spcPts val="0"/>
              </a:spcAft>
            </a:pPr>
            <a:endParaRPr lang="sv-SE" sz="2000" dirty="0"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sz="2000" dirty="0"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sz="2000" dirty="0">
                <a:hlinkClick r:id="rId4"/>
              </a:rPr>
              <a:t>IFK Fjärås Fotboll | Klubbshop - Klubbhuset.com</a:t>
            </a:r>
            <a:endParaRPr lang="sv-SE" sz="2000" dirty="0">
              <a:solidFill>
                <a:srgbClr val="FF0000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sz="2000" dirty="0">
              <a:solidFill>
                <a:schemeClr val="accent1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  <p:pic>
        <p:nvPicPr>
          <p:cNvPr id="3" name="Bildobjekt 2" descr="En bild som visar klädsel, person, ärm, fotbeklädnader&#10;&#10;Automatiskt genererad beskrivning">
            <a:extLst>
              <a:ext uri="{FF2B5EF4-FFF2-40B4-BE49-F238E27FC236}">
                <a16:creationId xmlns:a16="http://schemas.microsoft.com/office/drawing/2014/main" id="{75936565-D8D6-1B0A-DA12-5CEBAAFA26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93" y="1967352"/>
            <a:ext cx="3107616" cy="414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860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345622" y="2016428"/>
            <a:ext cx="9755766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Arrangemang 2025 </a:t>
            </a: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(inte helt klart än)</a:t>
            </a:r>
          </a:p>
          <a:p>
            <a:pPr>
              <a:spcAft>
                <a:spcPts val="0"/>
              </a:spcAft>
            </a:pPr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Ansvarig: Anna Wallergård</a:t>
            </a:r>
          </a:p>
          <a:p>
            <a:pPr lvl="0">
              <a:spcAft>
                <a:spcPts val="0"/>
              </a:spcAft>
            </a:pPr>
            <a:endParaRPr lang="sv-SE" sz="2000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r>
              <a:rPr lang="sv-SE" sz="2000" dirty="0"/>
              <a:t>- Fixardag Lertäppa slutet april/början maj</a:t>
            </a:r>
          </a:p>
          <a:p>
            <a:r>
              <a:rPr lang="sv-SE" sz="2000" i="1" dirty="0"/>
              <a:t>- Jul på Tjolöholm nov/dec eller Kungsbackaleken?</a:t>
            </a:r>
          </a:p>
          <a:p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- Städ/Kritning Lertäppa ca 2 ggr/säsong</a:t>
            </a:r>
          </a:p>
          <a:p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- Bollkalle/Kiosk vid seriematch för herr-/dam 2-3 ggr/säsong</a:t>
            </a:r>
          </a:p>
          <a:p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- Fika på våra egna hemmamatcher</a:t>
            </a:r>
          </a:p>
          <a:p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Anna fördelar ut dessa uppgifter på alla spelare/föräldrar, man kan byta sinsemellan om man inte kan genomföra tilldelad dag.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68587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18446</TotalTime>
  <Words>622</Words>
  <Application>Microsoft Office PowerPoint</Application>
  <PresentationFormat>Bredbild</PresentationFormat>
  <Paragraphs>123</Paragraphs>
  <Slides>12</Slides>
  <Notes>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Office-tema</vt:lpstr>
      <vt:lpstr>IFK Fjärås P-12  Infomöte 250129 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 Övriga frågor</vt:lpstr>
      <vt:lpstr>Tack för idag!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P-06</dc:title>
  <dc:creator>Andreas Karlsson</dc:creator>
  <cp:lastModifiedBy>Johan Bergström</cp:lastModifiedBy>
  <cp:revision>82</cp:revision>
  <cp:lastPrinted>2018-02-05T21:06:39Z</cp:lastPrinted>
  <dcterms:created xsi:type="dcterms:W3CDTF">2017-09-04T17:45:53Z</dcterms:created>
  <dcterms:modified xsi:type="dcterms:W3CDTF">2025-01-29T19:30:37Z</dcterms:modified>
</cp:coreProperties>
</file>