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0" r:id="rId2"/>
    <p:sldId id="290" r:id="rId3"/>
    <p:sldId id="267" r:id="rId4"/>
    <p:sldId id="277" r:id="rId5"/>
    <p:sldId id="297" r:id="rId6"/>
    <p:sldId id="282" r:id="rId7"/>
    <p:sldId id="294" r:id="rId8"/>
    <p:sldId id="298" r:id="rId9"/>
    <p:sldId id="275" r:id="rId10"/>
    <p:sldId id="283" r:id="rId11"/>
    <p:sldId id="302" r:id="rId12"/>
    <p:sldId id="293" r:id="rId13"/>
    <p:sldId id="286" r:id="rId14"/>
    <p:sldId id="300" r:id="rId15"/>
    <p:sldId id="295" r:id="rId16"/>
    <p:sldId id="301" r:id="rId17"/>
    <p:sldId id="274" r:id="rId18"/>
    <p:sldId id="291" r:id="rId19"/>
  </p:sldIdLst>
  <p:sldSz cx="12192000" cy="6858000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009B4D-B8A4-48FB-BCE2-087AF8BE7C13}" v="2" dt="2023-02-05T09:10:54.5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1" autoAdjust="0"/>
    <p:restoredTop sz="84503" autoAdjust="0"/>
  </p:normalViewPr>
  <p:slideViewPr>
    <p:cSldViewPr snapToGrid="0">
      <p:cViewPr varScale="1">
        <p:scale>
          <a:sx n="57" d="100"/>
          <a:sy n="57" d="100"/>
        </p:scale>
        <p:origin x="940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 Bergström" userId="fc4019a5-a69d-4552-a61d-c6ce23508a30" providerId="ADAL" clId="{30009B4D-B8A4-48FB-BCE2-087AF8BE7C13}"/>
    <pc:docChg chg="custSel addSld delSld modSld sldOrd">
      <pc:chgData name="Johan Bergström" userId="fc4019a5-a69d-4552-a61d-c6ce23508a30" providerId="ADAL" clId="{30009B4D-B8A4-48FB-BCE2-087AF8BE7C13}" dt="2023-02-07T17:15:56.212" v="1945" actId="20577"/>
      <pc:docMkLst>
        <pc:docMk/>
      </pc:docMkLst>
      <pc:sldChg chg="modSp mod">
        <pc:chgData name="Johan Bergström" userId="fc4019a5-a69d-4552-a61d-c6ce23508a30" providerId="ADAL" clId="{30009B4D-B8A4-48FB-BCE2-087AF8BE7C13}" dt="2023-02-02T09:04:49.910" v="206" actId="20577"/>
        <pc:sldMkLst>
          <pc:docMk/>
          <pc:sldMk cId="1249924981" sldId="260"/>
        </pc:sldMkLst>
        <pc:spChg chg="mod">
          <ac:chgData name="Johan Bergström" userId="fc4019a5-a69d-4552-a61d-c6ce23508a30" providerId="ADAL" clId="{30009B4D-B8A4-48FB-BCE2-087AF8BE7C13}" dt="2023-02-02T09:04:49.910" v="206" actId="20577"/>
          <ac:spMkLst>
            <pc:docMk/>
            <pc:sldMk cId="1249924981" sldId="260"/>
            <ac:spMk id="2" creationId="{00000000-0000-0000-0000-000000000000}"/>
          </ac:spMkLst>
        </pc:spChg>
      </pc:sldChg>
      <pc:sldChg chg="modSp mod">
        <pc:chgData name="Johan Bergström" userId="fc4019a5-a69d-4552-a61d-c6ce23508a30" providerId="ADAL" clId="{30009B4D-B8A4-48FB-BCE2-087AF8BE7C13}" dt="2023-02-05T09:19:45.390" v="1217" actId="20577"/>
        <pc:sldMkLst>
          <pc:docMk/>
          <pc:sldMk cId="2808338291" sldId="267"/>
        </pc:sldMkLst>
        <pc:spChg chg="mod">
          <ac:chgData name="Johan Bergström" userId="fc4019a5-a69d-4552-a61d-c6ce23508a30" providerId="ADAL" clId="{30009B4D-B8A4-48FB-BCE2-087AF8BE7C13}" dt="2023-02-05T09:19:45.390" v="1217" actId="20577"/>
          <ac:spMkLst>
            <pc:docMk/>
            <pc:sldMk cId="2808338291" sldId="267"/>
            <ac:spMk id="4" creationId="{00000000-0000-0000-0000-000000000000}"/>
          </ac:spMkLst>
        </pc:spChg>
      </pc:sldChg>
      <pc:sldChg chg="del">
        <pc:chgData name="Johan Bergström" userId="fc4019a5-a69d-4552-a61d-c6ce23508a30" providerId="ADAL" clId="{30009B4D-B8A4-48FB-BCE2-087AF8BE7C13}" dt="2023-02-05T09:22:37.778" v="1231" actId="47"/>
        <pc:sldMkLst>
          <pc:docMk/>
          <pc:sldMk cId="1576543645" sldId="270"/>
        </pc:sldMkLst>
      </pc:sldChg>
      <pc:sldChg chg="del">
        <pc:chgData name="Johan Bergström" userId="fc4019a5-a69d-4552-a61d-c6ce23508a30" providerId="ADAL" clId="{30009B4D-B8A4-48FB-BCE2-087AF8BE7C13}" dt="2023-02-05T09:22:28.867" v="1229" actId="47"/>
        <pc:sldMkLst>
          <pc:docMk/>
          <pc:sldMk cId="604840256" sldId="272"/>
        </pc:sldMkLst>
      </pc:sldChg>
      <pc:sldChg chg="modSp mod">
        <pc:chgData name="Johan Bergström" userId="fc4019a5-a69d-4552-a61d-c6ce23508a30" providerId="ADAL" clId="{30009B4D-B8A4-48FB-BCE2-087AF8BE7C13}" dt="2023-02-07T17:15:56.212" v="1945" actId="20577"/>
        <pc:sldMkLst>
          <pc:docMk/>
          <pc:sldMk cId="2314892622" sldId="277"/>
        </pc:sldMkLst>
        <pc:spChg chg="mod">
          <ac:chgData name="Johan Bergström" userId="fc4019a5-a69d-4552-a61d-c6ce23508a30" providerId="ADAL" clId="{30009B4D-B8A4-48FB-BCE2-087AF8BE7C13}" dt="2023-02-07T17:15:56.212" v="1945" actId="20577"/>
          <ac:spMkLst>
            <pc:docMk/>
            <pc:sldMk cId="2314892622" sldId="277"/>
            <ac:spMk id="5" creationId="{00000000-0000-0000-0000-000000000000}"/>
          </ac:spMkLst>
        </pc:spChg>
      </pc:sldChg>
      <pc:sldChg chg="del">
        <pc:chgData name="Johan Bergström" userId="fc4019a5-a69d-4552-a61d-c6ce23508a30" providerId="ADAL" clId="{30009B4D-B8A4-48FB-BCE2-087AF8BE7C13}" dt="2023-02-05T09:21:52.750" v="1227" actId="47"/>
        <pc:sldMkLst>
          <pc:docMk/>
          <pc:sldMk cId="121248582" sldId="278"/>
        </pc:sldMkLst>
      </pc:sldChg>
      <pc:sldChg chg="del">
        <pc:chgData name="Johan Bergström" userId="fc4019a5-a69d-4552-a61d-c6ce23508a30" providerId="ADAL" clId="{30009B4D-B8A4-48FB-BCE2-087AF8BE7C13}" dt="2023-02-05T09:21:51.270" v="1226" actId="47"/>
        <pc:sldMkLst>
          <pc:docMk/>
          <pc:sldMk cId="2105860098" sldId="279"/>
        </pc:sldMkLst>
      </pc:sldChg>
      <pc:sldChg chg="del">
        <pc:chgData name="Johan Bergström" userId="fc4019a5-a69d-4552-a61d-c6ce23508a30" providerId="ADAL" clId="{30009B4D-B8A4-48FB-BCE2-087AF8BE7C13}" dt="2023-02-05T09:22:22.714" v="1228" actId="47"/>
        <pc:sldMkLst>
          <pc:docMk/>
          <pc:sldMk cId="3022112883" sldId="281"/>
        </pc:sldMkLst>
      </pc:sldChg>
      <pc:sldChg chg="modSp mod">
        <pc:chgData name="Johan Bergström" userId="fc4019a5-a69d-4552-a61d-c6ce23508a30" providerId="ADAL" clId="{30009B4D-B8A4-48FB-BCE2-087AF8BE7C13}" dt="2023-02-07T06:53:55.559" v="1395" actId="20577"/>
        <pc:sldMkLst>
          <pc:docMk/>
          <pc:sldMk cId="2856247404" sldId="282"/>
        </pc:sldMkLst>
        <pc:spChg chg="mod">
          <ac:chgData name="Johan Bergström" userId="fc4019a5-a69d-4552-a61d-c6ce23508a30" providerId="ADAL" clId="{30009B4D-B8A4-48FB-BCE2-087AF8BE7C13}" dt="2023-02-07T06:53:55.559" v="1395" actId="20577"/>
          <ac:spMkLst>
            <pc:docMk/>
            <pc:sldMk cId="2856247404" sldId="282"/>
            <ac:spMk id="3" creationId="{D68132C6-BC97-473F-AECC-A6F81C972833}"/>
          </ac:spMkLst>
        </pc:spChg>
      </pc:sldChg>
      <pc:sldChg chg="modSp mod">
        <pc:chgData name="Johan Bergström" userId="fc4019a5-a69d-4552-a61d-c6ce23508a30" providerId="ADAL" clId="{30009B4D-B8A4-48FB-BCE2-087AF8BE7C13}" dt="2023-02-05T09:21:35.239" v="1225" actId="20577"/>
        <pc:sldMkLst>
          <pc:docMk/>
          <pc:sldMk cId="2468587196" sldId="283"/>
        </pc:sldMkLst>
        <pc:spChg chg="mod">
          <ac:chgData name="Johan Bergström" userId="fc4019a5-a69d-4552-a61d-c6ce23508a30" providerId="ADAL" clId="{30009B4D-B8A4-48FB-BCE2-087AF8BE7C13}" dt="2023-02-05T09:21:35.239" v="1225" actId="20577"/>
          <ac:spMkLst>
            <pc:docMk/>
            <pc:sldMk cId="2468587196" sldId="283"/>
            <ac:spMk id="5" creationId="{00000000-0000-0000-0000-000000000000}"/>
          </ac:spMkLst>
        </pc:spChg>
      </pc:sldChg>
      <pc:sldChg chg="del">
        <pc:chgData name="Johan Bergström" userId="fc4019a5-a69d-4552-a61d-c6ce23508a30" providerId="ADAL" clId="{30009B4D-B8A4-48FB-BCE2-087AF8BE7C13}" dt="2023-02-05T09:22:32.914" v="1230" actId="47"/>
        <pc:sldMkLst>
          <pc:docMk/>
          <pc:sldMk cId="3185458815" sldId="284"/>
        </pc:sldMkLst>
      </pc:sldChg>
      <pc:sldChg chg="modSp mod">
        <pc:chgData name="Johan Bergström" userId="fc4019a5-a69d-4552-a61d-c6ce23508a30" providerId="ADAL" clId="{30009B4D-B8A4-48FB-BCE2-087AF8BE7C13}" dt="2023-02-05T10:01:27.655" v="1337" actId="20577"/>
        <pc:sldMkLst>
          <pc:docMk/>
          <pc:sldMk cId="528510981" sldId="290"/>
        </pc:sldMkLst>
        <pc:spChg chg="mod">
          <ac:chgData name="Johan Bergström" userId="fc4019a5-a69d-4552-a61d-c6ce23508a30" providerId="ADAL" clId="{30009B4D-B8A4-48FB-BCE2-087AF8BE7C13}" dt="2023-02-05T10:01:27.655" v="1337" actId="20577"/>
          <ac:spMkLst>
            <pc:docMk/>
            <pc:sldMk cId="528510981" sldId="290"/>
            <ac:spMk id="4" creationId="{5F65701D-2B66-49C9-9344-91D133154CFF}"/>
          </ac:spMkLst>
        </pc:spChg>
      </pc:sldChg>
      <pc:sldChg chg="addSp modSp mod">
        <pc:chgData name="Johan Bergström" userId="fc4019a5-a69d-4552-a61d-c6ce23508a30" providerId="ADAL" clId="{30009B4D-B8A4-48FB-BCE2-087AF8BE7C13}" dt="2023-02-02T09:03:55.832" v="204" actId="20577"/>
        <pc:sldMkLst>
          <pc:docMk/>
          <pc:sldMk cId="3700950157" sldId="293"/>
        </pc:sldMkLst>
        <pc:spChg chg="mod">
          <ac:chgData name="Johan Bergström" userId="fc4019a5-a69d-4552-a61d-c6ce23508a30" providerId="ADAL" clId="{30009B4D-B8A4-48FB-BCE2-087AF8BE7C13}" dt="2023-02-02T09:03:55.832" v="204" actId="20577"/>
          <ac:spMkLst>
            <pc:docMk/>
            <pc:sldMk cId="3700950157" sldId="293"/>
            <ac:spMk id="5" creationId="{00000000-0000-0000-0000-000000000000}"/>
          </ac:spMkLst>
        </pc:spChg>
        <pc:picChg chg="add mod">
          <ac:chgData name="Johan Bergström" userId="fc4019a5-a69d-4552-a61d-c6ce23508a30" providerId="ADAL" clId="{30009B4D-B8A4-48FB-BCE2-087AF8BE7C13}" dt="2023-02-02T09:03:47.674" v="203" actId="1076"/>
          <ac:picMkLst>
            <pc:docMk/>
            <pc:sldMk cId="3700950157" sldId="293"/>
            <ac:picMk id="7" creationId="{B83AB99D-B41C-4FA2-BDD8-3475F28BF6AC}"/>
          </ac:picMkLst>
        </pc:picChg>
      </pc:sldChg>
      <pc:sldChg chg="modSp mod">
        <pc:chgData name="Johan Bergström" userId="fc4019a5-a69d-4552-a61d-c6ce23508a30" providerId="ADAL" clId="{30009B4D-B8A4-48FB-BCE2-087AF8BE7C13}" dt="2023-02-02T06:39:44.142" v="184" actId="20577"/>
        <pc:sldMkLst>
          <pc:docMk/>
          <pc:sldMk cId="3954013960" sldId="294"/>
        </pc:sldMkLst>
        <pc:spChg chg="mod">
          <ac:chgData name="Johan Bergström" userId="fc4019a5-a69d-4552-a61d-c6ce23508a30" providerId="ADAL" clId="{30009B4D-B8A4-48FB-BCE2-087AF8BE7C13}" dt="2023-02-02T06:39:44.142" v="184" actId="20577"/>
          <ac:spMkLst>
            <pc:docMk/>
            <pc:sldMk cId="3954013960" sldId="294"/>
            <ac:spMk id="5" creationId="{00000000-0000-0000-0000-000000000000}"/>
          </ac:spMkLst>
        </pc:spChg>
      </pc:sldChg>
      <pc:sldChg chg="modSp mod">
        <pc:chgData name="Johan Bergström" userId="fc4019a5-a69d-4552-a61d-c6ce23508a30" providerId="ADAL" clId="{30009B4D-B8A4-48FB-BCE2-087AF8BE7C13}" dt="2023-02-05T09:03:43.676" v="773" actId="20577"/>
        <pc:sldMkLst>
          <pc:docMk/>
          <pc:sldMk cId="1833747475" sldId="298"/>
        </pc:sldMkLst>
        <pc:spChg chg="mod">
          <ac:chgData name="Johan Bergström" userId="fc4019a5-a69d-4552-a61d-c6ce23508a30" providerId="ADAL" clId="{30009B4D-B8A4-48FB-BCE2-087AF8BE7C13}" dt="2023-02-05T09:03:43.676" v="773" actId="20577"/>
          <ac:spMkLst>
            <pc:docMk/>
            <pc:sldMk cId="1833747475" sldId="298"/>
            <ac:spMk id="3" creationId="{54D3746B-6B70-44A8-A7A6-C30CC79925B8}"/>
          </ac:spMkLst>
        </pc:spChg>
      </pc:sldChg>
      <pc:sldChg chg="modSp add del mod">
        <pc:chgData name="Johan Bergström" userId="fc4019a5-a69d-4552-a61d-c6ce23508a30" providerId="ADAL" clId="{30009B4D-B8A4-48FB-BCE2-087AF8BE7C13}" dt="2023-02-05T09:14:10.828" v="1181" actId="2696"/>
        <pc:sldMkLst>
          <pc:docMk/>
          <pc:sldMk cId="704180145" sldId="299"/>
        </pc:sldMkLst>
        <pc:spChg chg="mod">
          <ac:chgData name="Johan Bergström" userId="fc4019a5-a69d-4552-a61d-c6ce23508a30" providerId="ADAL" clId="{30009B4D-B8A4-48FB-BCE2-087AF8BE7C13}" dt="2023-02-05T09:10:26.125" v="1081" actId="14100"/>
          <ac:spMkLst>
            <pc:docMk/>
            <pc:sldMk cId="704180145" sldId="299"/>
            <ac:spMk id="2" creationId="{00000000-0000-0000-0000-000000000000}"/>
          </ac:spMkLst>
        </pc:spChg>
      </pc:sldChg>
      <pc:sldChg chg="modSp mod ord">
        <pc:chgData name="Johan Bergström" userId="fc4019a5-a69d-4552-a61d-c6ce23508a30" providerId="ADAL" clId="{30009B4D-B8A4-48FB-BCE2-087AF8BE7C13}" dt="2023-02-05T09:21:18.427" v="1220" actId="255"/>
        <pc:sldMkLst>
          <pc:docMk/>
          <pc:sldMk cId="4044581229" sldId="300"/>
        </pc:sldMkLst>
        <pc:spChg chg="mod">
          <ac:chgData name="Johan Bergström" userId="fc4019a5-a69d-4552-a61d-c6ce23508a30" providerId="ADAL" clId="{30009B4D-B8A4-48FB-BCE2-087AF8BE7C13}" dt="2023-02-05T09:21:18.427" v="1220" actId="255"/>
          <ac:spMkLst>
            <pc:docMk/>
            <pc:sldMk cId="4044581229" sldId="300"/>
            <ac:spMk id="4" creationId="{00000000-0000-0000-0000-000000000000}"/>
          </ac:spMkLst>
        </pc:spChg>
      </pc:sldChg>
      <pc:sldChg chg="delSp modSp add mod">
        <pc:chgData name="Johan Bergström" userId="fc4019a5-a69d-4552-a61d-c6ce23508a30" providerId="ADAL" clId="{30009B4D-B8A4-48FB-BCE2-087AF8BE7C13}" dt="2023-02-05T09:14:48.758" v="1201" actId="478"/>
        <pc:sldMkLst>
          <pc:docMk/>
          <pc:sldMk cId="1906756680" sldId="301"/>
        </pc:sldMkLst>
        <pc:spChg chg="mod">
          <ac:chgData name="Johan Bergström" userId="fc4019a5-a69d-4552-a61d-c6ce23508a30" providerId="ADAL" clId="{30009B4D-B8A4-48FB-BCE2-087AF8BE7C13}" dt="2023-02-05T09:14:43.586" v="1200" actId="20577"/>
          <ac:spMkLst>
            <pc:docMk/>
            <pc:sldMk cId="1906756680" sldId="301"/>
            <ac:spMk id="2" creationId="{00000000-0000-0000-0000-000000000000}"/>
          </ac:spMkLst>
        </pc:spChg>
        <pc:picChg chg="del">
          <ac:chgData name="Johan Bergström" userId="fc4019a5-a69d-4552-a61d-c6ce23508a30" providerId="ADAL" clId="{30009B4D-B8A4-48FB-BCE2-087AF8BE7C13}" dt="2023-02-05T09:14:48.758" v="1201" actId="478"/>
          <ac:picMkLst>
            <pc:docMk/>
            <pc:sldMk cId="1906756680" sldId="301"/>
            <ac:picMk id="8" creationId="{00000000-0000-0000-0000-000000000000}"/>
          </ac:picMkLst>
        </pc:picChg>
      </pc:sldChg>
      <pc:sldChg chg="modSp add mod">
        <pc:chgData name="Johan Bergström" userId="fc4019a5-a69d-4552-a61d-c6ce23508a30" providerId="ADAL" clId="{30009B4D-B8A4-48FB-BCE2-087AF8BE7C13}" dt="2023-02-07T07:04:38.705" v="1931" actId="20577"/>
        <pc:sldMkLst>
          <pc:docMk/>
          <pc:sldMk cId="741260340" sldId="302"/>
        </pc:sldMkLst>
        <pc:spChg chg="mod">
          <ac:chgData name="Johan Bergström" userId="fc4019a5-a69d-4552-a61d-c6ce23508a30" providerId="ADAL" clId="{30009B4D-B8A4-48FB-BCE2-087AF8BE7C13}" dt="2023-02-07T07:04:38.705" v="1931" actId="20577"/>
          <ac:spMkLst>
            <pc:docMk/>
            <pc:sldMk cId="741260340" sldId="302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789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F1D12-4596-4680-BC29-7445D14CF669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133" y="4779080"/>
            <a:ext cx="5436235" cy="39103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4274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7890" y="9434274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7C9AE-13EF-4A36-882A-251135D602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6032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66522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669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2492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Synpunkter? Två</a:t>
            </a:r>
            <a:r>
              <a:rPr lang="sv-SE" baseline="0" dirty="0"/>
              <a:t> tillfällen per vecka lagom?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9979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Laget.se</a:t>
            </a:r>
          </a:p>
          <a:p>
            <a:r>
              <a:rPr lang="sv-SE" dirty="0"/>
              <a:t>Hemsida</a:t>
            </a:r>
          </a:p>
          <a:p>
            <a:r>
              <a:rPr lang="sv-SE" dirty="0" err="1"/>
              <a:t>App</a:t>
            </a:r>
            <a:endParaRPr lang="sv-SE" dirty="0"/>
          </a:p>
          <a:p>
            <a:r>
              <a:rPr lang="sv-SE" dirty="0"/>
              <a:t>Uppdatera</a:t>
            </a:r>
            <a:r>
              <a:rPr lang="sv-SE" baseline="0" dirty="0"/>
              <a:t> era egna och era barns uppgifter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9002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Någon intresserad av</a:t>
            </a:r>
            <a:r>
              <a:rPr lang="sv-SE" baseline="0" dirty="0"/>
              <a:t> att sammanställa sponsorintäkter och bistå ledarstaben vid klädbeställningar?</a:t>
            </a:r>
          </a:p>
          <a:p>
            <a:endParaRPr lang="sv-SE" baseline="0" dirty="0"/>
          </a:p>
          <a:p>
            <a:r>
              <a:rPr lang="sv-SE" baseline="0" dirty="0"/>
              <a:t>Matchkläder står klubben för, beställning behöver göras.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69295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En del i medlemskapet i IFK Fjärås</a:t>
            </a:r>
          </a:p>
          <a:p>
            <a:endParaRPr lang="sv-SE" dirty="0"/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Övrigt,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Kiosk hemmamatcher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Matchvärd hemmamatcher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Städning Lertäppan 2-3 ggr / säsong.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9525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En del i medlemskapet i IFK Fjärås</a:t>
            </a:r>
          </a:p>
          <a:p>
            <a:endParaRPr lang="sv-SE" dirty="0"/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Övrigt,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Kiosk hemmamatcher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Matchvärd hemmamatcher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Städning Lertäppan 2-3 ggr / säsong.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2077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Ju fler</a:t>
            </a:r>
            <a:r>
              <a:rPr lang="sv-SE" baseline="0" dirty="0"/>
              <a:t> som vill vara med och hjälpa till desto mindre behöver den enskilde göra. Sammanhållningen blir större och bättre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11158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0180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1595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8139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9293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3871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309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2528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9632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3109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9364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324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76DCA-F1C4-4D6E-ACB0-DFA8629D3BC3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7029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team.intersport.se/ifk-fjara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2585884"/>
            <a:ext cx="10515600" cy="2261419"/>
          </a:xfrm>
        </p:spPr>
        <p:txBody>
          <a:bodyPr>
            <a:normAutofit/>
          </a:bodyPr>
          <a:lstStyle/>
          <a:p>
            <a:pPr algn="ctr"/>
            <a:r>
              <a:rPr lang="sv-SE" sz="4800" b="1" dirty="0"/>
              <a:t>IFK Fjärås P-12</a:t>
            </a:r>
            <a:br>
              <a:rPr lang="sv-SE" dirty="0"/>
            </a:br>
            <a:r>
              <a:rPr lang="sv-SE" sz="3600" dirty="0"/>
              <a:t>Föräldramöte</a:t>
            </a:r>
            <a:br>
              <a:rPr lang="sv-SE" dirty="0"/>
            </a:br>
            <a:br>
              <a:rPr lang="sv-SE" dirty="0"/>
            </a:br>
            <a:r>
              <a:rPr lang="sv-SE" sz="1600" dirty="0"/>
              <a:t>2023-02-07</a:t>
            </a:r>
            <a:endParaRPr lang="sv-SE" sz="1400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924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345622" y="2016428"/>
            <a:ext cx="975576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ÌFK Fjärås P12 – Arrangemang </a:t>
            </a:r>
          </a:p>
          <a:p>
            <a:pPr>
              <a:spcAft>
                <a:spcPts val="0"/>
              </a:spcAft>
            </a:pPr>
            <a:endParaRPr lang="sv-SE" sz="1600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Ansvariga: Martin Johansson/Anna Wallergård</a:t>
            </a:r>
            <a:r>
              <a:rPr lang="sv-SE" sz="16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</a:t>
            </a:r>
          </a:p>
          <a:p>
            <a:pPr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lvl="0">
              <a:spcAft>
                <a:spcPts val="0"/>
              </a:spcAft>
            </a:pP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Arrangemang 2023</a:t>
            </a:r>
          </a:p>
          <a:p>
            <a:pPr lvl="0">
              <a:spcAft>
                <a:spcPts val="0"/>
              </a:spcAft>
            </a:pPr>
            <a:endParaRPr lang="sv-SE" sz="2000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r>
              <a:rPr lang="sv-SE" sz="2000" dirty="0"/>
              <a:t>- Fixardag Lertäppa  slutet april/början maj</a:t>
            </a:r>
          </a:p>
          <a:p>
            <a:r>
              <a:rPr lang="sv-SE" sz="2000" i="1" dirty="0"/>
              <a:t>- </a:t>
            </a:r>
            <a:r>
              <a:rPr lang="sv-SE" sz="2000" dirty="0"/>
              <a:t>Skördefest Tjolöholm </a:t>
            </a:r>
            <a:r>
              <a:rPr lang="sv-SE" sz="2000" dirty="0" err="1"/>
              <a:t>sept</a:t>
            </a:r>
            <a:r>
              <a:rPr lang="sv-SE" sz="2000" dirty="0"/>
              <a:t> -23</a:t>
            </a:r>
          </a:p>
          <a:p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- Städ/Kritning Lertäppa ca 2ggr/säsong</a:t>
            </a:r>
          </a:p>
          <a:p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- Bollkalle/Kiosk vid herr-/dammatch 2 ggr/säsong</a:t>
            </a:r>
          </a:p>
          <a:p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Martin/Anna fördelar ut dessa uppgifter på alla spelare/föräldrar, man kan byta sinsemellan om man inte kan genomföra tilldelad dag.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68587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345622" y="2016428"/>
            <a:ext cx="975576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ÌFK Fjärås P12 – Ekonomi </a:t>
            </a:r>
          </a:p>
          <a:p>
            <a:pPr>
              <a:spcAft>
                <a:spcPts val="0"/>
              </a:spcAft>
            </a:pPr>
            <a:endParaRPr lang="sv-SE" sz="1600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Kassör: Martin Johansson</a:t>
            </a:r>
            <a:r>
              <a:rPr lang="sv-SE" sz="16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</a:t>
            </a:r>
          </a:p>
          <a:p>
            <a:pPr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lvl="0"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Inbetalningar						17291.43kr</a:t>
            </a:r>
          </a:p>
          <a:p>
            <a:pPr lvl="0"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(Anmälningsavgifter, fika, ränta..)</a:t>
            </a:r>
          </a:p>
          <a:p>
            <a:pPr lvl="0"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Utbetalningar						12200kr</a:t>
            </a:r>
          </a:p>
          <a:p>
            <a:pPr lvl="0"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(Ulricehamn, avslutningskväll ht-22)</a:t>
            </a:r>
          </a:p>
          <a:p>
            <a:pPr lvl="0"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Saldo							</a:t>
            </a:r>
            <a:r>
              <a:rPr lang="sv-SE" b="1" u="sng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5091.43kr</a:t>
            </a:r>
          </a:p>
          <a:p>
            <a:pPr lvl="0">
              <a:spcAft>
                <a:spcPts val="0"/>
              </a:spcAft>
            </a:pPr>
            <a:endParaRPr lang="sv-SE" b="1" u="sng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u="sng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Fikaförsäljningen som genomförts vid hemmamatcherna har genererat i snitt 970kr/match</a:t>
            </a:r>
          </a:p>
          <a:p>
            <a:pPr lvl="0"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Saldot kommer föras in på P12s klubblagkassa efter föräldramötet, finns idag </a:t>
            </a:r>
            <a:r>
              <a:rPr lang="sv-SE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14670kr  detta konto</a:t>
            </a: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41260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345622" y="2016428"/>
            <a:ext cx="836022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– Sammanfattning av roller</a:t>
            </a: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</a:t>
            </a:r>
          </a:p>
          <a:p>
            <a:pPr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Tränare  					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Kassör	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Arrangemangsansvarig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Sponsring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Klädansvarig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Lagförälder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  <p:pic>
        <p:nvPicPr>
          <p:cNvPr id="3" name="Bild 2" descr="Bock med hel fyllning">
            <a:extLst>
              <a:ext uri="{FF2B5EF4-FFF2-40B4-BE49-F238E27FC236}">
                <a16:creationId xmlns:a16="http://schemas.microsoft.com/office/drawing/2014/main" id="{003E47AA-0680-45B1-AC68-C5FF7F056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95774" y="3743324"/>
            <a:ext cx="276225" cy="276225"/>
          </a:xfrm>
          <a:prstGeom prst="rect">
            <a:avLst/>
          </a:prstGeom>
        </p:spPr>
      </p:pic>
      <p:pic>
        <p:nvPicPr>
          <p:cNvPr id="6" name="Bild 5" descr="Bock med hel fyllning">
            <a:extLst>
              <a:ext uri="{FF2B5EF4-FFF2-40B4-BE49-F238E27FC236}">
                <a16:creationId xmlns:a16="http://schemas.microsoft.com/office/drawing/2014/main" id="{D6B84F36-C65F-4128-95D9-A3A8972693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614737" y="2795586"/>
            <a:ext cx="276225" cy="276225"/>
          </a:xfrm>
          <a:prstGeom prst="rect">
            <a:avLst/>
          </a:prstGeom>
        </p:spPr>
      </p:pic>
      <p:pic>
        <p:nvPicPr>
          <p:cNvPr id="7" name="Bild 6" descr="Bock med hel fyllning">
            <a:extLst>
              <a:ext uri="{FF2B5EF4-FFF2-40B4-BE49-F238E27FC236}">
                <a16:creationId xmlns:a16="http://schemas.microsoft.com/office/drawing/2014/main" id="{B83AB99D-B41C-4FA2-BDD8-3475F28BF6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86149" y="3248628"/>
            <a:ext cx="27622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950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481005" y="2426734"/>
            <a:ext cx="3229990" cy="1325563"/>
          </a:xfrm>
        </p:spPr>
        <p:txBody>
          <a:bodyPr>
            <a:normAutofit/>
          </a:bodyPr>
          <a:lstStyle/>
          <a:p>
            <a:pPr algn="ctr"/>
            <a:br>
              <a:rPr lang="sv-SE" dirty="0"/>
            </a:br>
            <a:r>
              <a:rPr lang="sv-SE" dirty="0"/>
              <a:t>Övriga frågor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2202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4" name="Rektangel 3"/>
          <p:cNvSpPr/>
          <p:nvPr/>
        </p:nvSpPr>
        <p:spPr>
          <a:xfrm>
            <a:off x="1245507" y="2099387"/>
            <a:ext cx="9334499" cy="4076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8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Träningsmatcher vår 2023</a:t>
            </a: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	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sv-SE" dirty="0"/>
              <a:t>Lördag 25 feb Tölö 9-12</a:t>
            </a:r>
            <a:br>
              <a:rPr lang="sv-SE" dirty="0"/>
            </a:br>
            <a:r>
              <a:rPr lang="sv-SE" dirty="0"/>
              <a:t>Söndag 12/3 Kullavik 13.30-16.30</a:t>
            </a:r>
            <a:br>
              <a:rPr lang="sv-SE" dirty="0"/>
            </a:br>
            <a:r>
              <a:rPr lang="sv-SE" dirty="0"/>
              <a:t>Lördag 18/3 Kållered 12.30-15.30</a:t>
            </a:r>
            <a:br>
              <a:rPr lang="sv-SE" dirty="0"/>
            </a:br>
            <a:r>
              <a:rPr lang="sv-SE" dirty="0"/>
              <a:t>Lördag 25/3 Lerkil 9-12</a:t>
            </a:r>
            <a:br>
              <a:rPr lang="sv-SE" dirty="0"/>
            </a:br>
            <a:r>
              <a:rPr lang="sv-SE" dirty="0"/>
              <a:t>Fredag 7/4 (långfredag) Onsala 10-13</a:t>
            </a:r>
            <a:br>
              <a:rPr lang="sv-SE" dirty="0"/>
            </a:br>
            <a:r>
              <a:rPr lang="sv-SE" dirty="0"/>
              <a:t>Söndag 16/4 Varbergs BOIS 13.30-16.30</a:t>
            </a:r>
            <a:br>
              <a:rPr lang="sv-SE" dirty="0"/>
            </a:br>
            <a:r>
              <a:rPr lang="sv-SE" dirty="0"/>
              <a:t>Söndag 30/4 KIF 13.30-16.30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sv-SE" sz="1000" b="1" dirty="0"/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All</a:t>
            </a:r>
            <a:r>
              <a:rPr lang="sv-SE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a matcher spelas på </a:t>
            </a:r>
            <a:r>
              <a:rPr lang="sv-SE" b="1" dirty="0" err="1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Ögärders</a:t>
            </a:r>
            <a:r>
              <a:rPr lang="sv-SE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 7v7 plan</a:t>
            </a: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44581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481005" y="3282140"/>
            <a:ext cx="322999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sv-SE" dirty="0"/>
              <a:t>Tack för er tid!</a:t>
            </a: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199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481005" y="3282140"/>
            <a:ext cx="3229990" cy="1325563"/>
          </a:xfrm>
        </p:spPr>
        <p:txBody>
          <a:bodyPr>
            <a:normAutofit/>
          </a:bodyPr>
          <a:lstStyle/>
          <a:p>
            <a:pPr algn="ctr"/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67566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5F65701D-2B66-49C9-9344-91D133154CFF}"/>
              </a:ext>
            </a:extLst>
          </p:cNvPr>
          <p:cNvSpPr/>
          <p:nvPr/>
        </p:nvSpPr>
        <p:spPr>
          <a:xfrm>
            <a:off x="1604596" y="2071698"/>
            <a:ext cx="892529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P12- Ekonomi 2021</a:t>
            </a: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endParaRPr lang="sv-SE" sz="12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Cupersättning </a:t>
            </a:r>
            <a:r>
              <a:rPr lang="sv-SE" sz="2000" dirty="0"/>
              <a:t>P/F 7-9 år 800:- </a:t>
            </a:r>
            <a:endParaRPr lang="sv-SE" sz="2000" dirty="0"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Ledarersättning fast summa beroende på ålder, antal ledare och ledarnas utbildning (Går till lagkassan)</a:t>
            </a: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</a:rPr>
              <a:t>		</a:t>
            </a:r>
          </a:p>
          <a:p>
            <a:pPr>
              <a:spcAft>
                <a:spcPts val="0"/>
              </a:spcAft>
            </a:pP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sv-SE" sz="2000" b="1" dirty="0"/>
          </a:p>
          <a:p>
            <a:r>
              <a:rPr lang="sv-SE" sz="2000" b="1" dirty="0"/>
              <a:t>Egna inkomster – Lagkassa</a:t>
            </a:r>
          </a:p>
          <a:p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Varje lag har en egen lagkassa.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Sponsorpengar, kaffepengar mm, härifrån dras t ex. cupavgifter mm.</a:t>
            </a:r>
          </a:p>
          <a:p>
            <a:endParaRPr lang="sv-SE" sz="2000" dirty="0"/>
          </a:p>
          <a:p>
            <a:endParaRPr lang="sv-SE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sz="2000" b="1" dirty="0"/>
              <a:t>Kassör </a:t>
            </a:r>
          </a:p>
          <a:p>
            <a:r>
              <a:rPr lang="sv-SE" dirty="0"/>
              <a:t>                   </a:t>
            </a:r>
          </a:p>
          <a:p>
            <a:pPr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lvl="0"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806618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719239" y="2279154"/>
            <a:ext cx="976791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P12 - Lagföräldrar  </a:t>
            </a: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</a:t>
            </a:r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lvl="0">
              <a:spcAft>
                <a:spcPts val="0"/>
              </a:spcAft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Lagaktiviteter utanför själva fotbollen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sv-SE" sz="24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Filmkväll i klubbstugan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sv-SE" sz="24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Bowling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sv-SE" sz="24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Övrigt..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sv-SE" sz="2400" i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1"/>
            <a:r>
              <a:rPr lang="sv-SE" sz="24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Förslagsvis 1-2 gånger per säsong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sv-SE" i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26350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826129" y="2940876"/>
            <a:ext cx="83602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		</a:t>
            </a:r>
          </a:p>
          <a:p>
            <a:pPr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</a:p>
          <a:p>
            <a:pPr lvl="0"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5F65701D-2B66-49C9-9344-91D133154CFF}"/>
              </a:ext>
            </a:extLst>
          </p:cNvPr>
          <p:cNvSpPr/>
          <p:nvPr/>
        </p:nvSpPr>
        <p:spPr>
          <a:xfrm>
            <a:off x="1562360" y="2263867"/>
            <a:ext cx="825817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– Tränare 2023</a:t>
            </a:r>
          </a:p>
          <a:p>
            <a:pPr lvl="0">
              <a:spcAft>
                <a:spcPts val="0"/>
              </a:spcAft>
            </a:pP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Tränare/Ledare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Tobias </a:t>
            </a:r>
            <a:r>
              <a:rPr lang="sv-SE" sz="2400" dirty="0" err="1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Nordefjäll</a:t>
            </a: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	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Johan Bergström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Christian </a:t>
            </a:r>
            <a:r>
              <a:rPr lang="sv-SE" sz="2400" dirty="0" err="1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Helmström</a:t>
            </a: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Andreas Erlandsson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Fredrik Dannberg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Anna Wallergård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Anders </a:t>
            </a:r>
            <a:r>
              <a:rPr lang="sv-SE" sz="2400" dirty="0" err="1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Jedheim</a:t>
            </a: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 (resurs)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Martin Johansson (arrangemang/kassör)</a:t>
            </a:r>
          </a:p>
          <a:p>
            <a:endParaRPr lang="sv-SE" sz="2400" dirty="0"/>
          </a:p>
          <a:p>
            <a:r>
              <a:rPr lang="sv-SE" sz="2400" dirty="0"/>
              <a:t>                   </a:t>
            </a:r>
          </a:p>
          <a:p>
            <a:pPr>
              <a:spcAft>
                <a:spcPts val="0"/>
              </a:spcAft>
            </a:pP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lvl="0">
              <a:spcAft>
                <a:spcPts val="0"/>
              </a:spcAft>
            </a:pP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28510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4" name="Rektangel 3"/>
          <p:cNvSpPr/>
          <p:nvPr/>
        </p:nvSpPr>
        <p:spPr>
          <a:xfrm>
            <a:off x="1245507" y="2099387"/>
            <a:ext cx="933449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MÅLSÄTTNING</a:t>
            </a: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		</a:t>
            </a: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Ungdomssektions målsättning är att vi skall ha ett flick- och ett pojklag i varje åldersgrupp. Våra ungdomar skall vara välutbildade när de lämnar oss för seniorfotboll.</a:t>
            </a:r>
          </a:p>
          <a:p>
            <a:pPr>
              <a:spcAft>
                <a:spcPts val="0"/>
              </a:spcAft>
            </a:pPr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De skall: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kunna grunderna i fotboll (teknik, anfallsspel och försvarsspel)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förstå träningens betydelse för utveckling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ha utvecklat en känsla för lagets betydelse för ens egen utveckling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vilja vara kvar i fotbollens värld som spelare, ledare eller domare.</a:t>
            </a: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Grundstenar för att uppnå målsättningen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Klubbkänsla.  Alla ”vi” i IFK FJÄRÅS, inte bara egna laget.</a:t>
            </a:r>
          </a:p>
        </p:txBody>
      </p:sp>
    </p:spTree>
    <p:extLst>
      <p:ext uri="{BB962C8B-B14F-4D97-AF65-F5344CB8AC3E}">
        <p14:creationId xmlns:p14="http://schemas.microsoft.com/office/powerpoint/2010/main" val="2808338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915885" y="2049173"/>
            <a:ext cx="8360229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P12 - Träningstider  </a:t>
            </a:r>
          </a:p>
          <a:p>
            <a:pPr>
              <a:spcAft>
                <a:spcPts val="0"/>
              </a:spcAft>
            </a:pPr>
            <a:endParaRPr lang="sv-SE" i="1" dirty="0">
              <a:solidFill>
                <a:srgbClr val="FF0000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400" b="1" dirty="0">
                <a:latin typeface="Calibri" panose="020F0502020204030204" pitchFamily="34" charset="0"/>
                <a:ea typeface="SimSun" panose="02010600030101010101" pitchFamily="2" charset="-122"/>
              </a:rPr>
              <a:t>Träningstider vinter (from v.6)</a:t>
            </a:r>
          </a:p>
          <a:p>
            <a:pPr>
              <a:spcAft>
                <a:spcPts val="0"/>
              </a:spcAft>
            </a:pPr>
            <a:r>
              <a:rPr lang="sv-SE" sz="2400" i="1">
                <a:latin typeface="Calibri" panose="020F0502020204030204" pitchFamily="34" charset="0"/>
                <a:ea typeface="SimSun" panose="02010600030101010101" pitchFamily="2" charset="-122"/>
              </a:rPr>
              <a:t>Måndag 17.30-19.00</a:t>
            </a:r>
            <a:endParaRPr lang="sv-SE" sz="2400" i="1" dirty="0"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400" i="1" dirty="0">
                <a:latin typeface="Calibri" panose="020F0502020204030204" pitchFamily="34" charset="0"/>
                <a:ea typeface="SimSun" panose="02010600030101010101" pitchFamily="2" charset="-122"/>
              </a:rPr>
              <a:t>Lördag 10.00-11.30</a:t>
            </a:r>
          </a:p>
          <a:p>
            <a:pPr>
              <a:spcAft>
                <a:spcPts val="0"/>
              </a:spcAft>
            </a:pPr>
            <a:endParaRPr lang="sv-SE" sz="2400" i="1" dirty="0"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400" b="1" dirty="0">
                <a:latin typeface="Calibri" panose="020F0502020204030204" pitchFamily="34" charset="0"/>
                <a:ea typeface="SimSun" panose="02010600030101010101" pitchFamily="2" charset="-122"/>
              </a:rPr>
              <a:t>Träningstider sommar </a:t>
            </a:r>
            <a:r>
              <a:rPr lang="sv-SE" sz="2400" dirty="0">
                <a:latin typeface="Calibri" panose="020F0502020204030204" pitchFamily="34" charset="0"/>
                <a:ea typeface="SimSun" panose="02010600030101010101" pitchFamily="2" charset="-122"/>
              </a:rPr>
              <a:t>(from att naturgräset öppnar)</a:t>
            </a:r>
          </a:p>
          <a:p>
            <a:pPr>
              <a:spcAft>
                <a:spcPts val="0"/>
              </a:spcAft>
            </a:pPr>
            <a:r>
              <a:rPr lang="sv-SE" sz="2400" i="1" dirty="0">
                <a:latin typeface="Calibri" panose="020F0502020204030204" pitchFamily="34" charset="0"/>
                <a:ea typeface="SimSun" panose="02010600030101010101" pitchFamily="2" charset="-122"/>
              </a:rPr>
              <a:t>Två träningstillfällen/vecka + matchblock </a:t>
            </a:r>
          </a:p>
          <a:p>
            <a:pPr>
              <a:spcAft>
                <a:spcPts val="0"/>
              </a:spcAft>
            </a:pPr>
            <a:endParaRPr lang="sv-SE" sz="2400" i="1" dirty="0"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endParaRPr lang="sv-SE" sz="2400" i="1" dirty="0"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algn="ctr">
              <a:spcAft>
                <a:spcPts val="0"/>
              </a:spcAft>
            </a:pPr>
            <a:r>
              <a:rPr lang="sv-SE" sz="2400" b="1" dirty="0">
                <a:latin typeface="Calibri" panose="020F0502020204030204" pitchFamily="34" charset="0"/>
                <a:ea typeface="SimSun" panose="02010600030101010101" pitchFamily="2" charset="-122"/>
              </a:rPr>
              <a:t>Kom i tid, rätt material, rätt inställning</a:t>
            </a:r>
          </a:p>
          <a:p>
            <a:pPr>
              <a:spcAft>
                <a:spcPts val="0"/>
              </a:spcAft>
            </a:pPr>
            <a:r>
              <a:rPr lang="sv-SE" sz="2400" i="1" dirty="0">
                <a:solidFill>
                  <a:srgbClr val="FF0000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2314892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7387E9-6F99-43F7-A5CF-DA531DCC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7F7AE9-6A1A-4FD0-ACED-644E08082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pPr marL="0" indent="0">
              <a:buNone/>
            </a:pPr>
            <a:r>
              <a:rPr lang="sv-SE" sz="2400" b="1" dirty="0"/>
              <a:t>Våra egna fokus:</a:t>
            </a:r>
          </a:p>
          <a:p>
            <a:pPr marL="0" indent="0">
              <a:buNone/>
            </a:pPr>
            <a:endParaRPr lang="sv-SE" sz="1000" dirty="0"/>
          </a:p>
          <a:p>
            <a:r>
              <a:rPr lang="sv-SE" sz="2000" dirty="0"/>
              <a:t>Passningsspel</a:t>
            </a:r>
          </a:p>
          <a:p>
            <a:r>
              <a:rPr lang="sv-SE" sz="2000" dirty="0"/>
              <a:t>Teknik</a:t>
            </a:r>
          </a:p>
          <a:p>
            <a:r>
              <a:rPr lang="sv-SE" sz="2000" dirty="0"/>
              <a:t>Positionsspel</a:t>
            </a:r>
          </a:p>
          <a:p>
            <a:r>
              <a:rPr lang="sv-SE" sz="2000" dirty="0"/>
              <a:t>Målvaktspel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8E81C0A-2741-4778-87F0-B7F277A439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670520" cy="132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591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D68132C6-BC97-473F-AECC-A6F81C972833}"/>
              </a:ext>
            </a:extLst>
          </p:cNvPr>
          <p:cNvSpPr txBox="1"/>
          <p:nvPr/>
        </p:nvSpPr>
        <p:spPr>
          <a:xfrm>
            <a:off x="1303404" y="2092722"/>
            <a:ext cx="811205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– Matchspel 2022</a:t>
            </a:r>
          </a:p>
          <a:p>
            <a:endParaRPr lang="sv-SE" sz="2400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endParaRPr lang="sv-SE" sz="800" b="1" dirty="0"/>
          </a:p>
          <a:p>
            <a:r>
              <a:rPr lang="sv-SE" sz="2000" b="1" dirty="0"/>
              <a:t>Träningsmatcher</a:t>
            </a:r>
          </a:p>
          <a:p>
            <a:r>
              <a:rPr lang="sv-SE" sz="2000" dirty="0"/>
              <a:t>Vi har bokat 7 träningsmatcher med start lördag 25 feb.</a:t>
            </a:r>
          </a:p>
          <a:p>
            <a:endParaRPr lang="sv-SE" sz="800" b="1" dirty="0"/>
          </a:p>
          <a:p>
            <a:endParaRPr lang="sv-SE" sz="2000" b="1" dirty="0"/>
          </a:p>
          <a:p>
            <a:r>
              <a:rPr lang="sv-SE" sz="2000" b="1" dirty="0"/>
              <a:t>Seriespel</a:t>
            </a:r>
          </a:p>
          <a:p>
            <a:r>
              <a:rPr lang="sv-SE" sz="2000" dirty="0"/>
              <a:t>Vi har anmält två lag till två olika serier, preliminär start början maj. Tanken är att ha en viss kontinuitet i lagen under säsongen.</a:t>
            </a:r>
          </a:p>
          <a:p>
            <a:endParaRPr lang="sv-SE" sz="800" dirty="0"/>
          </a:p>
          <a:p>
            <a:endParaRPr lang="sv-SE" sz="2000" b="1" dirty="0"/>
          </a:p>
          <a:p>
            <a:r>
              <a:rPr lang="sv-SE" sz="2000" b="1" dirty="0"/>
              <a:t>Cuper</a:t>
            </a:r>
          </a:p>
          <a:p>
            <a:r>
              <a:rPr lang="sv-SE" sz="2000" dirty="0"/>
              <a:t>Vi planerar att delta i Cup Halmstad </a:t>
            </a:r>
            <a:r>
              <a:rPr lang="sv-SE" sz="2000" dirty="0" err="1"/>
              <a:t>tors</a:t>
            </a:r>
            <a:r>
              <a:rPr lang="sv-SE" sz="2000" dirty="0"/>
              <a:t> 18/5 och Tölöcupen sön 4/6.</a:t>
            </a:r>
          </a:p>
          <a:p>
            <a:r>
              <a:rPr lang="sv-SE" sz="2000" dirty="0"/>
              <a:t>Intresse för </a:t>
            </a:r>
            <a:r>
              <a:rPr lang="sv-SE" sz="2000" dirty="0" err="1"/>
              <a:t>övernattningscup</a:t>
            </a:r>
            <a:r>
              <a:rPr lang="sv-SE" sz="2000" dirty="0"/>
              <a:t> 2024?</a:t>
            </a:r>
          </a:p>
          <a:p>
            <a:endParaRPr lang="sv-SE" sz="2000" dirty="0"/>
          </a:p>
          <a:p>
            <a:endParaRPr lang="sv-SE" sz="2000" b="1" dirty="0"/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6247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345622" y="2016428"/>
            <a:ext cx="6060833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– Laget.se</a:t>
            </a:r>
            <a:r>
              <a:rPr lang="sv-SE" sz="28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</a:t>
            </a:r>
          </a:p>
          <a:p>
            <a:pPr lvl="0">
              <a:spcAft>
                <a:spcPts val="0"/>
              </a:spcAft>
            </a:pPr>
            <a:endParaRPr lang="sv-SE" sz="2200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Aktivitetskalender</a:t>
            </a: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Kallelser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Träningar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Matcher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Cuper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Info om arrangemang mm</a:t>
            </a: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Kontrollera att era uppgifter stämmer!</a:t>
            </a: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455" y="2640452"/>
            <a:ext cx="3035710" cy="1267409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3001" y="4078445"/>
            <a:ext cx="1740924" cy="1740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013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451E9E-A84B-46BF-AA86-31BD1A335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D3746B-6B70-44A8-A7A6-C30CC7992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62500" lnSpcReduction="20000"/>
          </a:bodyPr>
          <a:lstStyle/>
          <a:p>
            <a:pPr algn="l"/>
            <a:endParaRPr lang="sv-SE" sz="1800" b="0" i="0" u="none" strike="noStrike" baseline="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sv-SE" sz="2600" b="1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Fjärås </a:t>
            </a:r>
            <a:r>
              <a:rPr lang="sv-SE" sz="2600" b="1" i="0" u="none" strike="noStrike" baseline="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Soccer</a:t>
            </a:r>
            <a:r>
              <a:rPr lang="sv-SE" sz="2600" b="1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 Camp, 21–23 april 2023 </a:t>
            </a:r>
          </a:p>
          <a:p>
            <a:pPr marL="0" indent="0">
              <a:buNone/>
            </a:pPr>
            <a:r>
              <a:rPr lang="sv-SE" sz="19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Vårt fantastiska föreningsträningsläger</a:t>
            </a:r>
            <a:r>
              <a:rPr lang="sv-SE" sz="1900" b="1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 i Ulricehamn! </a:t>
            </a:r>
            <a:endParaRPr lang="sv-SE" sz="1900" b="0" i="0" u="none" strike="noStrike" baseline="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Som vanligt vill vi välkomna alla aktiva medlemmar till Lassalyckans fritidsanläggning i Ulricehamn. Hit åker vi hela föreningen, alla från våra nybildade lag till våra vuxna seniorer, för att ytterligare stärka vår redan fina föreningskänsla. </a:t>
            </a: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Precis som föregående år sover vi på </a:t>
            </a:r>
            <a:r>
              <a:rPr lang="sv-SE" sz="1900" b="0" i="0" u="none" strike="noStrike" baseline="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Tingsholmsgymnasiet</a:t>
            </a:r>
            <a:r>
              <a:rPr lang="sv-SE" sz="1900" b="0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 som ligger ca 10 minuters gångväg från den fantastiska idrottsanläggningen. </a:t>
            </a: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Det kostar varje spelare </a:t>
            </a:r>
            <a:r>
              <a:rPr lang="sv-SE" sz="1900" dirty="0">
                <a:solidFill>
                  <a:srgbClr val="000000"/>
                </a:solidFill>
                <a:latin typeface="Century Gothic" panose="020B0502020202020204" pitchFamily="34" charset="0"/>
              </a:rPr>
              <a:t>550</a:t>
            </a:r>
            <a:r>
              <a:rPr lang="sv-SE" sz="1900" b="0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 kronor (vilket är ca hälften av kostnaden, resten subventioneras av föreningen) och för detta får man: </a:t>
            </a: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- 2 övernattningar </a:t>
            </a: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- 2 middagar, 2 frukostar och 2 luncher </a:t>
            </a: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Underhållning på någon sorts nivå</a:t>
            </a: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Fullt med aktiviteter tillsammans med sitt eget och andra lag </a:t>
            </a: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Självklart fotbollsträningar </a:t>
            </a: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Träffa och vara tillsammans med sina faddrar </a:t>
            </a:r>
          </a:p>
          <a:p>
            <a:endParaRPr lang="sv-SE" sz="19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Anmälan görs till respektive lags ledare genom inbetalning till laget </a:t>
            </a:r>
            <a:r>
              <a:rPr lang="sv-SE" sz="1900" b="1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senast </a:t>
            </a:r>
            <a:r>
              <a:rPr lang="sv-SE" sz="19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25 mars</a:t>
            </a:r>
            <a:r>
              <a:rPr lang="sv-SE" sz="1900" b="1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 2023</a:t>
            </a:r>
            <a:r>
              <a:rPr lang="sv-SE" sz="1900" b="0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. Alla lag behöver meddela huruvida det finns matallergier i laget eller inte. </a:t>
            </a:r>
          </a:p>
          <a:p>
            <a:pPr marL="0" indent="0" algn="ctr">
              <a:buNone/>
            </a:pPr>
            <a:endParaRPr lang="sv-SE" sz="1900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sv-SE" sz="19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Hoppas vi ses</a:t>
            </a:r>
            <a:r>
              <a:rPr lang="sv-SE" sz="1900" b="1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! </a:t>
            </a:r>
            <a:endParaRPr lang="sv-SE" sz="1900" b="0" i="0" u="none" strike="noStrike" baseline="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E4ADC92-D745-4837-8D84-B524789515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6"/>
            <a:ext cx="10515599" cy="132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747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428751" y="2284353"/>
            <a:ext cx="6009542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2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P12 - Träningskläder</a:t>
            </a: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</a:t>
            </a: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</a:t>
            </a:r>
            <a:endParaRPr lang="sv-SE" dirty="0">
              <a:solidFill>
                <a:srgbClr val="FF0000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sz="2000" dirty="0"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IFK Fjärås har en egen ”klubbsida” på www.intersport.se där man kan beställa träningskläder med tryck, logga mm</a:t>
            </a:r>
          </a:p>
          <a:p>
            <a:pPr lvl="0">
              <a:spcAft>
                <a:spcPts val="0"/>
              </a:spcAft>
            </a:pPr>
            <a:endParaRPr lang="sv-SE" sz="2000" dirty="0">
              <a:solidFill>
                <a:srgbClr val="FF0000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sz="2000" dirty="0">
                <a:solidFill>
                  <a:schemeClr val="accent1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https://team.intersport.se/ifk-fjaras/</a:t>
            </a:r>
            <a:r>
              <a:rPr lang="sv-SE" sz="2000" dirty="0">
                <a:solidFill>
                  <a:schemeClr val="accent1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 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3CD2465-EDBD-4B42-8E36-B261840A37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932" y="2670623"/>
            <a:ext cx="3213505" cy="2921368"/>
          </a:xfrm>
          <a:prstGeom prst="rect">
            <a:avLst/>
          </a:prstGeom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BACA6A18-128E-4082-BFB8-B94707E9A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678" y="2887803"/>
            <a:ext cx="2974607" cy="270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860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6884</TotalTime>
  <Words>921</Words>
  <Application>Microsoft Office PowerPoint</Application>
  <PresentationFormat>Bredbild</PresentationFormat>
  <Paragraphs>206</Paragraphs>
  <Slides>18</Slides>
  <Notes>10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Symbol</vt:lpstr>
      <vt:lpstr>Wingdings</vt:lpstr>
      <vt:lpstr>Office-tema</vt:lpstr>
      <vt:lpstr>IFK Fjärås P-12 Föräldramöte  2023-02-07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 Övriga frågor</vt:lpstr>
      <vt:lpstr>PowerPoint-presentation</vt:lpstr>
      <vt:lpstr>Tack för er tid!  </vt:lpstr>
      <vt:lpstr> 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P-06</dc:title>
  <dc:creator>Andreas Karlsson</dc:creator>
  <cp:lastModifiedBy>Johan Bergström</cp:lastModifiedBy>
  <cp:revision>79</cp:revision>
  <cp:lastPrinted>2018-02-05T21:06:39Z</cp:lastPrinted>
  <dcterms:created xsi:type="dcterms:W3CDTF">2017-09-04T17:45:53Z</dcterms:created>
  <dcterms:modified xsi:type="dcterms:W3CDTF">2023-02-07T17:16:04Z</dcterms:modified>
</cp:coreProperties>
</file>