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9" r:id="rId5"/>
    <p:sldId id="266" r:id="rId6"/>
    <p:sldId id="264" r:id="rId7"/>
    <p:sldId id="265" r:id="rId8"/>
    <p:sldId id="259" r:id="rId9"/>
    <p:sldId id="261" r:id="rId10"/>
    <p:sldId id="262" r:id="rId11"/>
    <p:sldId id="268" r:id="rId12"/>
    <p:sldId id="263" r:id="rId13"/>
    <p:sldId id="267" r:id="rId14"/>
    <p:sldId id="270" r:id="rId1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8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797E476-00E2-94DC-A344-C7E470E74E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A372242-B614-9112-61C2-18E4280BC0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4BC5D25-1509-C85D-1A91-1EB763205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A1C6F-C33D-4DC3-8E75-DD497066734D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D4C6D91-0EFD-4995-34DE-94610083A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05135EA-2DBB-9520-F97A-7E59A5B37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2F19-DAFE-46CD-BDFE-E2793530B7B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97685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440E50-444C-28AF-1F2F-819ECB7D4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53B9426-CE47-48AF-7456-83BDDE613D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1E08FC5-85CC-2C1D-9FD6-B8D188B2D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A1C6F-C33D-4DC3-8E75-DD497066734D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08720C4-EB53-DB4C-BD26-9E3485125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040AB4-BF0D-839F-842F-7ADE57E87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2F19-DAFE-46CD-BDFE-E2793530B7B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4786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A055D452-0F57-579D-DF2B-2574BDA98A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74C2EE0-D6C1-38FC-53F2-DB3B237284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4D2D6F5-1918-D919-84A8-DFF6E05CC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A1C6F-C33D-4DC3-8E75-DD497066734D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ED4ACFB-11CA-7A15-3324-BD61ED2D2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420A0F6-F56D-FD16-03F5-680804F20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2F19-DAFE-46CD-BDFE-E2793530B7B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9034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85F0FE-9E16-6418-3979-B6B4943A0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E1AD7FD-2F91-36D5-E6BB-8F168FA58B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54CA8F9-B0A0-3DBC-BECD-87959C09F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A1C6F-C33D-4DC3-8E75-DD497066734D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D078E32-C921-B736-F642-9B83BF8B8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9AD11A3-FE81-418A-2322-E9EE14C4C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2F19-DAFE-46CD-BDFE-E2793530B7B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2811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BD39FFC-9F25-A936-040E-B132CC9C4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D368CC8-34B1-66E6-A23F-8BAF3CB34C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3E5FE11-479D-D174-2A56-766571350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A1C6F-C33D-4DC3-8E75-DD497066734D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78D48CD-074F-6221-2AB8-8836C1E65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04A08CA-430C-12D0-90B5-F22C9D2FD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2F19-DAFE-46CD-BDFE-E2793530B7B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5972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751D7BF-1B2A-E2F8-7489-66194EA00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6055729-B4DC-A103-120A-1604D8F209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0F71F26-4B9F-1BEF-96B9-5335B6D711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2AAB8E7-5451-8835-4A8D-F8A903572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A1C6F-C33D-4DC3-8E75-DD497066734D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379B67B-C56A-8292-DED2-A57695963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423EF9B-DC54-57FF-C5B3-707955EBD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2F19-DAFE-46CD-BDFE-E2793530B7B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917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DBB960-D3DA-3048-C660-C3E17D3A5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F63D4D-00BF-705E-A83E-1B0C6B9715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46D7E5E-67D1-0C8A-BBC3-97D4168320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ED32A65-DCC8-3B5D-154D-F0F22D1C28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03D56AE-2CB0-6A6F-A3E9-71ADADA491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EC9CF552-F27F-B85A-C1A6-A6033F845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A1C6F-C33D-4DC3-8E75-DD497066734D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E92A739-763C-04CC-1D49-34BD8044B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F00C722-2FCB-03E1-6299-606745165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2F19-DAFE-46CD-BDFE-E2793530B7B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1624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3F6F36-92C9-1531-F60A-B9C746001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119759E-BB62-15BA-56A0-94F6C1E0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A1C6F-C33D-4DC3-8E75-DD497066734D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11B1C3D-827B-A610-08BF-2F00CBA7C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2A0E8FC-DE1E-5EAF-A1AE-F6B14327D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2F19-DAFE-46CD-BDFE-E2793530B7B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1297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E9D3862-9DB3-9839-318B-AF817844D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A1C6F-C33D-4DC3-8E75-DD497066734D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DD3B747-A178-5BDB-B8EE-34F00DBBE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B10542D-0D34-E05F-BFB3-AD9E53CB6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2F19-DAFE-46CD-BDFE-E2793530B7B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01231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C18AB50-0B8A-6354-956E-AD8D7018D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65484B6-A70E-FB4C-2805-639EC07AB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6A6B406-8410-9983-886C-FC45DBDFCC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5BDFF37-BC33-3010-71CE-FE883E565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A1C6F-C33D-4DC3-8E75-DD497066734D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A48E9DA-7DBE-6412-E890-6FCD02A5F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A798D4B-B84F-2574-0D65-CBB8E77F8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2F19-DAFE-46CD-BDFE-E2793530B7B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4362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E8A1F9E-D3E6-6F05-747A-5FB93F44D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E04FD17-F36C-4D52-829E-33EE39467E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8D5AEEC-6783-BEC4-3C57-716D99A5BE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AF786E2-0333-52ED-BAD9-76FF7CFE4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A1C6F-C33D-4DC3-8E75-DD497066734D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018DDA3-C426-551D-79AD-DD8172DB7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8ECFA5-6E4D-0029-7F7A-6DE55DD1E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2F19-DAFE-46CD-BDFE-E2793530B7B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8144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BEDE068-2499-D73A-559F-9510CBD3D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B7BF4B-8201-9099-8E38-44D44725ED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75292C9-9D91-3C76-E3B7-6F68F01F26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EA1C6F-C33D-4DC3-8E75-DD497066734D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58F29F5-DC1D-A45F-EE48-BDB05FCF12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4AB8AC9-A926-02DA-97A2-39E6B4685C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522F19-DAFE-46CD-BDFE-E2793530B7B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7655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8A94871E-96FC-4ADE-815B-41A636E34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9FCD147-C010-CAF5-2B8D-EBD66FF019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320040"/>
            <a:ext cx="6692827" cy="3892669"/>
          </a:xfrm>
        </p:spPr>
        <p:txBody>
          <a:bodyPr>
            <a:normAutofit/>
          </a:bodyPr>
          <a:lstStyle/>
          <a:p>
            <a:pPr algn="l"/>
            <a:r>
              <a:rPr lang="sv-SE" sz="6600"/>
              <a:t>IFK Fjärås F-17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D4B1403-2DA8-A588-34A4-C3B89A8FA2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631161"/>
            <a:ext cx="6692827" cy="1569486"/>
          </a:xfrm>
        </p:spPr>
        <p:txBody>
          <a:bodyPr>
            <a:normAutofit/>
          </a:bodyPr>
          <a:lstStyle/>
          <a:p>
            <a:pPr algn="l"/>
            <a:r>
              <a:rPr lang="sv-SE"/>
              <a:t>Föräldrarmöte 1 okt 2025</a:t>
            </a:r>
          </a:p>
        </p:txBody>
      </p:sp>
      <p:sp>
        <p:nvSpPr>
          <p:cNvPr id="27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5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IFK Fjärås söker nya krafter till Sponsorgruppen | IFK Fjärås">
            <a:extLst>
              <a:ext uri="{FF2B5EF4-FFF2-40B4-BE49-F238E27FC236}">
                <a16:creationId xmlns:a16="http://schemas.microsoft.com/office/drawing/2014/main" id="{B358C077-2AB5-DAD5-08A6-59ECF350D9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0" r="26045" b="1"/>
          <a:stretch>
            <a:fillRect/>
          </a:stretch>
        </p:blipFill>
        <p:spPr bwMode="auto">
          <a:xfrm>
            <a:off x="5281239" y="977963"/>
            <a:ext cx="6196199" cy="4902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126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302BF4E9-A6A2-DC45-19D9-9D541590C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sv-SE" sz="5400" dirty="0"/>
              <a:t>Lagaktivitet</a:t>
            </a:r>
          </a:p>
        </p:txBody>
      </p:sp>
      <p:sp>
        <p:nvSpPr>
          <p:cNvPr id="16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D40EC405-C3E3-CA3C-025B-87F7C77895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>
            <a:normAutofit/>
          </a:bodyPr>
          <a:lstStyle/>
          <a:p>
            <a:r>
              <a:rPr lang="sv-SE" sz="2200" dirty="0"/>
              <a:t>När: 17 oktober, 17:00-19:00</a:t>
            </a:r>
          </a:p>
          <a:p>
            <a:r>
              <a:rPr lang="sv-SE" sz="2200" dirty="0"/>
              <a:t>Var: Klubbstugan</a:t>
            </a:r>
          </a:p>
          <a:p>
            <a:r>
              <a:rPr lang="sv-SE" sz="2200" dirty="0"/>
              <a:t>Sammarbetsövningar &amp; lekar</a:t>
            </a:r>
          </a:p>
          <a:p>
            <a:r>
              <a:rPr lang="sv-SE" sz="2200" dirty="0"/>
              <a:t>Fokus på att stärka lagandan och jobba med positiv inställning. Lära känna varandra och ha roligt tillsammans</a:t>
            </a:r>
          </a:p>
          <a:p>
            <a:r>
              <a:rPr lang="sv-SE" sz="2200" dirty="0"/>
              <a:t>Pizzakväll</a:t>
            </a:r>
          </a:p>
          <a:p>
            <a:r>
              <a:rPr lang="sv-SE" sz="2200" dirty="0"/>
              <a:t>Finansieras från lagkassan</a:t>
            </a:r>
          </a:p>
          <a:p>
            <a:endParaRPr lang="sv-SE" sz="2200" dirty="0"/>
          </a:p>
        </p:txBody>
      </p:sp>
      <p:pic>
        <p:nvPicPr>
          <p:cNvPr id="9" name="Bild 8" descr="Hel pizza kontur">
            <a:extLst>
              <a:ext uri="{FF2B5EF4-FFF2-40B4-BE49-F238E27FC236}">
                <a16:creationId xmlns:a16="http://schemas.microsoft.com/office/drawing/2014/main" id="{4875A049-F42E-394A-3F21-1DD5A88C7D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55963" y="329183"/>
            <a:ext cx="3429969" cy="3429969"/>
          </a:xfrm>
          <a:prstGeom prst="rect">
            <a:avLst/>
          </a:prstGeom>
        </p:spPr>
      </p:pic>
      <p:pic>
        <p:nvPicPr>
          <p:cNvPr id="7" name="Picture 2" descr="IFK Fjärås söker nya krafter till Sponsorgruppen | IFK Fjärås">
            <a:extLst>
              <a:ext uri="{FF2B5EF4-FFF2-40B4-BE49-F238E27FC236}">
                <a16:creationId xmlns:a16="http://schemas.microsoft.com/office/drawing/2014/main" id="{085DF97E-39C5-7364-3B00-131F135AD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92327" y="4079193"/>
            <a:ext cx="3938953" cy="217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9930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FEB5C4-BEC5-2FA5-4124-DA13251E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B470BE6-3AE4-1B19-1501-BFA4F459E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sv-SE" sz="5400" dirty="0"/>
              <a:t>Medlems – och träningsavgift </a:t>
            </a:r>
          </a:p>
        </p:txBody>
      </p:sp>
      <p:sp>
        <p:nvSpPr>
          <p:cNvPr id="2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B6916C20-C6E9-8310-5C81-3C4BC444C8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200" dirty="0"/>
              <a:t>2025 </a:t>
            </a:r>
          </a:p>
          <a:p>
            <a:r>
              <a:rPr lang="sv-SE" sz="2200" dirty="0"/>
              <a:t>Träningsavgift: 1200kr</a:t>
            </a:r>
          </a:p>
          <a:p>
            <a:r>
              <a:rPr lang="sv-SE" sz="2200" dirty="0"/>
              <a:t>Medlemsavgift: 550 kr (familj 900 kr)</a:t>
            </a:r>
          </a:p>
          <a:p>
            <a:endParaRPr lang="sv-SE" sz="2200" dirty="0"/>
          </a:p>
          <a:p>
            <a:r>
              <a:rPr lang="sv-SE" sz="2200" dirty="0"/>
              <a:t>Fritidskortet går att användas efter årsskiftet för träningsavgiften 2026. Varje barn får 500 kr </a:t>
            </a:r>
          </a:p>
          <a:p>
            <a:r>
              <a:rPr lang="sv-SE" sz="2200" dirty="0"/>
              <a:t>Stöd går att söka via majblomman</a:t>
            </a:r>
            <a:endParaRPr lang="en-US" sz="2200" dirty="0"/>
          </a:p>
        </p:txBody>
      </p:sp>
      <p:pic>
        <p:nvPicPr>
          <p:cNvPr id="7" name="Platshållare för innehåll 6" descr="Mynt kontur">
            <a:extLst>
              <a:ext uri="{FF2B5EF4-FFF2-40B4-BE49-F238E27FC236}">
                <a16:creationId xmlns:a16="http://schemas.microsoft.com/office/drawing/2014/main" id="{E0B069DB-8971-C0CB-DCDC-ABF03B4361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55963" y="329183"/>
            <a:ext cx="3429969" cy="3429969"/>
          </a:xfrm>
          <a:prstGeom prst="rect">
            <a:avLst/>
          </a:prstGeom>
        </p:spPr>
      </p:pic>
      <p:pic>
        <p:nvPicPr>
          <p:cNvPr id="4" name="Picture 2" descr="IFK Fjärås söker nya krafter till Sponsorgruppen | IFK Fjärås">
            <a:extLst>
              <a:ext uri="{FF2B5EF4-FFF2-40B4-BE49-F238E27FC236}">
                <a16:creationId xmlns:a16="http://schemas.microsoft.com/office/drawing/2014/main" id="{E4B9D04E-4AA5-003D-2650-DFBEB6E840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92327" y="4079193"/>
            <a:ext cx="3938953" cy="217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47890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D8F00C2-20B1-563E-5091-F23412465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sv-SE" sz="5400" dirty="0"/>
              <a:t>Åtaganden 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3A3C396-9B35-9159-6A65-BBF530591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>
            <a:normAutofit/>
          </a:bodyPr>
          <a:lstStyle/>
          <a:p>
            <a:r>
              <a:rPr lang="sv-SE" sz="2200" dirty="0"/>
              <a:t>Lertäppa – fixardag 1 gång/säsong + </a:t>
            </a:r>
            <a:r>
              <a:rPr lang="sv-SE" sz="2200" dirty="0" err="1"/>
              <a:t>ansv.vecka</a:t>
            </a:r>
            <a:endParaRPr lang="sv-SE" sz="2200" dirty="0"/>
          </a:p>
          <a:p>
            <a:r>
              <a:rPr lang="sv-SE" sz="2200" dirty="0"/>
              <a:t>Eventuellt </a:t>
            </a:r>
            <a:r>
              <a:rPr lang="sv-SE" sz="2200" dirty="0" err="1"/>
              <a:t>bollkajsa</a:t>
            </a:r>
            <a:r>
              <a:rPr lang="sv-SE" sz="2200" dirty="0"/>
              <a:t> samt fikaförsäljning på dam/herrmatch</a:t>
            </a:r>
          </a:p>
          <a:p>
            <a:r>
              <a:rPr lang="sv-SE" sz="2200" dirty="0"/>
              <a:t>Midsommardagen – Tjolöholm. Alla behöver ställa in sig på att närvara denna dagen 2026</a:t>
            </a:r>
          </a:p>
          <a:p>
            <a:pPr lvl="1"/>
            <a:r>
              <a:rPr lang="sv-SE" sz="1800" dirty="0"/>
              <a:t>Betydande inkomst för föreningen</a:t>
            </a:r>
          </a:p>
          <a:p>
            <a:r>
              <a:rPr lang="sv-SE" sz="2200" dirty="0"/>
              <a:t>Sälja toapapper under hösten</a:t>
            </a:r>
          </a:p>
          <a:p>
            <a:r>
              <a:rPr lang="sv-SE" sz="2200" dirty="0"/>
              <a:t>Bingolotter</a:t>
            </a:r>
          </a:p>
        </p:txBody>
      </p:sp>
      <p:pic>
        <p:nvPicPr>
          <p:cNvPr id="6" name="Bild 5" descr="Mopp och hink kontur">
            <a:extLst>
              <a:ext uri="{FF2B5EF4-FFF2-40B4-BE49-F238E27FC236}">
                <a16:creationId xmlns:a16="http://schemas.microsoft.com/office/drawing/2014/main" id="{34AEEBB3-63B3-D75E-187E-6CFB99943E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55963" y="329183"/>
            <a:ext cx="3429969" cy="3429969"/>
          </a:xfrm>
          <a:prstGeom prst="rect">
            <a:avLst/>
          </a:prstGeom>
        </p:spPr>
      </p:pic>
      <p:pic>
        <p:nvPicPr>
          <p:cNvPr id="4" name="Picture 2" descr="IFK Fjärås söker nya krafter till Sponsorgruppen | IFK Fjärås">
            <a:extLst>
              <a:ext uri="{FF2B5EF4-FFF2-40B4-BE49-F238E27FC236}">
                <a16:creationId xmlns:a16="http://schemas.microsoft.com/office/drawing/2014/main" id="{156386B8-4900-2814-24D5-CA621ED53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92327" y="4079193"/>
            <a:ext cx="3938953" cy="217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821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0E81147-5512-5C34-97D9-C5B55A7E7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sv-SE" sz="5400" dirty="0"/>
              <a:t>Gemensam föräldraaktivitet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3CFD4BE-EC42-42FB-A70F-1CEDB5EC6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>
            <a:normAutofit/>
          </a:bodyPr>
          <a:lstStyle/>
          <a:p>
            <a:r>
              <a:rPr lang="sv-SE" sz="2200"/>
              <a:t>Förslag?</a:t>
            </a:r>
          </a:p>
          <a:p>
            <a:pPr lvl="1"/>
            <a:r>
              <a:rPr lang="sv-SE" sz="2200"/>
              <a:t>Quiz i klubbstugan med lite egen medtag mat och dryck</a:t>
            </a:r>
          </a:p>
          <a:p>
            <a:pPr lvl="1"/>
            <a:r>
              <a:rPr lang="sv-SE" sz="2200"/>
              <a:t>Träffas på en restaurang i Kungsbacka</a:t>
            </a:r>
          </a:p>
          <a:p>
            <a:pPr lvl="1"/>
            <a:endParaRPr lang="sv-SE" sz="2200"/>
          </a:p>
          <a:p>
            <a:r>
              <a:rPr lang="sv-SE" sz="2200"/>
              <a:t>När?</a:t>
            </a:r>
          </a:p>
        </p:txBody>
      </p:sp>
      <p:pic>
        <p:nvPicPr>
          <p:cNvPr id="6" name="Bild 5" descr="Champagneglas kontur">
            <a:extLst>
              <a:ext uri="{FF2B5EF4-FFF2-40B4-BE49-F238E27FC236}">
                <a16:creationId xmlns:a16="http://schemas.microsoft.com/office/drawing/2014/main" id="{83FC8C8A-88C2-8310-53C5-C19B57B54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55963" y="329183"/>
            <a:ext cx="3429969" cy="3429969"/>
          </a:xfrm>
          <a:prstGeom prst="rect">
            <a:avLst/>
          </a:prstGeom>
        </p:spPr>
      </p:pic>
      <p:pic>
        <p:nvPicPr>
          <p:cNvPr id="4" name="Picture 2" descr="IFK Fjärås söker nya krafter till Sponsorgruppen | IFK Fjärås">
            <a:extLst>
              <a:ext uri="{FF2B5EF4-FFF2-40B4-BE49-F238E27FC236}">
                <a16:creationId xmlns:a16="http://schemas.microsoft.com/office/drawing/2014/main" id="{E1A8D8D4-4F59-FFD3-5E00-AA3239080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92327" y="4079193"/>
            <a:ext cx="3938953" cy="217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8517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201C88F9-E440-45DE-A776-9609EB590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347CEE3-AF7B-C5D7-B783-DCBC09F59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669" y="3314700"/>
            <a:ext cx="4074532" cy="28357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kern="120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Bästa</a:t>
            </a:r>
            <a:r>
              <a:rPr lang="en-US" sz="5200" kern="12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200" kern="120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laget</a:t>
            </a:r>
            <a:r>
              <a:rPr lang="en-US" sz="5200" kern="12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!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4DE5BE6B-8FA3-FC31-80C9-00699D0546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049" r="2" b="13642"/>
          <a:stretch>
            <a:fillRect/>
          </a:stretch>
        </p:blipFill>
        <p:spPr>
          <a:xfrm>
            <a:off x="2867533" y="559092"/>
            <a:ext cx="2665506" cy="2755608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DDDFAC1E-BA69-D21E-5FE6-137E5BE8455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" b="15753"/>
          <a:stretch>
            <a:fillRect/>
          </a:stretch>
        </p:blipFill>
        <p:spPr>
          <a:xfrm>
            <a:off x="5906112" y="474631"/>
            <a:ext cx="3259985" cy="3259999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7B7D0EC5-68B7-6F3F-41AE-9BAFE4B6A66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5" b="7640"/>
          <a:stretch>
            <a:fillRect/>
          </a:stretch>
        </p:blipFill>
        <p:spPr>
          <a:xfrm>
            <a:off x="4079727" y="3050495"/>
            <a:ext cx="3309228" cy="3260000"/>
          </a:xfrm>
          <a:prstGeom prst="rect">
            <a:avLst/>
          </a:prstGeom>
        </p:spPr>
      </p:pic>
      <p:pic>
        <p:nvPicPr>
          <p:cNvPr id="15" name="Bildobjekt 14">
            <a:extLst>
              <a:ext uri="{FF2B5EF4-FFF2-40B4-BE49-F238E27FC236}">
                <a16:creationId xmlns:a16="http://schemas.microsoft.com/office/drawing/2014/main" id="{D9F801E6-59A2-65FE-5E4F-A60E537C25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2028" y="3049787"/>
            <a:ext cx="3591072" cy="3333582"/>
          </a:xfrm>
          <a:prstGeom prst="rect">
            <a:avLst/>
          </a:prstGeom>
        </p:spPr>
      </p:pic>
      <p:pic>
        <p:nvPicPr>
          <p:cNvPr id="18" name="Picture 2" descr="IFK Fjärås söker nya krafter till Sponsorgruppen | IFK Fjärås">
            <a:extLst>
              <a:ext uri="{FF2B5EF4-FFF2-40B4-BE49-F238E27FC236}">
                <a16:creationId xmlns:a16="http://schemas.microsoft.com/office/drawing/2014/main" id="{1DE2BEB7-B88A-E0D4-04AC-E774E0FA8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86473" y="387478"/>
            <a:ext cx="3938953" cy="217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796CFAB5-FEDD-C691-7322-E5F00610FC7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7685" r="-1" b="-1"/>
          <a:stretch>
            <a:fillRect/>
          </a:stretch>
        </p:blipFill>
        <p:spPr>
          <a:xfrm>
            <a:off x="9542594" y="552740"/>
            <a:ext cx="2243662" cy="2876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415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643A601-A141-871E-CF41-3F9B6E637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sv-SE" sz="5400" dirty="0"/>
              <a:t>Agenda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AEC628D-2880-6A9C-C253-D0868B5D39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 fontScale="92500" lnSpcReduction="20000"/>
          </a:bodyPr>
          <a:lstStyle/>
          <a:p>
            <a:r>
              <a:rPr lang="sv-SE" sz="2400" dirty="0"/>
              <a:t>Organisation runt F-17</a:t>
            </a:r>
          </a:p>
          <a:p>
            <a:r>
              <a:rPr lang="sv-SE" sz="2400" dirty="0"/>
              <a:t>Laget</a:t>
            </a:r>
          </a:p>
          <a:p>
            <a:r>
              <a:rPr lang="sv-SE" sz="2400" dirty="0"/>
              <a:t>Träningar </a:t>
            </a:r>
          </a:p>
          <a:p>
            <a:r>
              <a:rPr lang="sv-SE" sz="2400" dirty="0"/>
              <a:t>Anmälan och närvaro</a:t>
            </a:r>
          </a:p>
          <a:p>
            <a:r>
              <a:rPr lang="sv-SE" sz="2400" dirty="0"/>
              <a:t>Matcher och Cuper</a:t>
            </a:r>
          </a:p>
          <a:p>
            <a:r>
              <a:rPr lang="sv-SE" sz="2400" dirty="0"/>
              <a:t>Vad vi jobbar med i gruppen</a:t>
            </a:r>
          </a:p>
          <a:p>
            <a:r>
              <a:rPr lang="sv-SE" sz="2400" dirty="0"/>
              <a:t>Hjälp era barn med</a:t>
            </a:r>
          </a:p>
          <a:p>
            <a:r>
              <a:rPr lang="sv-SE" sz="2400" dirty="0"/>
              <a:t>Lagaktivitet</a:t>
            </a:r>
          </a:p>
          <a:p>
            <a:r>
              <a:rPr lang="sv-SE" sz="2400" dirty="0"/>
              <a:t>Medlems – och träningsavgift</a:t>
            </a:r>
          </a:p>
          <a:p>
            <a:r>
              <a:rPr lang="sv-SE" sz="2400" dirty="0"/>
              <a:t>Åtaganden</a:t>
            </a:r>
          </a:p>
          <a:p>
            <a:r>
              <a:rPr lang="sv-SE" sz="2400" dirty="0"/>
              <a:t>Gemensam föräldraaktivitet</a:t>
            </a:r>
            <a:endParaRPr lang="sv-SE" sz="2200" dirty="0"/>
          </a:p>
        </p:txBody>
      </p:sp>
      <p:pic>
        <p:nvPicPr>
          <p:cNvPr id="4" name="Picture 2" descr="IFK Fjärås söker nya krafter till Sponsorgruppen | IFK Fjärås">
            <a:extLst>
              <a:ext uri="{FF2B5EF4-FFF2-40B4-BE49-F238E27FC236}">
                <a16:creationId xmlns:a16="http://schemas.microsoft.com/office/drawing/2014/main" id="{39CDE53B-7D66-F636-3AC7-8537A5FE9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98" r="23948" b="-1"/>
          <a:stretch>
            <a:fillRect/>
          </a:stretch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5371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61997B8-F09F-00F1-C3F0-09D0C1E90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sv-SE" sz="5400" dirty="0"/>
              <a:t>Organisation runt F-17</a:t>
            </a:r>
          </a:p>
        </p:txBody>
      </p:sp>
      <p:sp>
        <p:nvSpPr>
          <p:cNvPr id="103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832BEE-B3D0-19D7-3E0C-A16BFD0821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sz="2200" dirty="0"/>
          </a:p>
          <a:p>
            <a:pPr marL="0" indent="0">
              <a:buNone/>
            </a:pPr>
            <a:r>
              <a:rPr lang="sv-SE" sz="2200" dirty="0"/>
              <a:t>Tränare</a:t>
            </a:r>
          </a:p>
          <a:p>
            <a:r>
              <a:rPr lang="sv-SE" sz="2200" dirty="0"/>
              <a:t>Elin (</a:t>
            </a:r>
            <a:r>
              <a:rPr lang="sv-SE" sz="2200" dirty="0" err="1"/>
              <a:t>Admin</a:t>
            </a:r>
            <a:r>
              <a:rPr lang="sv-SE" sz="2200" dirty="0"/>
              <a:t>)</a:t>
            </a:r>
          </a:p>
          <a:p>
            <a:r>
              <a:rPr lang="sv-SE" sz="2200" dirty="0"/>
              <a:t>Helena (</a:t>
            </a:r>
            <a:r>
              <a:rPr lang="sv-SE" sz="2200" dirty="0" err="1"/>
              <a:t>Admin</a:t>
            </a:r>
            <a:r>
              <a:rPr lang="sv-SE" sz="2200" dirty="0"/>
              <a:t>)</a:t>
            </a:r>
          </a:p>
          <a:p>
            <a:r>
              <a:rPr lang="sv-SE" sz="2200" dirty="0"/>
              <a:t>Jasmine</a:t>
            </a:r>
          </a:p>
          <a:p>
            <a:r>
              <a:rPr lang="sv-SE" sz="2200" dirty="0"/>
              <a:t>Kristoffer</a:t>
            </a:r>
          </a:p>
          <a:p>
            <a:r>
              <a:rPr lang="sv-SE" sz="2200" dirty="0"/>
              <a:t>Mattias (Cupansvarig)</a:t>
            </a:r>
          </a:p>
          <a:p>
            <a:r>
              <a:rPr lang="sv-SE" sz="2200" dirty="0"/>
              <a:t>Pauline</a:t>
            </a:r>
          </a:p>
        </p:txBody>
      </p:sp>
      <p:pic>
        <p:nvPicPr>
          <p:cNvPr id="6" name="Bild 5" descr="Visselpipa kontur">
            <a:extLst>
              <a:ext uri="{FF2B5EF4-FFF2-40B4-BE49-F238E27FC236}">
                <a16:creationId xmlns:a16="http://schemas.microsoft.com/office/drawing/2014/main" id="{7E3FE995-FD97-8F54-6EED-B8E1990CEE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55963" y="329183"/>
            <a:ext cx="3429969" cy="3429969"/>
          </a:xfrm>
          <a:prstGeom prst="rect">
            <a:avLst/>
          </a:prstGeom>
        </p:spPr>
      </p:pic>
      <p:pic>
        <p:nvPicPr>
          <p:cNvPr id="1026" name="Picture 2" descr="IFK Fjärås söker nya krafter till Sponsorgruppen | IFK Fjärås">
            <a:extLst>
              <a:ext uri="{FF2B5EF4-FFF2-40B4-BE49-F238E27FC236}">
                <a16:creationId xmlns:a16="http://schemas.microsoft.com/office/drawing/2014/main" id="{ECABE682-3549-6248-6022-7B4AD3D56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92327" y="4079193"/>
            <a:ext cx="3938953" cy="217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latshållare för innehåll 3">
            <a:extLst>
              <a:ext uri="{FF2B5EF4-FFF2-40B4-BE49-F238E27FC236}">
                <a16:creationId xmlns:a16="http://schemas.microsoft.com/office/drawing/2014/main" id="{8D07A0E4-0C40-1E32-B603-097E932244EC}"/>
              </a:ext>
            </a:extLst>
          </p:cNvPr>
          <p:cNvSpPr txBox="1">
            <a:spLocks/>
          </p:cNvSpPr>
          <p:nvPr/>
        </p:nvSpPr>
        <p:spPr>
          <a:xfrm>
            <a:off x="5176520" y="2828034"/>
            <a:ext cx="4431504" cy="348386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sv-SE" sz="2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2200" dirty="0"/>
              <a:t>Administration</a:t>
            </a:r>
          </a:p>
          <a:p>
            <a:r>
              <a:rPr lang="sv-SE" sz="2200" dirty="0"/>
              <a:t>Kassör/försäljning – Fredrik T</a:t>
            </a:r>
          </a:p>
          <a:p>
            <a:r>
              <a:rPr lang="sv-SE" sz="2200" dirty="0"/>
              <a:t>Arrangemangsansvarig - Matilda</a:t>
            </a:r>
          </a:p>
        </p:txBody>
      </p:sp>
    </p:spTree>
    <p:extLst>
      <p:ext uri="{BB962C8B-B14F-4D97-AF65-F5344CB8AC3E}">
        <p14:creationId xmlns:p14="http://schemas.microsoft.com/office/powerpoint/2010/main" val="3122340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697A173-F8FD-3ED6-4E7B-430E4274F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sv-SE" sz="5400" dirty="0"/>
              <a:t>Laget</a:t>
            </a:r>
          </a:p>
        </p:txBody>
      </p:sp>
      <p:sp>
        <p:nvSpPr>
          <p:cNvPr id="20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66821D0F-26D3-C9B8-744B-40DB0103AD6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0080" y="2706624"/>
            <a:ext cx="6894576" cy="348386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sv-SE" altLang="sv-SE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17 tjejer är nu registrerade i laget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sv-SE" altLang="sv-SE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Några nya spelare provtränar just nu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sv-SE" altLang="sv-SE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Vi välkomnar gärna fler – tipsa gärna kompisar som vill prova fotboll som är födda 2017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sv-SE" altLang="sv-SE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En ambitiös och engagerad grupp med mycket kämparvilja</a:t>
            </a:r>
          </a:p>
        </p:txBody>
      </p:sp>
      <p:pic>
        <p:nvPicPr>
          <p:cNvPr id="6" name="Bild 5" descr="Grupp med kvinnor kontur">
            <a:extLst>
              <a:ext uri="{FF2B5EF4-FFF2-40B4-BE49-F238E27FC236}">
                <a16:creationId xmlns:a16="http://schemas.microsoft.com/office/drawing/2014/main" id="{B35454F3-7930-6141-D3C5-DCFEB665F5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55963" y="329183"/>
            <a:ext cx="3429969" cy="3429969"/>
          </a:xfrm>
          <a:prstGeom prst="rect">
            <a:avLst/>
          </a:prstGeom>
        </p:spPr>
      </p:pic>
      <p:pic>
        <p:nvPicPr>
          <p:cNvPr id="4" name="Picture 2" descr="IFK Fjärås söker nya krafter till Sponsorgruppen | IFK Fjärås">
            <a:extLst>
              <a:ext uri="{FF2B5EF4-FFF2-40B4-BE49-F238E27FC236}">
                <a16:creationId xmlns:a16="http://schemas.microsoft.com/office/drawing/2014/main" id="{50014CCF-B172-849C-14D0-7EB4EB039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92327" y="4079193"/>
            <a:ext cx="3938953" cy="217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1615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120264-5B3C-2C02-4674-71711C75D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87D409-CEDE-F2B1-67F4-5F38EA17F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sv-SE" sz="5400" dirty="0"/>
              <a:t>Träningar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D775536-8885-5526-1822-059CDB7B5E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825" y="2587751"/>
            <a:ext cx="7029831" cy="3841623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sv-SE" sz="5000" b="1" dirty="0"/>
              <a:t>Nuvarande tider</a:t>
            </a:r>
            <a:endParaRPr lang="sv-SE" sz="5000" dirty="0"/>
          </a:p>
          <a:p>
            <a:r>
              <a:rPr lang="sv-SE" sz="5000" b="1" dirty="0"/>
              <a:t>Tisdagar:</a:t>
            </a:r>
            <a:r>
              <a:rPr lang="sv-SE" sz="5000" dirty="0"/>
              <a:t> </a:t>
            </a:r>
            <a:r>
              <a:rPr lang="sv-SE" sz="5000" dirty="0" err="1"/>
              <a:t>Ögärdet</a:t>
            </a:r>
            <a:endParaRPr lang="sv-SE" sz="5000" dirty="0"/>
          </a:p>
          <a:p>
            <a:r>
              <a:rPr lang="sv-SE" sz="5000" b="1" dirty="0"/>
              <a:t>Varannan söndag:</a:t>
            </a:r>
            <a:r>
              <a:rPr lang="sv-SE" sz="5000" dirty="0"/>
              <a:t> Lertäppa (</a:t>
            </a:r>
            <a:r>
              <a:rPr lang="sv-SE" sz="5000" i="1" dirty="0"/>
              <a:t>just nu avstängd</a:t>
            </a:r>
            <a:r>
              <a:rPr lang="sv-SE" sz="5000" dirty="0"/>
              <a:t>)</a:t>
            </a:r>
          </a:p>
          <a:p>
            <a:endParaRPr lang="sv-SE" sz="5000" dirty="0"/>
          </a:p>
          <a:p>
            <a:pPr marL="0" indent="0">
              <a:buNone/>
            </a:pPr>
            <a:r>
              <a:rPr lang="sv-SE" sz="5000" b="1" dirty="0"/>
              <a:t>Kommande förändringar</a:t>
            </a:r>
            <a:endParaRPr lang="sv-SE" sz="5000" dirty="0"/>
          </a:p>
          <a:p>
            <a:r>
              <a:rPr lang="sv-SE" sz="5000" dirty="0"/>
              <a:t>Vi kommer </a:t>
            </a:r>
            <a:r>
              <a:rPr lang="sv-SE" sz="5000" dirty="0" err="1"/>
              <a:t>ev</a:t>
            </a:r>
            <a:r>
              <a:rPr lang="sv-SE" sz="5000" dirty="0"/>
              <a:t> träna tillsammans med </a:t>
            </a:r>
            <a:r>
              <a:rPr lang="sv-SE" sz="5000" b="1" dirty="0"/>
              <a:t>F-16</a:t>
            </a:r>
            <a:r>
              <a:rPr lang="sv-SE" sz="5000" dirty="0"/>
              <a:t> – info om tid och plats kommer.</a:t>
            </a:r>
          </a:p>
          <a:p>
            <a:r>
              <a:rPr lang="sv-SE" sz="5000" dirty="0"/>
              <a:t>Nya träningstider från </a:t>
            </a:r>
            <a:r>
              <a:rPr lang="sv-SE" sz="5000" b="1" dirty="0"/>
              <a:t>vecka XX:</a:t>
            </a:r>
            <a:endParaRPr lang="sv-SE" sz="5000" dirty="0"/>
          </a:p>
          <a:p>
            <a:pPr lvl="1"/>
            <a:r>
              <a:rPr lang="sv-SE" sz="5000" dirty="0"/>
              <a:t>Dag 1: [Tid &amp; plats]</a:t>
            </a:r>
          </a:p>
          <a:p>
            <a:pPr lvl="1"/>
            <a:r>
              <a:rPr lang="sv-SE" sz="5000" dirty="0"/>
              <a:t>Dag 2: [Tid &amp; plats]</a:t>
            </a:r>
          </a:p>
          <a:p>
            <a:pPr lvl="1"/>
            <a:endParaRPr lang="sv-SE" sz="5000" dirty="0"/>
          </a:p>
          <a:p>
            <a:pPr marL="0" indent="0">
              <a:buNone/>
            </a:pPr>
            <a:r>
              <a:rPr lang="sv-SE" sz="5000" b="1" dirty="0"/>
              <a:t>Säsongsplanering</a:t>
            </a:r>
            <a:endParaRPr lang="sv-SE" sz="5000" dirty="0"/>
          </a:p>
          <a:p>
            <a:r>
              <a:rPr lang="sv-SE" sz="5000" b="1" dirty="0"/>
              <a:t>Avslutning:</a:t>
            </a:r>
            <a:r>
              <a:rPr lang="sv-SE" sz="5000" dirty="0"/>
              <a:t> vecka 50 (exakt dag meddelas).</a:t>
            </a:r>
          </a:p>
          <a:p>
            <a:r>
              <a:rPr lang="sv-SE" sz="5000" b="1" dirty="0"/>
              <a:t>Uppstart:</a:t>
            </a:r>
            <a:r>
              <a:rPr lang="sv-SE" sz="5000" dirty="0"/>
              <a:t> vecka 2 eller 3 efter uppehållet.</a:t>
            </a:r>
          </a:p>
          <a:p>
            <a:pPr marL="0" indent="0">
              <a:buNone/>
            </a:pPr>
            <a:endParaRPr lang="sv-SE" sz="1200" dirty="0"/>
          </a:p>
        </p:txBody>
      </p:sp>
      <p:pic>
        <p:nvPicPr>
          <p:cNvPr id="7" name="Bild 6" descr="Fotboll med hel fyllning">
            <a:extLst>
              <a:ext uri="{FF2B5EF4-FFF2-40B4-BE49-F238E27FC236}">
                <a16:creationId xmlns:a16="http://schemas.microsoft.com/office/drawing/2014/main" id="{19BFBB76-F5E6-B8D4-151A-B7854900BF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55963" y="329183"/>
            <a:ext cx="3429969" cy="3429969"/>
          </a:xfrm>
          <a:prstGeom prst="rect">
            <a:avLst/>
          </a:prstGeom>
        </p:spPr>
      </p:pic>
      <p:pic>
        <p:nvPicPr>
          <p:cNvPr id="4" name="Picture 2" descr="IFK Fjärås söker nya krafter till Sponsorgruppen | IFK Fjärås">
            <a:extLst>
              <a:ext uri="{FF2B5EF4-FFF2-40B4-BE49-F238E27FC236}">
                <a16:creationId xmlns:a16="http://schemas.microsoft.com/office/drawing/2014/main" id="{BBAB4CA8-1F70-5562-EDEF-0A867B8057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92327" y="4079193"/>
            <a:ext cx="3938953" cy="217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6610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0790724-16EA-F558-D0B1-E16942BCE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sv-SE" sz="5400" dirty="0"/>
              <a:t>Anmälan och närvaro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1E876A2-3580-C4E3-21A8-F6BF99184A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>
            <a:normAutofit/>
          </a:bodyPr>
          <a:lstStyle/>
          <a:p>
            <a:r>
              <a:rPr lang="sv-SE" sz="2000" dirty="0"/>
              <a:t>Anmäl i tid till både träningar och matcher.</a:t>
            </a:r>
          </a:p>
          <a:p>
            <a:r>
              <a:rPr lang="sv-SE" sz="2000" dirty="0"/>
              <a:t>Avanmäl i tid om ni inte kan komma.</a:t>
            </a:r>
          </a:p>
          <a:p>
            <a:r>
              <a:rPr lang="sv-SE" sz="2000" dirty="0"/>
              <a:t>Kallelser stänger kl. 10 samma dag.</a:t>
            </a:r>
            <a:br>
              <a:rPr lang="sv-SE" sz="2000" dirty="0"/>
            </a:br>
            <a:r>
              <a:rPr lang="sv-SE" sz="2000" dirty="0"/>
              <a:t>– Har ni inte hunnit anmäla/avanmäla → meddela i </a:t>
            </a:r>
            <a:r>
              <a:rPr lang="sv-SE" sz="2000" dirty="0" err="1"/>
              <a:t>WhatsApp</a:t>
            </a:r>
            <a:r>
              <a:rPr lang="sv-SE" sz="2000" dirty="0"/>
              <a:t>-gruppen.</a:t>
            </a:r>
          </a:p>
          <a:p>
            <a:r>
              <a:rPr lang="sv-SE" sz="2000" dirty="0"/>
              <a:t>Vi tränar i (nästan) alla väder – uppmuntra barnen att komma även när det regnar.</a:t>
            </a:r>
          </a:p>
          <a:p>
            <a:pPr marL="0" indent="0">
              <a:buNone/>
            </a:pPr>
            <a:endParaRPr lang="sv-SE" sz="20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sv-SE" sz="2000" dirty="0">
                <a:solidFill>
                  <a:srgbClr val="C00000"/>
                </a:solidFill>
              </a:rPr>
              <a:t>Vi planerar övningar och upplägg efter antal deltagare</a:t>
            </a:r>
          </a:p>
          <a:p>
            <a:endParaRPr lang="sv-SE" sz="2200" dirty="0"/>
          </a:p>
        </p:txBody>
      </p:sp>
      <p:pic>
        <p:nvPicPr>
          <p:cNvPr id="6" name="Bild 5" descr="Checklista kontur">
            <a:extLst>
              <a:ext uri="{FF2B5EF4-FFF2-40B4-BE49-F238E27FC236}">
                <a16:creationId xmlns:a16="http://schemas.microsoft.com/office/drawing/2014/main" id="{B74652B2-E324-6D6C-43DB-99BEEE7411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55963" y="329183"/>
            <a:ext cx="3429969" cy="3429969"/>
          </a:xfrm>
          <a:prstGeom prst="rect">
            <a:avLst/>
          </a:prstGeom>
        </p:spPr>
      </p:pic>
      <p:pic>
        <p:nvPicPr>
          <p:cNvPr id="4" name="Picture 2" descr="IFK Fjärås söker nya krafter till Sponsorgruppen | IFK Fjärås">
            <a:extLst>
              <a:ext uri="{FF2B5EF4-FFF2-40B4-BE49-F238E27FC236}">
                <a16:creationId xmlns:a16="http://schemas.microsoft.com/office/drawing/2014/main" id="{9E8453A0-2E7F-4CD2-82A6-EC05B4073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92327" y="4079193"/>
            <a:ext cx="3938953" cy="217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3931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65045A6-CF91-09CD-9E2D-6CDAAB4FF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sv-SE" sz="5400" dirty="0"/>
              <a:t>Matcher och Cuper</a:t>
            </a:r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3320796-DFE6-07C7-91AC-71554AE7B7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sz="1800" dirty="0"/>
              <a:t>Hösten</a:t>
            </a:r>
          </a:p>
          <a:p>
            <a:r>
              <a:rPr lang="sv-SE" sz="1800" dirty="0"/>
              <a:t>Kungsbackaleken är klar</a:t>
            </a:r>
          </a:p>
          <a:p>
            <a:r>
              <a:rPr lang="sv-SE" sz="1800" dirty="0"/>
              <a:t>19/10 Wilhelm Fribergs </a:t>
            </a:r>
            <a:r>
              <a:rPr lang="sv-SE" sz="1800" dirty="0" err="1"/>
              <a:t>Minnescup</a:t>
            </a:r>
            <a:endParaRPr lang="sv-SE" sz="1800" dirty="0"/>
          </a:p>
          <a:p>
            <a:endParaRPr lang="sv-SE" sz="1800" dirty="0"/>
          </a:p>
          <a:p>
            <a:pPr marL="0" indent="0">
              <a:buNone/>
            </a:pPr>
            <a:r>
              <a:rPr lang="sv-SE" sz="1800" dirty="0"/>
              <a:t>Våren</a:t>
            </a:r>
          </a:p>
          <a:p>
            <a:r>
              <a:rPr lang="sv-SE" sz="1800" dirty="0"/>
              <a:t>Kungsbackaleken fortsätter 5v5</a:t>
            </a:r>
          </a:p>
          <a:p>
            <a:r>
              <a:rPr lang="sv-SE" sz="1800" dirty="0"/>
              <a:t>Planerat 1-2 cuper (datum meddelas senare)</a:t>
            </a:r>
          </a:p>
          <a:p>
            <a:endParaRPr lang="sv-SE" sz="1800" dirty="0"/>
          </a:p>
          <a:p>
            <a:pPr marL="0" indent="0">
              <a:buNone/>
            </a:pPr>
            <a:r>
              <a:rPr lang="sv-SE" sz="1800" dirty="0">
                <a:solidFill>
                  <a:srgbClr val="C00000"/>
                </a:solidFill>
              </a:rPr>
              <a:t>Viktigt att svara på kallelsen i tid så vi vet hur många lag som ska anmälas och hur vi delar upp lagen</a:t>
            </a:r>
          </a:p>
          <a:p>
            <a:endParaRPr lang="sv-SE" sz="2200" dirty="0"/>
          </a:p>
          <a:p>
            <a:endParaRPr lang="sv-SE" sz="2200" dirty="0"/>
          </a:p>
        </p:txBody>
      </p:sp>
      <p:pic>
        <p:nvPicPr>
          <p:cNvPr id="11" name="Bild 10" descr="Prispokal med hel fyllning">
            <a:extLst>
              <a:ext uri="{FF2B5EF4-FFF2-40B4-BE49-F238E27FC236}">
                <a16:creationId xmlns:a16="http://schemas.microsoft.com/office/drawing/2014/main" id="{D1233276-4194-1C6A-4ED6-8AF0D5B8F9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55963" y="329183"/>
            <a:ext cx="3429969" cy="3429969"/>
          </a:xfrm>
          <a:prstGeom prst="rect">
            <a:avLst/>
          </a:prstGeom>
        </p:spPr>
      </p:pic>
      <p:pic>
        <p:nvPicPr>
          <p:cNvPr id="5" name="Picture 2" descr="IFK Fjärås söker nya krafter till Sponsorgruppen | IFK Fjärås">
            <a:extLst>
              <a:ext uri="{FF2B5EF4-FFF2-40B4-BE49-F238E27FC236}">
                <a16:creationId xmlns:a16="http://schemas.microsoft.com/office/drawing/2014/main" id="{F880B752-656A-3770-09EE-8767A10E1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92327" y="4079193"/>
            <a:ext cx="3938953" cy="217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029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C41DC0B-50F5-7F30-5478-39C4D0D74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sv-SE" sz="5400" dirty="0"/>
              <a:t>Vad vi jobbar med i gruppen</a:t>
            </a:r>
          </a:p>
        </p:txBody>
      </p:sp>
      <p:sp>
        <p:nvSpPr>
          <p:cNvPr id="20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BED6BF8-C700-AB9D-4711-BAB03ED118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>
            <a:normAutofit fontScale="92500"/>
          </a:bodyPr>
          <a:lstStyle/>
          <a:p>
            <a:r>
              <a:rPr lang="sv-SE" sz="2200" dirty="0"/>
              <a:t>Glädje, lek och gemenskap före resultat</a:t>
            </a:r>
          </a:p>
          <a:p>
            <a:r>
              <a:rPr lang="sv-SE" sz="2200" dirty="0"/>
              <a:t>Alla får prova olika positioner och utvecklas i sin takt</a:t>
            </a:r>
          </a:p>
          <a:p>
            <a:r>
              <a:rPr lang="sv-SE" sz="2200" dirty="0"/>
              <a:t>Positiv inställning till träning och övningar</a:t>
            </a:r>
          </a:p>
          <a:p>
            <a:r>
              <a:rPr lang="sv-SE" sz="2200" dirty="0"/>
              <a:t>Alla är lagkamrater, vi tränar och spelar med alla</a:t>
            </a:r>
          </a:p>
          <a:p>
            <a:r>
              <a:rPr lang="sv-SE" sz="2200" dirty="0"/>
              <a:t>Vi stöttar och peppar varandra</a:t>
            </a:r>
          </a:p>
          <a:p>
            <a:r>
              <a:rPr lang="sv-SE" sz="2200" dirty="0"/>
              <a:t>Fokus på fotboll, inga gymnastiska inslag under träningen</a:t>
            </a:r>
          </a:p>
          <a:p>
            <a:r>
              <a:rPr lang="sv-SE" sz="2200" dirty="0"/>
              <a:t>På träningar är fokus på teknik, driva med boll, passningar, mottagningar, 1v1 spel, matchspel, skott, vristskott</a:t>
            </a:r>
            <a:r>
              <a:rPr lang="sv-SE" sz="2200"/>
              <a:t>, målvaktsövningar.</a:t>
            </a:r>
            <a:endParaRPr lang="sv-SE" sz="2200" dirty="0"/>
          </a:p>
          <a:p>
            <a:endParaRPr lang="sv-SE" sz="2200" dirty="0"/>
          </a:p>
          <a:p>
            <a:endParaRPr lang="sv-SE" sz="2200" dirty="0"/>
          </a:p>
        </p:txBody>
      </p:sp>
      <p:pic>
        <p:nvPicPr>
          <p:cNvPr id="8" name="Bild 7" descr="Skål kontur">
            <a:extLst>
              <a:ext uri="{FF2B5EF4-FFF2-40B4-BE49-F238E27FC236}">
                <a16:creationId xmlns:a16="http://schemas.microsoft.com/office/drawing/2014/main" id="{DB89AF2D-9575-71CE-1762-100C195B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55963" y="329183"/>
            <a:ext cx="3429969" cy="3429969"/>
          </a:xfrm>
          <a:prstGeom prst="rect">
            <a:avLst/>
          </a:prstGeom>
        </p:spPr>
      </p:pic>
      <p:pic>
        <p:nvPicPr>
          <p:cNvPr id="4" name="Picture 2" descr="IFK Fjärås söker nya krafter till Sponsorgruppen | IFK Fjärås">
            <a:extLst>
              <a:ext uri="{FF2B5EF4-FFF2-40B4-BE49-F238E27FC236}">
                <a16:creationId xmlns:a16="http://schemas.microsoft.com/office/drawing/2014/main" id="{1C32AE7E-2447-D612-9DC6-EB7725671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92327" y="4079193"/>
            <a:ext cx="3938953" cy="217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1869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6C02311-D604-764C-8E44-596F1E26C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sv-SE" sz="5400" dirty="0"/>
              <a:t>Hjälp era barn med</a:t>
            </a:r>
          </a:p>
        </p:txBody>
      </p:sp>
      <p:sp>
        <p:nvSpPr>
          <p:cNvPr id="16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9CFD18F-5906-5EFB-907E-A1AA8283A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8" y="2706624"/>
            <a:ext cx="7861126" cy="3483864"/>
          </a:xfrm>
        </p:spPr>
        <p:txBody>
          <a:bodyPr>
            <a:normAutofit/>
          </a:bodyPr>
          <a:lstStyle/>
          <a:p>
            <a:r>
              <a:rPr lang="sv-SE" sz="2000" dirty="0"/>
              <a:t>Kom i tid</a:t>
            </a:r>
          </a:p>
          <a:p>
            <a:r>
              <a:rPr lang="sv-SE" sz="2000" dirty="0"/>
              <a:t>Besök toaletten innan träning</a:t>
            </a:r>
          </a:p>
          <a:p>
            <a:r>
              <a:rPr lang="sv-SE" sz="2000" dirty="0"/>
              <a:t>Ta på rätt kläder efter väder</a:t>
            </a:r>
          </a:p>
          <a:p>
            <a:r>
              <a:rPr lang="sv-SE" sz="2000" dirty="0"/>
              <a:t>Knutna skor och uppsatt hår, inga smycken</a:t>
            </a:r>
          </a:p>
          <a:p>
            <a:r>
              <a:rPr lang="sv-SE" sz="2000" dirty="0"/>
              <a:t>Vattenflaska</a:t>
            </a:r>
          </a:p>
          <a:p>
            <a:r>
              <a:rPr lang="sv-SE" sz="2000" dirty="0"/>
              <a:t>Matchställ endast till match</a:t>
            </a:r>
          </a:p>
          <a:p>
            <a:pPr lvl="1"/>
            <a:r>
              <a:rPr lang="sv-SE" sz="2000" dirty="0"/>
              <a:t>Röda shorts med svart linning samt röda strumpor</a:t>
            </a:r>
          </a:p>
          <a:p>
            <a:pPr lvl="1"/>
            <a:endParaRPr lang="sv-SE" sz="2000" dirty="0"/>
          </a:p>
          <a:p>
            <a:pPr marL="0" indent="0">
              <a:buNone/>
            </a:pPr>
            <a:r>
              <a:rPr lang="sv-SE" sz="2000" i="1" dirty="0">
                <a:solidFill>
                  <a:srgbClr val="C00000"/>
                </a:solidFill>
              </a:rPr>
              <a:t>Prata med barnen om att vi är ett lag och att vi har en positiv inställning</a:t>
            </a:r>
          </a:p>
          <a:p>
            <a:endParaRPr lang="sv-SE" sz="2200" dirty="0"/>
          </a:p>
          <a:p>
            <a:endParaRPr lang="sv-SE" sz="2200" dirty="0"/>
          </a:p>
        </p:txBody>
      </p:sp>
      <p:pic>
        <p:nvPicPr>
          <p:cNvPr id="9" name="Bild 8" descr="Familj med flicka kontur">
            <a:extLst>
              <a:ext uri="{FF2B5EF4-FFF2-40B4-BE49-F238E27FC236}">
                <a16:creationId xmlns:a16="http://schemas.microsoft.com/office/drawing/2014/main" id="{1E542B66-73AE-34AF-2987-68091B9D7F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55963" y="329183"/>
            <a:ext cx="3429969" cy="3429969"/>
          </a:xfrm>
          <a:prstGeom prst="rect">
            <a:avLst/>
          </a:prstGeom>
        </p:spPr>
      </p:pic>
      <p:pic>
        <p:nvPicPr>
          <p:cNvPr id="5" name="Picture 2" descr="IFK Fjärås söker nya krafter till Sponsorgruppen | IFK Fjärås">
            <a:extLst>
              <a:ext uri="{FF2B5EF4-FFF2-40B4-BE49-F238E27FC236}">
                <a16:creationId xmlns:a16="http://schemas.microsoft.com/office/drawing/2014/main" id="{4FE386CB-EE0F-645B-1DD5-18668E209E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92327" y="4079193"/>
            <a:ext cx="3938953" cy="217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8413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3252</TotalTime>
  <Words>570</Words>
  <Application>Microsoft Office PowerPoint</Application>
  <PresentationFormat>Bredbild</PresentationFormat>
  <Paragraphs>109</Paragraphs>
  <Slides>14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Office-tema</vt:lpstr>
      <vt:lpstr>IFK Fjärås F-17</vt:lpstr>
      <vt:lpstr>Agenda</vt:lpstr>
      <vt:lpstr>Organisation runt F-17</vt:lpstr>
      <vt:lpstr>Laget</vt:lpstr>
      <vt:lpstr>Träningar</vt:lpstr>
      <vt:lpstr>Anmälan och närvaro</vt:lpstr>
      <vt:lpstr>Matcher och Cuper</vt:lpstr>
      <vt:lpstr>Vad vi jobbar med i gruppen</vt:lpstr>
      <vt:lpstr>Hjälp era barn med</vt:lpstr>
      <vt:lpstr>Lagaktivitet</vt:lpstr>
      <vt:lpstr>Medlems – och träningsavgift </vt:lpstr>
      <vt:lpstr>Åtaganden </vt:lpstr>
      <vt:lpstr>Gemensam föräldraaktivitet</vt:lpstr>
      <vt:lpstr>Bästa laget!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Helena Helmström</dc:creator>
  <cp:lastModifiedBy>Helena Helmström</cp:lastModifiedBy>
  <cp:revision>20</cp:revision>
  <dcterms:created xsi:type="dcterms:W3CDTF">2025-09-15T15:24:48Z</dcterms:created>
  <dcterms:modified xsi:type="dcterms:W3CDTF">2025-10-21T05:17:12Z</dcterms:modified>
</cp:coreProperties>
</file>