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6" r:id="rId6"/>
    <p:sldId id="264" r:id="rId7"/>
    <p:sldId id="265" r:id="rId8"/>
    <p:sldId id="259" r:id="rId9"/>
    <p:sldId id="261" r:id="rId10"/>
    <p:sldId id="262" r:id="rId11"/>
    <p:sldId id="268" r:id="rId12"/>
    <p:sldId id="263" r:id="rId13"/>
    <p:sldId id="267" r:id="rId14"/>
    <p:sldId id="27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97E476-00E2-94DC-A344-C7E470E7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A372242-B614-9112-61C2-18E4280BC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BC5D25-1509-C85D-1A91-1EB76320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4C6D91-0EFD-4995-34DE-94610083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5135EA-2DBB-9520-F97A-7E59A5B3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6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440E50-444C-28AF-1F2F-819ECB7D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53B9426-CE47-48AF-7456-83BDDE61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08FC5-85CC-2C1D-9FD6-B8D188B2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8720C4-EB53-DB4C-BD26-9E348512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040AB4-BF0D-839F-842F-7ADE57E8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78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055D452-0F57-579D-DF2B-2574BDA98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4C2EE0-D6C1-38FC-53F2-DB3B2372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D2D6F5-1918-D919-84A8-DFF6E05C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D4ACFB-11CA-7A15-3324-BD61ED2D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20A0F6-F56D-FD16-03F5-680804F2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03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85F0FE-9E16-6418-3979-B6B4943A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1AD7FD-2F91-36D5-E6BB-8F168FA5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4CA8F9-B0A0-3DBC-BECD-87959C09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078E32-C921-B736-F642-9B83BF8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AD11A3-FE81-418A-2322-E9EE14C4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81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D39FFC-9F25-A936-040E-B132CC9C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368CC8-34B1-66E6-A23F-8BAF3CB34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E5FE11-479D-D174-2A56-76657135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8D48CD-074F-6221-2AB8-8836C1E6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4A08CA-430C-12D0-90B5-F22C9D2F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97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1D7BF-1B2A-E2F8-7489-66194EA0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055729-B4DC-A103-120A-1604D8F20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F71F26-4B9F-1BEF-96B9-5335B6D7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AAB8E7-5451-8835-4A8D-F8A90357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79B67B-C56A-8292-DED2-A5769596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23EF9B-DC54-57FF-C5B3-707955E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BB960-D3DA-3048-C660-C3E17D3A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F63D4D-00BF-705E-A83E-1B0C6B97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6D7E5E-67D1-0C8A-BBC3-97D41683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ED32A65-DCC8-3B5D-154D-F0F22D1C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3D56AE-2CB0-6A6F-A3E9-71ADADA49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C9CF552-F27F-B85A-C1A6-A6033F84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E92A739-763C-04CC-1D49-34BD8044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F00C722-2FCB-03E1-6299-60674516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62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3F6F36-92C9-1531-F60A-B9C74600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119759E-BB62-15BA-56A0-94F6C1E0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11B1C3D-827B-A610-08BF-2F00CBA7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A0E8FC-DE1E-5EAF-A1AE-F6B14327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29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E9D3862-9DB3-9839-318B-AF817844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D3B747-A178-5BDB-B8EE-34F00DB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10542D-0D34-E05F-BFB3-AD9E53CB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23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18AB50-0B8A-6354-956E-AD8D7018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5484B6-A70E-FB4C-2805-639EC07A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A6B406-8410-9983-886C-FC45DBDFC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5BDFF37-BC33-3010-71CE-FE883E56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48E9DA-7DBE-6412-E890-6FCD02A5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798D4B-B84F-2574-0D65-CBB8E77F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36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A1F9E-D3E6-6F05-747A-5FB93F44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E04FD17-F36C-4D52-829E-33EE39467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D5AEEC-6783-BEC4-3C57-716D99A5B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F786E2-0333-52ED-BAD9-76FF7CFE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18DDA3-C426-551D-79AD-DD8172DB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8ECFA5-6E4D-0029-7F7A-6DE55DD1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14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EDE068-2499-D73A-559F-9510CBD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B7BF4B-8201-9099-8E38-44D44725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5292C9-9D91-3C76-E3B7-6F68F01F2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A1C6F-C33D-4DC3-8E75-DD497066734D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8F29F5-DC1D-A45F-EE48-BDB05FCF1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AB8AC9-A926-02DA-97A2-39E6B4685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522F19-DAFE-46CD-BDFE-E2793530B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6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FCD147-C010-CAF5-2B8D-EBD66FF01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sv-SE" sz="6600"/>
              <a:t>IFK Fjärås F-17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4B1403-2DA8-A588-34A4-C3B89A8FA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sv-SE"/>
              <a:t>Föräldrarmöte 1 okt 2025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B358C077-2AB5-DAD5-08A6-59ECF350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26045" b="1"/>
          <a:stretch>
            <a:fillRect/>
          </a:stretch>
        </p:blipFill>
        <p:spPr bwMode="auto">
          <a:xfrm>
            <a:off x="5281239" y="977963"/>
            <a:ext cx="6196199" cy="49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02BF4E9-A6A2-DC45-19D9-9D541590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Lagaktivitet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40EC405-C3E3-CA3C-025B-87F7C778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 dirty="0"/>
              <a:t>När: 17 oktober, 17:00-19:00</a:t>
            </a:r>
          </a:p>
          <a:p>
            <a:r>
              <a:rPr lang="sv-SE" sz="2200" dirty="0"/>
              <a:t>Var: Klubbstugan</a:t>
            </a:r>
          </a:p>
          <a:p>
            <a:r>
              <a:rPr lang="sv-SE" sz="2200" dirty="0"/>
              <a:t>Sammarbetsövningar &amp; lekar</a:t>
            </a:r>
          </a:p>
          <a:p>
            <a:r>
              <a:rPr lang="sv-SE" sz="2200" dirty="0"/>
              <a:t>Fokus på att stärka lagandan och jobba med positiv inställning. Lära känna varandra och ha roligt tillsammans</a:t>
            </a:r>
          </a:p>
          <a:p>
            <a:r>
              <a:rPr lang="sv-SE" sz="2200" dirty="0"/>
              <a:t>Pizzakväll</a:t>
            </a:r>
          </a:p>
          <a:p>
            <a:r>
              <a:rPr lang="sv-SE" sz="2200" dirty="0"/>
              <a:t>Finansieras från lagkassan</a:t>
            </a:r>
          </a:p>
          <a:p>
            <a:endParaRPr lang="sv-SE" sz="2200" dirty="0"/>
          </a:p>
        </p:txBody>
      </p:sp>
      <p:pic>
        <p:nvPicPr>
          <p:cNvPr id="9" name="Bild 8" descr="Hel pizza kontur">
            <a:extLst>
              <a:ext uri="{FF2B5EF4-FFF2-40B4-BE49-F238E27FC236}">
                <a16:creationId xmlns:a16="http://schemas.microsoft.com/office/drawing/2014/main" id="{4875A049-F42E-394A-3F21-1DD5A88C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7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085DF97E-39C5-7364-3B00-131F135A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3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FEB5C4-BEC5-2FA5-4124-DA13251E8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470BE6-3AE4-1B19-1501-BFA4F459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Medlems – och träningsavgift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6916C20-C6E9-8310-5C81-3C4BC444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/>
              <a:t>2025 </a:t>
            </a:r>
          </a:p>
          <a:p>
            <a:r>
              <a:rPr lang="sv-SE" sz="2200" dirty="0"/>
              <a:t>Träningsavgift: 1200kr</a:t>
            </a:r>
          </a:p>
          <a:p>
            <a:r>
              <a:rPr lang="sv-SE" sz="2200" dirty="0"/>
              <a:t>Medlemsavgift: 550 kr (familj 900 kr)</a:t>
            </a:r>
          </a:p>
          <a:p>
            <a:endParaRPr lang="sv-SE" sz="2200" dirty="0"/>
          </a:p>
          <a:p>
            <a:r>
              <a:rPr lang="sv-SE" sz="2200" dirty="0"/>
              <a:t>Fritidskortet går att användas efter årsskiftet för träningsavgiften 2026. Varje barn får 500 kr </a:t>
            </a:r>
          </a:p>
          <a:p>
            <a:r>
              <a:rPr lang="sv-SE" sz="2200" dirty="0"/>
              <a:t>Stöd går att söka via majblomman</a:t>
            </a:r>
            <a:endParaRPr lang="en-US" sz="2200" dirty="0"/>
          </a:p>
        </p:txBody>
      </p:sp>
      <p:pic>
        <p:nvPicPr>
          <p:cNvPr id="7" name="Platshållare för innehåll 6" descr="Mynt kontur">
            <a:extLst>
              <a:ext uri="{FF2B5EF4-FFF2-40B4-BE49-F238E27FC236}">
                <a16:creationId xmlns:a16="http://schemas.microsoft.com/office/drawing/2014/main" id="{E0B069DB-8971-C0CB-DCDC-ABF03B436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E4B9D04E-4AA5-003D-2650-DFBEB6E8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8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8F00C2-20B1-563E-5091-F2341246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Åtaganden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A3C396-9B35-9159-6A65-BBF53059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 dirty="0"/>
              <a:t>Lertäppa – fixardag 1 gång/säsong + </a:t>
            </a:r>
            <a:r>
              <a:rPr lang="sv-SE" sz="2200" dirty="0" err="1"/>
              <a:t>ansv.vecka</a:t>
            </a:r>
            <a:endParaRPr lang="sv-SE" sz="2200" dirty="0"/>
          </a:p>
          <a:p>
            <a:r>
              <a:rPr lang="sv-SE" sz="2200" dirty="0"/>
              <a:t>Eventuellt </a:t>
            </a:r>
            <a:r>
              <a:rPr lang="sv-SE" sz="2200" dirty="0" err="1"/>
              <a:t>bollkajsa</a:t>
            </a:r>
            <a:r>
              <a:rPr lang="sv-SE" sz="2200" dirty="0"/>
              <a:t> samt fikaförsäljning på dam/herrmatch</a:t>
            </a:r>
          </a:p>
          <a:p>
            <a:r>
              <a:rPr lang="sv-SE" sz="2200" dirty="0"/>
              <a:t>Midsommardagen – Tjolöholm. Alla behöver ställa in sig på att närvara denna dagen 2026</a:t>
            </a:r>
          </a:p>
          <a:p>
            <a:pPr lvl="1"/>
            <a:r>
              <a:rPr lang="sv-SE" sz="1800" dirty="0"/>
              <a:t>Betydande inkomst för föreningen</a:t>
            </a:r>
          </a:p>
          <a:p>
            <a:r>
              <a:rPr lang="sv-SE" sz="2200" dirty="0"/>
              <a:t>Sälja toapapper under hösten</a:t>
            </a:r>
          </a:p>
          <a:p>
            <a:r>
              <a:rPr lang="sv-SE" sz="2200" dirty="0"/>
              <a:t>Bingolotter</a:t>
            </a:r>
          </a:p>
        </p:txBody>
      </p:sp>
      <p:pic>
        <p:nvPicPr>
          <p:cNvPr id="6" name="Bild 5" descr="Mopp och hink kontur">
            <a:extLst>
              <a:ext uri="{FF2B5EF4-FFF2-40B4-BE49-F238E27FC236}">
                <a16:creationId xmlns:a16="http://schemas.microsoft.com/office/drawing/2014/main" id="{34AEEBB3-63B3-D75E-187E-6CFB99943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156386B8-4900-2814-24D5-CA621ED5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2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E81147-5512-5C34-97D9-C5B55A7E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Gemensam föräldraaktivitet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CFD4BE-EC42-42FB-A70F-1CEDB5EC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/>
              <a:t>Förslag?</a:t>
            </a:r>
          </a:p>
          <a:p>
            <a:pPr lvl="1"/>
            <a:r>
              <a:rPr lang="sv-SE" sz="2200"/>
              <a:t>Quiz i klubbstugan med lite egen medtag mat och dryck</a:t>
            </a:r>
          </a:p>
          <a:p>
            <a:pPr lvl="1"/>
            <a:r>
              <a:rPr lang="sv-SE" sz="2200"/>
              <a:t>Träffas på en restaurang i Kungsbacka</a:t>
            </a:r>
          </a:p>
          <a:p>
            <a:pPr lvl="1"/>
            <a:endParaRPr lang="sv-SE" sz="2200"/>
          </a:p>
          <a:p>
            <a:r>
              <a:rPr lang="sv-SE" sz="2200"/>
              <a:t>När?</a:t>
            </a:r>
          </a:p>
        </p:txBody>
      </p:sp>
      <p:pic>
        <p:nvPicPr>
          <p:cNvPr id="6" name="Bild 5" descr="Champagneglas kontur">
            <a:extLst>
              <a:ext uri="{FF2B5EF4-FFF2-40B4-BE49-F238E27FC236}">
                <a16:creationId xmlns:a16="http://schemas.microsoft.com/office/drawing/2014/main" id="{83FC8C8A-88C2-8310-53C5-C19B57B54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E1A8D8D4-4F59-FFD3-5E00-AA323908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1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47CEE3-AF7B-C5D7-B783-DCBC09F5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9" y="3314700"/>
            <a:ext cx="4074532" cy="28357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Bästa</a:t>
            </a:r>
            <a:r>
              <a:rPr lang="en-US" sz="5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laget</a:t>
            </a:r>
            <a:r>
              <a:rPr lang="en-US" sz="5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DE5BE6B-8FA3-FC31-80C9-00699D05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49" r="2" b="13642"/>
          <a:stretch>
            <a:fillRect/>
          </a:stretch>
        </p:blipFill>
        <p:spPr>
          <a:xfrm>
            <a:off x="2867533" y="559092"/>
            <a:ext cx="2665506" cy="275560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DDFAC1E-BA69-D21E-5FE6-137E5BE8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5753"/>
          <a:stretch>
            <a:fillRect/>
          </a:stretch>
        </p:blipFill>
        <p:spPr>
          <a:xfrm>
            <a:off x="5906112" y="474631"/>
            <a:ext cx="3259985" cy="325999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B7D0EC5-68B7-6F3F-41AE-9BAFE4B6A6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5" b="7640"/>
          <a:stretch>
            <a:fillRect/>
          </a:stretch>
        </p:blipFill>
        <p:spPr>
          <a:xfrm>
            <a:off x="4079727" y="3050495"/>
            <a:ext cx="3309228" cy="32600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9F801E6-59A2-65FE-5E4F-A60E537C2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028" y="3049787"/>
            <a:ext cx="3591072" cy="3333582"/>
          </a:xfrm>
          <a:prstGeom prst="rect">
            <a:avLst/>
          </a:prstGeom>
        </p:spPr>
      </p:pic>
      <p:pic>
        <p:nvPicPr>
          <p:cNvPr id="18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1DE2BEB7-B88A-E0D4-04AC-E774E0FA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473" y="387478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96CFAB5-FEDD-C691-7322-E5F00610FC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685" r="-1" b="-1"/>
          <a:stretch>
            <a:fillRect/>
          </a:stretch>
        </p:blipFill>
        <p:spPr>
          <a:xfrm>
            <a:off x="9542594" y="552740"/>
            <a:ext cx="2243662" cy="28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43A601-A141-871E-CF41-3F9B6E63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 dirty="0"/>
              <a:t>Agenda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C628D-2880-6A9C-C253-D0868B5D3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r>
              <a:rPr lang="sv-SE" sz="2400" dirty="0"/>
              <a:t>Organisation runt F-17</a:t>
            </a:r>
          </a:p>
          <a:p>
            <a:r>
              <a:rPr lang="sv-SE" sz="2400" dirty="0"/>
              <a:t>Laget</a:t>
            </a:r>
          </a:p>
          <a:p>
            <a:r>
              <a:rPr lang="sv-SE" sz="2400" dirty="0"/>
              <a:t>Träningar </a:t>
            </a:r>
          </a:p>
          <a:p>
            <a:r>
              <a:rPr lang="sv-SE" sz="2400" dirty="0"/>
              <a:t>Anmälan och närvaro</a:t>
            </a:r>
          </a:p>
          <a:p>
            <a:r>
              <a:rPr lang="sv-SE" sz="2400" dirty="0"/>
              <a:t>Matcher och Cuper</a:t>
            </a:r>
          </a:p>
          <a:p>
            <a:r>
              <a:rPr lang="sv-SE" sz="2400" dirty="0"/>
              <a:t>Vad vi jobbar med i gruppen</a:t>
            </a:r>
          </a:p>
          <a:p>
            <a:r>
              <a:rPr lang="sv-SE" sz="2400" dirty="0"/>
              <a:t>Hjälp era barn med</a:t>
            </a:r>
          </a:p>
          <a:p>
            <a:r>
              <a:rPr lang="sv-SE" sz="2400" dirty="0"/>
              <a:t>Lagaktivitet</a:t>
            </a:r>
          </a:p>
          <a:p>
            <a:r>
              <a:rPr lang="sv-SE" sz="2400" dirty="0"/>
              <a:t>Medlems – och träningsavgift</a:t>
            </a:r>
          </a:p>
          <a:p>
            <a:r>
              <a:rPr lang="sv-SE" sz="2400" dirty="0"/>
              <a:t>Åtaganden</a:t>
            </a:r>
          </a:p>
          <a:p>
            <a:r>
              <a:rPr lang="sv-SE" sz="2400" dirty="0"/>
              <a:t>Gemensam föräldraaktivitet</a:t>
            </a:r>
            <a:endParaRPr lang="sv-SE" sz="2200" dirty="0"/>
          </a:p>
        </p:txBody>
      </p:sp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39CDE53B-7D66-F636-3AC7-8537A5FE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23948" b="-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7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1997B8-F09F-00F1-C3F0-09D0C1E9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Organisation runt F-17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832BEE-B3D0-19D7-3E0C-A16BFD08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Tränare</a:t>
            </a:r>
          </a:p>
          <a:p>
            <a:r>
              <a:rPr lang="sv-SE" sz="2200" dirty="0"/>
              <a:t>Elin (</a:t>
            </a:r>
            <a:r>
              <a:rPr lang="sv-SE" sz="2200" dirty="0" err="1"/>
              <a:t>Admin</a:t>
            </a:r>
            <a:r>
              <a:rPr lang="sv-SE" sz="2200" dirty="0"/>
              <a:t>)</a:t>
            </a:r>
          </a:p>
          <a:p>
            <a:r>
              <a:rPr lang="sv-SE" sz="2200" dirty="0"/>
              <a:t>Helena (</a:t>
            </a:r>
            <a:r>
              <a:rPr lang="sv-SE" sz="2200" dirty="0" err="1"/>
              <a:t>Admin</a:t>
            </a:r>
            <a:r>
              <a:rPr lang="sv-SE" sz="2200" dirty="0"/>
              <a:t>)</a:t>
            </a:r>
          </a:p>
          <a:p>
            <a:r>
              <a:rPr lang="sv-SE" sz="2200" dirty="0"/>
              <a:t>Jasmine</a:t>
            </a:r>
          </a:p>
          <a:p>
            <a:r>
              <a:rPr lang="sv-SE" sz="2200" dirty="0"/>
              <a:t>Kristoffer</a:t>
            </a:r>
          </a:p>
          <a:p>
            <a:r>
              <a:rPr lang="sv-SE" sz="2200" dirty="0"/>
              <a:t>Mattias (Cupansvarig)</a:t>
            </a:r>
          </a:p>
          <a:p>
            <a:r>
              <a:rPr lang="sv-SE" sz="2200" dirty="0"/>
              <a:t>Pauline</a:t>
            </a:r>
          </a:p>
        </p:txBody>
      </p:sp>
      <p:pic>
        <p:nvPicPr>
          <p:cNvPr id="6" name="Bild 5" descr="Visselpipa kontur">
            <a:extLst>
              <a:ext uri="{FF2B5EF4-FFF2-40B4-BE49-F238E27FC236}">
                <a16:creationId xmlns:a16="http://schemas.microsoft.com/office/drawing/2014/main" id="{7E3FE995-FD97-8F54-6EED-B8E1990C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1026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ECABE682-3549-6248-6022-7B4AD3D5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8D07A0E4-0C40-1E32-B603-097E932244EC}"/>
              </a:ext>
            </a:extLst>
          </p:cNvPr>
          <p:cNvSpPr txBox="1">
            <a:spLocks/>
          </p:cNvSpPr>
          <p:nvPr/>
        </p:nvSpPr>
        <p:spPr>
          <a:xfrm>
            <a:off x="5176520" y="2828034"/>
            <a:ext cx="4431504" cy="34838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200" dirty="0"/>
              <a:t>Administration</a:t>
            </a:r>
          </a:p>
          <a:p>
            <a:r>
              <a:rPr lang="sv-SE" sz="2200" dirty="0"/>
              <a:t>Kassör/försäljning – Fredrik T</a:t>
            </a:r>
          </a:p>
          <a:p>
            <a:r>
              <a:rPr lang="sv-SE" sz="2200" dirty="0"/>
              <a:t>Arrangemangsansvarig - Matilda</a:t>
            </a:r>
          </a:p>
        </p:txBody>
      </p:sp>
    </p:spTree>
    <p:extLst>
      <p:ext uri="{BB962C8B-B14F-4D97-AF65-F5344CB8AC3E}">
        <p14:creationId xmlns:p14="http://schemas.microsoft.com/office/powerpoint/2010/main" val="312234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97A173-F8FD-3ED6-4E7B-430E4274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Laget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821D0F-26D3-C9B8-744B-40DB0103A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80" y="2706624"/>
            <a:ext cx="6894576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17 tjejer är nu registrerade i laget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Några nya spelare provtränar just nu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Vi välkomnar gärna fler – tipsa gärna kompisar som vill prova fotboll som är födda 2017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En ambitiös och engagerad grupp med mycket kämparvilja</a:t>
            </a:r>
          </a:p>
        </p:txBody>
      </p:sp>
      <p:pic>
        <p:nvPicPr>
          <p:cNvPr id="6" name="Bild 5" descr="Grupp med kvinnor kontur">
            <a:extLst>
              <a:ext uri="{FF2B5EF4-FFF2-40B4-BE49-F238E27FC236}">
                <a16:creationId xmlns:a16="http://schemas.microsoft.com/office/drawing/2014/main" id="{B35454F3-7930-6141-D3C5-DCFEB665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50014CCF-B172-849C-14D0-7EB4EB03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1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20264-5B3C-2C02-4674-71711C75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87D409-CEDE-F2B1-67F4-5F38EA17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Träningar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775536-8885-5526-1822-059CDB7B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587751"/>
            <a:ext cx="7029831" cy="38416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5000" b="1" dirty="0"/>
              <a:t>Nuvarande tider</a:t>
            </a:r>
            <a:endParaRPr lang="sv-SE" sz="5000" dirty="0"/>
          </a:p>
          <a:p>
            <a:r>
              <a:rPr lang="sv-SE" sz="5000" b="1" dirty="0"/>
              <a:t>Tisdagar:</a:t>
            </a:r>
            <a:r>
              <a:rPr lang="sv-SE" sz="5000" dirty="0"/>
              <a:t> </a:t>
            </a:r>
            <a:r>
              <a:rPr lang="sv-SE" sz="5000" dirty="0" err="1"/>
              <a:t>Ögärdet</a:t>
            </a:r>
            <a:endParaRPr lang="sv-SE" sz="5000" dirty="0"/>
          </a:p>
          <a:p>
            <a:r>
              <a:rPr lang="sv-SE" sz="5000" b="1" dirty="0"/>
              <a:t>Varannan söndag:</a:t>
            </a:r>
            <a:r>
              <a:rPr lang="sv-SE" sz="5000" dirty="0"/>
              <a:t> Lertäppa (</a:t>
            </a:r>
            <a:r>
              <a:rPr lang="sv-SE" sz="5000" i="1" dirty="0"/>
              <a:t>just nu avstängd</a:t>
            </a:r>
            <a:r>
              <a:rPr lang="sv-SE" sz="5000" dirty="0"/>
              <a:t>)</a:t>
            </a:r>
          </a:p>
          <a:p>
            <a:endParaRPr lang="sv-SE" sz="5000" dirty="0"/>
          </a:p>
          <a:p>
            <a:pPr marL="0" indent="0">
              <a:buNone/>
            </a:pPr>
            <a:r>
              <a:rPr lang="sv-SE" sz="5000" b="1" dirty="0"/>
              <a:t>Kommande förändringar</a:t>
            </a:r>
            <a:endParaRPr lang="sv-SE" sz="5000" dirty="0"/>
          </a:p>
          <a:p>
            <a:r>
              <a:rPr lang="sv-SE" sz="5000" dirty="0"/>
              <a:t>Vi kommer </a:t>
            </a:r>
            <a:r>
              <a:rPr lang="sv-SE" sz="5000" dirty="0" err="1"/>
              <a:t>ev</a:t>
            </a:r>
            <a:r>
              <a:rPr lang="sv-SE" sz="5000" dirty="0"/>
              <a:t> träna tillsammans med </a:t>
            </a:r>
            <a:r>
              <a:rPr lang="sv-SE" sz="5000" b="1" dirty="0"/>
              <a:t>F-16</a:t>
            </a:r>
            <a:r>
              <a:rPr lang="sv-SE" sz="5000" dirty="0"/>
              <a:t> – info om tid och plats kommer.</a:t>
            </a:r>
          </a:p>
          <a:p>
            <a:r>
              <a:rPr lang="sv-SE" sz="5000" dirty="0"/>
              <a:t>Nya träningstider från </a:t>
            </a:r>
            <a:r>
              <a:rPr lang="sv-SE" sz="5000" b="1" dirty="0"/>
              <a:t>vecka XX:</a:t>
            </a:r>
            <a:endParaRPr lang="sv-SE" sz="5000" dirty="0"/>
          </a:p>
          <a:p>
            <a:pPr lvl="1"/>
            <a:r>
              <a:rPr lang="sv-SE" sz="5000" dirty="0"/>
              <a:t>Dag 1: [Tid &amp; plats]</a:t>
            </a:r>
          </a:p>
          <a:p>
            <a:pPr lvl="1"/>
            <a:r>
              <a:rPr lang="sv-SE" sz="5000" dirty="0"/>
              <a:t>Dag 2: [Tid &amp; plats]</a:t>
            </a:r>
          </a:p>
          <a:p>
            <a:pPr lvl="1"/>
            <a:endParaRPr lang="sv-SE" sz="5000" dirty="0"/>
          </a:p>
          <a:p>
            <a:pPr marL="0" indent="0">
              <a:buNone/>
            </a:pPr>
            <a:r>
              <a:rPr lang="sv-SE" sz="5000" b="1" dirty="0"/>
              <a:t>Säsongsplanering</a:t>
            </a:r>
            <a:endParaRPr lang="sv-SE" sz="5000" dirty="0"/>
          </a:p>
          <a:p>
            <a:r>
              <a:rPr lang="sv-SE" sz="5000" b="1" dirty="0"/>
              <a:t>Avslutning:</a:t>
            </a:r>
            <a:r>
              <a:rPr lang="sv-SE" sz="5000" dirty="0"/>
              <a:t> vecka 50 (exakt dag meddelas).</a:t>
            </a:r>
          </a:p>
          <a:p>
            <a:r>
              <a:rPr lang="sv-SE" sz="5000" b="1" dirty="0"/>
              <a:t>Uppstart:</a:t>
            </a:r>
            <a:r>
              <a:rPr lang="sv-SE" sz="5000" dirty="0"/>
              <a:t> vecka 2 eller 3 efter uppehållet.</a:t>
            </a:r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7" name="Bild 6" descr="Fotboll med hel fyllning">
            <a:extLst>
              <a:ext uri="{FF2B5EF4-FFF2-40B4-BE49-F238E27FC236}">
                <a16:creationId xmlns:a16="http://schemas.microsoft.com/office/drawing/2014/main" id="{19BFBB76-F5E6-B8D4-151A-B7854900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BBAB4CA8-1F70-5562-EDEF-0A867B80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1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790724-16EA-F558-D0B1-E16942BC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Anmälan och närvaro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E876A2-3580-C4E3-21A8-F6BF9918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000" dirty="0"/>
              <a:t>Anmäl i tid till både träningar och matcher.</a:t>
            </a:r>
          </a:p>
          <a:p>
            <a:r>
              <a:rPr lang="sv-SE" sz="2000" dirty="0"/>
              <a:t>Avanmäl i tid om ni inte kan komma.</a:t>
            </a:r>
          </a:p>
          <a:p>
            <a:r>
              <a:rPr lang="sv-SE" sz="2000" dirty="0"/>
              <a:t>Kallelser stänger kl. 10 samma dag.</a:t>
            </a:r>
            <a:br>
              <a:rPr lang="sv-SE" sz="2000" dirty="0"/>
            </a:br>
            <a:r>
              <a:rPr lang="sv-SE" sz="2000" dirty="0"/>
              <a:t>– Har ni inte hunnit anmäla/avanmäla → meddela i </a:t>
            </a:r>
            <a:r>
              <a:rPr lang="sv-SE" sz="2000" dirty="0" err="1"/>
              <a:t>WhatsApp</a:t>
            </a:r>
            <a:r>
              <a:rPr lang="sv-SE" sz="2000" dirty="0"/>
              <a:t>-gruppen.</a:t>
            </a:r>
          </a:p>
          <a:p>
            <a:r>
              <a:rPr lang="sv-SE" sz="2000" dirty="0"/>
              <a:t>Vi tränar i (nästan) alla väder – uppmuntra barnen att komma även när det regnar.</a:t>
            </a:r>
          </a:p>
          <a:p>
            <a:pPr marL="0" indent="0">
              <a:buNone/>
            </a:pPr>
            <a:endParaRPr lang="sv-SE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C00000"/>
                </a:solidFill>
              </a:rPr>
              <a:t>Vi planerar övningar och upplägg efter antal deltagare</a:t>
            </a:r>
          </a:p>
          <a:p>
            <a:endParaRPr lang="sv-SE" sz="2200" dirty="0"/>
          </a:p>
        </p:txBody>
      </p:sp>
      <p:pic>
        <p:nvPicPr>
          <p:cNvPr id="6" name="Bild 5" descr="Checklista kontur">
            <a:extLst>
              <a:ext uri="{FF2B5EF4-FFF2-40B4-BE49-F238E27FC236}">
                <a16:creationId xmlns:a16="http://schemas.microsoft.com/office/drawing/2014/main" id="{B74652B2-E324-6D6C-43DB-99BEEE741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9E8453A0-2E7F-4CD2-82A6-EC05B407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3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5045A6-CF91-09CD-9E2D-6CDAAB4F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Matcher och Cuper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320796-DFE6-07C7-91AC-71554AE7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dirty="0"/>
              <a:t>Hösten</a:t>
            </a:r>
          </a:p>
          <a:p>
            <a:r>
              <a:rPr lang="sv-SE" sz="1800" dirty="0"/>
              <a:t>Kungsbackaleken är klar</a:t>
            </a:r>
          </a:p>
          <a:p>
            <a:r>
              <a:rPr lang="sv-SE" sz="1800" dirty="0"/>
              <a:t>19/10 Wilhelm Fribergs </a:t>
            </a:r>
            <a:r>
              <a:rPr lang="sv-SE" sz="1800" dirty="0" err="1"/>
              <a:t>Minnescup</a:t>
            </a:r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dirty="0"/>
              <a:t>Våren</a:t>
            </a:r>
          </a:p>
          <a:p>
            <a:r>
              <a:rPr lang="sv-SE" sz="1800" dirty="0"/>
              <a:t>Kungsbackaleken fortsätter 5v5</a:t>
            </a:r>
          </a:p>
          <a:p>
            <a:r>
              <a:rPr lang="sv-SE" sz="1800" dirty="0"/>
              <a:t>Planerat 1-2 cuper (datum meddelas senare)</a:t>
            </a:r>
          </a:p>
          <a:p>
            <a:endParaRPr lang="sv-SE" sz="1800" dirty="0"/>
          </a:p>
          <a:p>
            <a:pPr marL="0" indent="0">
              <a:buNone/>
            </a:pPr>
            <a:r>
              <a:rPr lang="sv-SE" sz="1800" dirty="0">
                <a:solidFill>
                  <a:srgbClr val="C00000"/>
                </a:solidFill>
              </a:rPr>
              <a:t>Viktigt att svara på kallelsen i tid så vi vet hur många lag som ska anmälas och hur vi delar upp lagen</a:t>
            </a:r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11" name="Bild 10" descr="Prispokal med hel fyllning">
            <a:extLst>
              <a:ext uri="{FF2B5EF4-FFF2-40B4-BE49-F238E27FC236}">
                <a16:creationId xmlns:a16="http://schemas.microsoft.com/office/drawing/2014/main" id="{D1233276-4194-1C6A-4ED6-8AF0D5B8F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5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F880B752-656A-3770-09EE-8767A10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2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41DC0B-50F5-7F30-5478-39C4D0D7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Vad vi jobbar med i gruppen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ED6BF8-C700-AB9D-4711-BAB03ED11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/>
          </a:bodyPr>
          <a:lstStyle/>
          <a:p>
            <a:r>
              <a:rPr lang="sv-SE" sz="2200" dirty="0"/>
              <a:t>Glädje, lek och gemenskap före resultat</a:t>
            </a:r>
          </a:p>
          <a:p>
            <a:r>
              <a:rPr lang="sv-SE" sz="2200" dirty="0"/>
              <a:t>Alla får prova olika positioner och utvecklas i sin takt</a:t>
            </a:r>
          </a:p>
          <a:p>
            <a:r>
              <a:rPr lang="sv-SE" sz="2200" dirty="0"/>
              <a:t>Positiv inställning till träning och övningar</a:t>
            </a:r>
          </a:p>
          <a:p>
            <a:r>
              <a:rPr lang="sv-SE" sz="2200" dirty="0"/>
              <a:t>Alla är lagkamrater, vi tränar och spelar med alla</a:t>
            </a:r>
          </a:p>
          <a:p>
            <a:r>
              <a:rPr lang="sv-SE" sz="2200" dirty="0"/>
              <a:t>Vi stöttar och peppar varandra</a:t>
            </a:r>
          </a:p>
          <a:p>
            <a:r>
              <a:rPr lang="sv-SE" sz="2200" dirty="0"/>
              <a:t>Fokus på fotboll, inga gymnastiska inslag under träningen</a:t>
            </a:r>
          </a:p>
          <a:p>
            <a:r>
              <a:rPr lang="sv-SE" sz="2200" dirty="0"/>
              <a:t>På träningar är fokus på teknik, driva med boll, passningar, mottagningar, 1v1 spel, matchspel, skott, vristskott</a:t>
            </a:r>
            <a:r>
              <a:rPr lang="sv-SE" sz="2200"/>
              <a:t>, målvaktsövningar.</a:t>
            </a:r>
            <a:endParaRPr lang="sv-SE" sz="2200" dirty="0"/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8" name="Bild 7" descr="Skål kontur">
            <a:extLst>
              <a:ext uri="{FF2B5EF4-FFF2-40B4-BE49-F238E27FC236}">
                <a16:creationId xmlns:a16="http://schemas.microsoft.com/office/drawing/2014/main" id="{DB89AF2D-9575-71CE-1762-100C195B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1C32AE7E-2447-D612-9DC6-EB772567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6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C02311-D604-764C-8E44-596F1E26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Hjälp era barn med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CFD18F-5906-5EFB-907E-A1AA8283A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2706624"/>
            <a:ext cx="7861126" cy="3483864"/>
          </a:xfrm>
        </p:spPr>
        <p:txBody>
          <a:bodyPr>
            <a:normAutofit/>
          </a:bodyPr>
          <a:lstStyle/>
          <a:p>
            <a:r>
              <a:rPr lang="sv-SE" sz="2000" dirty="0"/>
              <a:t>Kom i tid</a:t>
            </a:r>
          </a:p>
          <a:p>
            <a:r>
              <a:rPr lang="sv-SE" sz="2000" dirty="0"/>
              <a:t>Besök toaletten innan träning</a:t>
            </a:r>
          </a:p>
          <a:p>
            <a:r>
              <a:rPr lang="sv-SE" sz="2000" dirty="0"/>
              <a:t>Ta på rätt kläder efter väder</a:t>
            </a:r>
          </a:p>
          <a:p>
            <a:r>
              <a:rPr lang="sv-SE" sz="2000" dirty="0"/>
              <a:t>Knutna skor och uppsatt hår, inga smycken</a:t>
            </a:r>
          </a:p>
          <a:p>
            <a:r>
              <a:rPr lang="sv-SE" sz="2000" dirty="0"/>
              <a:t>Vattenflaska</a:t>
            </a:r>
          </a:p>
          <a:p>
            <a:r>
              <a:rPr lang="sv-SE" sz="2000" dirty="0"/>
              <a:t>Matchställ endast till match</a:t>
            </a:r>
          </a:p>
          <a:p>
            <a:pPr lvl="1"/>
            <a:r>
              <a:rPr lang="sv-SE" sz="2000" dirty="0"/>
              <a:t>Röda shorts med svart linning samt röda strumpor</a:t>
            </a:r>
          </a:p>
          <a:p>
            <a:pPr lvl="1"/>
            <a:endParaRPr lang="sv-SE" sz="2000" dirty="0"/>
          </a:p>
          <a:p>
            <a:pPr marL="0" indent="0">
              <a:buNone/>
            </a:pPr>
            <a:r>
              <a:rPr lang="sv-SE" sz="2000" i="1" dirty="0">
                <a:solidFill>
                  <a:srgbClr val="C00000"/>
                </a:solidFill>
              </a:rPr>
              <a:t>Prata med barnen om att vi är ett lag och att vi har en positiv inställning</a:t>
            </a:r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9" name="Bild 8" descr="Familj med flicka kontur">
            <a:extLst>
              <a:ext uri="{FF2B5EF4-FFF2-40B4-BE49-F238E27FC236}">
                <a16:creationId xmlns:a16="http://schemas.microsoft.com/office/drawing/2014/main" id="{1E542B66-73AE-34AF-2987-68091B9D7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5" name="Picture 2" descr="IFK Fjärås söker nya krafter till Sponsorgruppen | IFK Fjärås">
            <a:extLst>
              <a:ext uri="{FF2B5EF4-FFF2-40B4-BE49-F238E27FC236}">
                <a16:creationId xmlns:a16="http://schemas.microsoft.com/office/drawing/2014/main" id="{4FE386CB-EE0F-645B-1DD5-18668E20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327" y="4079193"/>
            <a:ext cx="393895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1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570</Words>
  <Application>Microsoft Office PowerPoint</Application>
  <PresentationFormat>Bredbild</PresentationFormat>
  <Paragraphs>109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Office-tema</vt:lpstr>
      <vt:lpstr>IFK Fjärås F-17</vt:lpstr>
      <vt:lpstr>Agenda</vt:lpstr>
      <vt:lpstr>Organisation runt F-17</vt:lpstr>
      <vt:lpstr>Laget</vt:lpstr>
      <vt:lpstr>Träningar</vt:lpstr>
      <vt:lpstr>Anmälan och närvaro</vt:lpstr>
      <vt:lpstr>Matcher och Cuper</vt:lpstr>
      <vt:lpstr>Vad vi jobbar med i gruppen</vt:lpstr>
      <vt:lpstr>Hjälp era barn med</vt:lpstr>
      <vt:lpstr>Lagaktivitet</vt:lpstr>
      <vt:lpstr>Medlems – och träningsavgift </vt:lpstr>
      <vt:lpstr>Åtaganden </vt:lpstr>
      <vt:lpstr>Gemensam föräldraaktivitet</vt:lpstr>
      <vt:lpstr>Bästa laget!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Helena Helmström</dc:creator>
  <cp:lastModifiedBy>Helena Helmström</cp:lastModifiedBy>
  <cp:revision>20</cp:revision>
  <dcterms:created xsi:type="dcterms:W3CDTF">2025-09-15T15:24:48Z</dcterms:created>
  <dcterms:modified xsi:type="dcterms:W3CDTF">2025-10-21T05:17:12Z</dcterms:modified>
</cp:coreProperties>
</file>