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5" r:id="rId12"/>
    <p:sldId id="276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427E44-B8ED-481F-9831-98A610B2C473}" v="26" dt="2024-03-27T10:00:27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el Brodén" userId="5f0c7e75-1e08-4ec7-b5e5-88461e83e1b1" providerId="ADAL" clId="{3E427E44-B8ED-481F-9831-98A610B2C473}"/>
    <pc:docChg chg="delSld">
      <pc:chgData name="Mikael Brodén" userId="5f0c7e75-1e08-4ec7-b5e5-88461e83e1b1" providerId="ADAL" clId="{3E427E44-B8ED-481F-9831-98A610B2C473}" dt="2024-03-28T06:32:24.539" v="0" actId="47"/>
      <pc:docMkLst>
        <pc:docMk/>
      </pc:docMkLst>
      <pc:sldChg chg="del">
        <pc:chgData name="Mikael Brodén" userId="5f0c7e75-1e08-4ec7-b5e5-88461e83e1b1" providerId="ADAL" clId="{3E427E44-B8ED-481F-9831-98A610B2C473}" dt="2024-03-28T06:32:24.539" v="0" actId="47"/>
        <pc:sldMkLst>
          <pc:docMk/>
          <pc:sldMk cId="2580560321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4B18C-92D8-F03C-D3F4-86806ACFB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1635ADB-82AB-FDF8-2D43-23033CA4C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153548-A775-2EA1-4D19-8B830E2AB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810C7A-B7CE-4C21-3016-DCCC851E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027AD4-3C28-8C87-93D7-A6D22226B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320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97B7BD-6660-B865-E54E-7BB4AE9FD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BAFD181-C09D-CF07-8EC9-E1736EA3D9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71EFAA-B849-71F4-CD8B-23C39C32F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7C4064-EB64-D3C7-117E-7B6940A6F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530C7F-BDA1-9456-B3D1-0D165E2C7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576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40E74D2-F7A8-3DAA-57E2-5890AAC0FC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F646DED-DE55-51D8-8EFE-EEA8768C7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9DC7F3-9679-0AEB-7A4F-4BFDE0418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513C63-12C0-9554-F77D-9AEBB6A1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EABCF0-ABEF-EC71-CA41-7BE813C1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715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634B6D-FD9C-F625-3199-23FCF7828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58DCB8-512D-A5FB-C348-68F9A7ACA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B16614D-9EF4-612A-DE78-FCB84428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A5DC6C-473C-1691-E905-F8AC2C7EF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0A520E-ED82-78D6-73D1-0D46F5C02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0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24E2CD-E5C4-73A8-34D1-48E29D61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6E90D51-8F83-062C-AF19-E91CBEC12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56CC0A-11EC-2358-0113-044CB66C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107D13-7670-3D6D-D947-80AE0FF6A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69E03D-985C-7B2D-CBCF-4160B9B1C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90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3EA95A-A00E-883D-0109-4FE30FCDF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D6836D-67C5-DC86-CB3E-F7C263AAE4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4AA97F4-5124-A998-4125-073001802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A6D9EAB-8EDF-B0A2-A056-993F3B2C9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06F6BE3-943A-F104-F843-8243A77D1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A0C678-584D-2A8C-89AA-ECCD27B6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92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8656FE-D51C-E843-7F10-70E9166CC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5FBFB5-D111-5109-A29F-06C14FEBB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BF3A63E-787B-3E0D-EC4A-DAA104E4F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D606E85-C193-238D-0C22-B0927EF226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105D584-FECD-1A49-430E-CBC490B28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07ED47F-E990-1F2A-AD55-1C38BB6AD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5187C8E-517E-5B90-6B0C-290124B1F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A05F821-C650-88A8-6356-808E23362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0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245C40-BCD3-19E8-45F0-013143418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822D157-A032-3055-A7FF-AC2E44865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F072E3E-1504-631F-2642-D02459AFC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0B09F77-972E-8E99-65F0-3F338D702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478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19C6A0B-BE5C-BDB6-20CC-4AA7E5E5B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7AFEAD1-4278-B837-66C1-BFFBA4313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8DDB80F-4E7F-DFD4-83F1-A36CBFFE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055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081F98-B42F-C29C-2C42-D48874A49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560CEA-3EA0-71AB-F0E3-BEBC90093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0B3A99A-5BCF-E13D-373E-B2F3726C3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B0FC6F0-F3AA-26BA-FF7C-584397963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4110371-BF38-CB3D-C83A-21B751190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9B10496-9A7D-A679-8C55-64B485832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1475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92D6-388F-0964-4B66-60DBA91D6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3137B84-A268-D243-2969-4D664F14AE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DC17C7-8952-0BA6-5C97-750836A44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34D5DE-11A3-CC0D-79E6-BD312EAC4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61A018-C60B-FB09-C77D-244506BFC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6641B5-63E2-6482-C1DB-031242E53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03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1A0B99E-F4B9-DC90-444A-3AF6A99E4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99CF37E-6F68-86B7-5374-9E45F38DC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303E9-AACF-370B-4E71-AE032C25BD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621F3-6091-4335-A826-B0ACEF1F88B5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813099-57DD-AFF6-B9E7-452223C83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32B1346-9FB3-3AD4-781A-154579C254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633CE-9CB0-4E63-B90B-107BB523AA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249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CE0CF9-BE7F-49F0-8085-1F44E52274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FÖRÄLDRAMÖTE P13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06DBF36-B1B7-4433-873C-7403F8F264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27 MARS 2024</a:t>
            </a:r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9E9C4607-5381-491D-B432-9C834748F3B3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292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4956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388D8-C68C-B08C-B70A-FDADBE8E4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F71033-E773-BEF2-E65A-247A180F5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Övrig info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778B087-9F7A-EC28-8B89-6E79D6BC0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351338"/>
          </a:xfrm>
        </p:spPr>
        <p:txBody>
          <a:bodyPr/>
          <a:lstStyle/>
          <a:p>
            <a:r>
              <a:rPr lang="sv-SE" dirty="0"/>
              <a:t>Kallelser till träning och match</a:t>
            </a:r>
          </a:p>
          <a:p>
            <a:pPr lvl="1"/>
            <a:r>
              <a:rPr lang="sv-SE" dirty="0"/>
              <a:t> Svara och kommentera gärna om ert barn inte kan delta, det underlättar vår planering</a:t>
            </a:r>
          </a:p>
          <a:p>
            <a:pPr lvl="1"/>
            <a:r>
              <a:rPr lang="sv-SE" dirty="0"/>
              <a:t>Meddela gärna i god tid om ni ska resa bort eller har förhinder vad gäller matcher</a:t>
            </a:r>
          </a:p>
          <a:p>
            <a:r>
              <a:rPr lang="sv-SE" dirty="0"/>
              <a:t>Matchvärdar obligatoriskt</a:t>
            </a:r>
          </a:p>
          <a:p>
            <a:pPr lvl="1"/>
            <a:r>
              <a:rPr lang="sv-SE" dirty="0"/>
              <a:t>Instruktion för matchvärden finns sparad under dokument på laget.se</a:t>
            </a:r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5C4609F4-5F23-A0FA-ADCE-AE8F3E56E1EB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1810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5B94A-1FC4-D251-FD54-1279D19E4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59FC52-C1B8-D07F-1B29-8CD1EFEC5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Övrig info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304D3E-43BC-F376-D14F-9D00A6735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351338"/>
          </a:xfrm>
        </p:spPr>
        <p:txBody>
          <a:bodyPr/>
          <a:lstStyle/>
          <a:p>
            <a:r>
              <a:rPr lang="sv-SE" dirty="0"/>
              <a:t>Lagfotografering planeras till vecka 22</a:t>
            </a:r>
          </a:p>
          <a:p>
            <a:r>
              <a:rPr lang="sv-SE" dirty="0"/>
              <a:t>Bollkallar 26 juni (minst åtta barn + fem föräldrar)</a:t>
            </a:r>
          </a:p>
          <a:p>
            <a:r>
              <a:rPr lang="sv-SE" dirty="0"/>
              <a:t>Fotbollsskolan ”Lira Blågult” 10-13 juni</a:t>
            </a:r>
          </a:p>
          <a:p>
            <a:r>
              <a:rPr lang="sv-SE" dirty="0" err="1"/>
              <a:t>Joyna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17EB5B5D-9B21-7957-AB4B-153894E6FD7D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1123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66C42-B74E-C329-F240-9274E5E72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8EFD616-4346-4E9F-6262-157EB4F1D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745" y="947497"/>
            <a:ext cx="6930752" cy="462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969CC48-FB0E-EEB8-AAE2-A7AF4BC4B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Övriga frågor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C5B3AB5-2F6F-04B8-1D99-516E6B21A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351338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8C799F2C-32AE-1DC8-B137-F12D304C17A3}"/>
              </a:ext>
            </a:extLst>
          </p:cNvPr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0277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CE0CF9-BE7F-49F0-8085-1F44E5227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06DBF36-B1B7-4433-873C-7403F8F26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Spelare och vuxna runt laget</a:t>
            </a:r>
          </a:p>
          <a:p>
            <a:r>
              <a:rPr lang="sv-SE" dirty="0"/>
              <a:t>Träningar</a:t>
            </a:r>
          </a:p>
          <a:p>
            <a:r>
              <a:rPr lang="sv-SE" dirty="0"/>
              <a:t>Seriespel</a:t>
            </a:r>
          </a:p>
          <a:p>
            <a:r>
              <a:rPr lang="sv-SE" dirty="0"/>
              <a:t>Cuper och finansiering</a:t>
            </a:r>
          </a:p>
          <a:p>
            <a:r>
              <a:rPr lang="sv-SE" dirty="0"/>
              <a:t>Föräldraarbete</a:t>
            </a:r>
          </a:p>
          <a:p>
            <a:r>
              <a:rPr lang="sv-SE" dirty="0"/>
              <a:t>Övrig info </a:t>
            </a:r>
          </a:p>
          <a:p>
            <a:r>
              <a:rPr lang="sv-SE" dirty="0"/>
              <a:t>Övriga frågor</a:t>
            </a:r>
          </a:p>
          <a:p>
            <a:endParaRPr lang="sv-SE" dirty="0"/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9E9C4607-5381-491D-B432-9C834748F3B3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08674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A2396-4E76-099B-E0F0-616A43B07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237B79-AB86-9A93-8C36-E8F835CA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Spelare och vuxna runt laget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AF80FC-D440-6352-EE6A-F4FFE3F40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Just nu 35 barn i truppen</a:t>
            </a:r>
          </a:p>
          <a:p>
            <a:pPr lvl="1"/>
            <a:r>
              <a:rPr lang="sv-SE" dirty="0" err="1"/>
              <a:t>Nic</a:t>
            </a:r>
            <a:r>
              <a:rPr lang="sv-SE" dirty="0"/>
              <a:t>, Tristan och </a:t>
            </a:r>
            <a:r>
              <a:rPr lang="sv-SE" dirty="0" err="1"/>
              <a:t>Udai</a:t>
            </a:r>
            <a:r>
              <a:rPr lang="sv-SE" dirty="0"/>
              <a:t> nya</a:t>
            </a:r>
          </a:p>
          <a:p>
            <a:pPr lvl="1"/>
            <a:r>
              <a:rPr lang="sv-SE" dirty="0"/>
              <a:t>Arvid T och Vincent </a:t>
            </a:r>
          </a:p>
          <a:p>
            <a:r>
              <a:rPr lang="sv-SE" dirty="0"/>
              <a:t>8 planledare – ingen förändring</a:t>
            </a:r>
          </a:p>
          <a:p>
            <a:r>
              <a:rPr lang="sv-SE" dirty="0"/>
              <a:t>Christoffer Brunstedt ny </a:t>
            </a:r>
            <a:r>
              <a:rPr lang="sv-SE" dirty="0" err="1"/>
              <a:t>adminansvarig</a:t>
            </a:r>
            <a:endParaRPr lang="sv-SE" dirty="0"/>
          </a:p>
          <a:p>
            <a:r>
              <a:rPr lang="sv-SE" dirty="0"/>
              <a:t>Nystartad föräldragrupp</a:t>
            </a:r>
          </a:p>
          <a:p>
            <a:pPr lvl="1"/>
            <a:r>
              <a:rPr lang="sv-SE" dirty="0"/>
              <a:t>Erika, Jenny, Eva, Johan och Elli</a:t>
            </a:r>
          </a:p>
          <a:p>
            <a:endParaRPr lang="sv-SE" dirty="0"/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CDFFADC9-2105-DBC1-A3A2-4F0DD7695528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3032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89415-9C2D-1D32-E956-F4ED25C76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35643E-20E2-BC40-0254-28EB8C59B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Träningar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C174155-548D-44B7-B0C8-FFB65D82C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Tre träningar i veckan från det att vi kommer ut på </a:t>
            </a:r>
            <a:r>
              <a:rPr lang="sv-SE" dirty="0" err="1"/>
              <a:t>Balsta</a:t>
            </a:r>
            <a:r>
              <a:rPr lang="sv-SE" dirty="0"/>
              <a:t>, efterfrågat möjlighet till ytterligare träningstid från mitten av april </a:t>
            </a:r>
          </a:p>
          <a:p>
            <a:r>
              <a:rPr lang="sv-SE" dirty="0"/>
              <a:t>Önskvärt om barnen har ambitionen att träna fotboll minst två gånger i veckan under säsong</a:t>
            </a:r>
          </a:p>
          <a:p>
            <a:r>
              <a:rPr lang="sv-SE" dirty="0"/>
              <a:t>Träningspris för närvaro ≥ 75% perioden 15 april till 13 oktober</a:t>
            </a:r>
          </a:p>
          <a:p>
            <a:pPr lvl="1"/>
            <a:r>
              <a:rPr lang="sv-SE" dirty="0"/>
              <a:t>Annan idrott/aktivitet 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FA4435C2-5AD2-E6EB-189D-1609605B2EBE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2274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16ECA-B3CA-4545-AFCC-99A4DAD72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84C8A0-C08F-B97D-7C92-F91BB3F17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Seriespel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BE534D7-F8FE-CC34-2369-7BA6B12C4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Anmält fyra lag till seriespel </a:t>
            </a:r>
          </a:p>
          <a:p>
            <a:pPr lvl="1"/>
            <a:r>
              <a:rPr lang="sv-SE" dirty="0"/>
              <a:t>Ett lag i blå serie 10-11 år</a:t>
            </a:r>
          </a:p>
          <a:p>
            <a:pPr lvl="1"/>
            <a:r>
              <a:rPr lang="sv-SE" dirty="0"/>
              <a:t>Två lag i röd serie 11-12 år</a:t>
            </a:r>
          </a:p>
          <a:p>
            <a:pPr lvl="1"/>
            <a:r>
              <a:rPr lang="sv-SE" dirty="0"/>
              <a:t>Ett lag i svart serie 12 år </a:t>
            </a:r>
          </a:p>
          <a:p>
            <a:pPr lvl="1"/>
            <a:endParaRPr lang="sv-SE" sz="1200" dirty="0"/>
          </a:p>
          <a:p>
            <a:r>
              <a:rPr lang="sv-SE" dirty="0"/>
              <a:t>Preliminärt start helgen 27-28 april</a:t>
            </a:r>
          </a:p>
          <a:p>
            <a:endParaRPr lang="sv-SE" sz="1200" dirty="0"/>
          </a:p>
          <a:p>
            <a:r>
              <a:rPr lang="sv-SE" dirty="0"/>
              <a:t>Krav på ungdomsregistrering – fyll i blankett</a:t>
            </a:r>
          </a:p>
          <a:p>
            <a:endParaRPr lang="sv-SE" dirty="0"/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0BF08A08-3D9C-5FCD-DACA-2C8F8FCBA01E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7200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7B38F-ED31-2E23-03D7-0F9D452CB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3BC177-F2D0-6676-4D21-00BD6FBB6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Preliminär serieindelning</a:t>
            </a:r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5F6B81EA-0ED1-4D3C-7CD9-E4AC7F3495D0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3C2F789-3D79-1CFF-0508-3A2775F60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2126" y="1287188"/>
            <a:ext cx="2713074" cy="4887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>
                <a:solidFill>
                  <a:schemeClr val="accent5"/>
                </a:solidFill>
              </a:rPr>
              <a:t>Blå 10-11</a:t>
            </a:r>
            <a:endParaRPr lang="sv-SE" sz="100" b="1" dirty="0">
              <a:solidFill>
                <a:schemeClr val="accent5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b="1" dirty="0"/>
              <a:t>IFK ESKILSTUNA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BK Sport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Eskilstuna Södra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Flens IF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Hällbybrunns IF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IK Viljan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Jäder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Kvicksund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Skogstorp 2014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TNIS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Triangelns IK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Triangels IK 2014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Ärla IF 2013/14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EAAB36F-4174-C961-9CF8-012C28848201}"/>
              </a:ext>
            </a:extLst>
          </p:cNvPr>
          <p:cNvSpPr txBox="1">
            <a:spLocks/>
          </p:cNvSpPr>
          <p:nvPr/>
        </p:nvSpPr>
        <p:spPr>
          <a:xfrm>
            <a:off x="8945526" y="1303078"/>
            <a:ext cx="2620926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/>
              <a:t>Svart 12</a:t>
            </a:r>
            <a:endParaRPr lang="sv-SE" sz="100" b="1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sv-SE" sz="1600" b="1" dirty="0"/>
              <a:t>IFK ESKILSTUNA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sv-SE" sz="1600" dirty="0"/>
              <a:t>Eskilstuna City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sv-SE" sz="1600" dirty="0"/>
              <a:t>Eskilstuna City Vit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sv-SE" sz="1600" dirty="0"/>
              <a:t>Eskilstuna Södra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sv-SE" sz="1600" dirty="0"/>
              <a:t>Flens FF 2011/12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sv-SE" sz="1600" dirty="0"/>
              <a:t>IK Viljan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sv-SE" sz="1600" dirty="0"/>
              <a:t>Nyköping BIS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sv-SE" sz="1600" dirty="0"/>
              <a:t>Skogstorp 2012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7" name="Platshållare för innehåll 4">
            <a:extLst>
              <a:ext uri="{FF2B5EF4-FFF2-40B4-BE49-F238E27FC236}">
                <a16:creationId xmlns:a16="http://schemas.microsoft.com/office/drawing/2014/main" id="{9A27D34C-2431-BD5E-0DD6-4F8DC8DBEFD0}"/>
              </a:ext>
            </a:extLst>
          </p:cNvPr>
          <p:cNvSpPr txBox="1">
            <a:spLocks/>
          </p:cNvSpPr>
          <p:nvPr/>
        </p:nvSpPr>
        <p:spPr>
          <a:xfrm>
            <a:off x="3459126" y="1287188"/>
            <a:ext cx="2713074" cy="4780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>
                <a:solidFill>
                  <a:srgbClr val="FF0000"/>
                </a:solidFill>
              </a:rPr>
              <a:t>Röd 11-12</a:t>
            </a:r>
            <a:endParaRPr lang="sv-SE" sz="100" b="1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b="1" dirty="0"/>
              <a:t>IFK ESKILSTUNA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AFC Eskilstuna 2014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BK Sport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Eskilstuna City Vit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Hällbybrunn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IFK Mariefred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IK Viljan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Skogstorp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Ärla-</a:t>
            </a:r>
            <a:r>
              <a:rPr lang="sv-SE" sz="1600" dirty="0" err="1"/>
              <a:t>Stenkvista</a:t>
            </a:r>
            <a:r>
              <a:rPr lang="sv-SE" sz="1600" dirty="0"/>
              <a:t>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TNIS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Åkers IF 2014</a:t>
            </a:r>
          </a:p>
        </p:txBody>
      </p:sp>
      <p:sp>
        <p:nvSpPr>
          <p:cNvPr id="8" name="Platshållare för innehåll 5">
            <a:extLst>
              <a:ext uri="{FF2B5EF4-FFF2-40B4-BE49-F238E27FC236}">
                <a16:creationId xmlns:a16="http://schemas.microsoft.com/office/drawing/2014/main" id="{51AB568F-F279-0F7A-F8E0-BA1520E953BF}"/>
              </a:ext>
            </a:extLst>
          </p:cNvPr>
          <p:cNvSpPr txBox="1">
            <a:spLocks/>
          </p:cNvSpPr>
          <p:nvPr/>
        </p:nvSpPr>
        <p:spPr>
          <a:xfrm>
            <a:off x="6324600" y="1303078"/>
            <a:ext cx="26209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Röd 11-12</a:t>
            </a:r>
            <a:endParaRPr lang="sv-SE" sz="100" b="1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b="1" dirty="0"/>
              <a:t>IFK ESKILSTUNA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Enhörna IF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IFK Mariefred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Nordic United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Nykvarns SK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Nykvarns SK 2013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Södertälje FK 2012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sv-SE" sz="1600" dirty="0"/>
              <a:t>Södertälje FK 2013</a:t>
            </a:r>
          </a:p>
        </p:txBody>
      </p:sp>
    </p:spTree>
    <p:extLst>
      <p:ext uri="{BB962C8B-B14F-4D97-AF65-F5344CB8AC3E}">
        <p14:creationId xmlns:p14="http://schemas.microsoft.com/office/powerpoint/2010/main" val="231709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4B2E0-B585-45FF-93B3-8D41C9F63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6D6C55-4BDB-34E3-229D-4DE26944B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Cupplanering 2024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783D8CE-8CC9-83FA-FEBF-91F20EC37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351338"/>
          </a:xfrm>
        </p:spPr>
        <p:txBody>
          <a:bodyPr/>
          <a:lstStyle/>
          <a:p>
            <a:r>
              <a:rPr lang="sv-SE" dirty="0"/>
              <a:t>Hammarby </a:t>
            </a:r>
            <a:r>
              <a:rPr lang="sv-SE" dirty="0" err="1"/>
              <a:t>Preseason</a:t>
            </a:r>
            <a:r>
              <a:rPr lang="sv-SE" dirty="0"/>
              <a:t> cup 17 mars</a:t>
            </a:r>
          </a:p>
          <a:p>
            <a:r>
              <a:rPr lang="sv-SE" dirty="0"/>
              <a:t>Norrköping 1 april</a:t>
            </a:r>
          </a:p>
          <a:p>
            <a:r>
              <a:rPr lang="sv-SE" dirty="0"/>
              <a:t>Eskilstunacupen 13 april</a:t>
            </a:r>
          </a:p>
          <a:p>
            <a:r>
              <a:rPr lang="sv-SE" dirty="0" err="1"/>
              <a:t>Nationaldagscup</a:t>
            </a:r>
            <a:r>
              <a:rPr lang="sv-SE" dirty="0"/>
              <a:t> 6 juni i Stockholm</a:t>
            </a:r>
          </a:p>
          <a:p>
            <a:r>
              <a:rPr lang="sv-SE" dirty="0"/>
              <a:t>Egen cup söndag 11 augusti </a:t>
            </a:r>
            <a:r>
              <a:rPr lang="sv-SE" b="1" dirty="0"/>
              <a:t>→ Cuporganisation behövs</a:t>
            </a:r>
          </a:p>
          <a:p>
            <a:r>
              <a:rPr lang="sv-SE" dirty="0"/>
              <a:t>Scandic cup, oktober i Linköping (deltagaravgifter). </a:t>
            </a:r>
          </a:p>
          <a:p>
            <a:pPr lvl="1"/>
            <a:r>
              <a:rPr lang="sv-SE" dirty="0"/>
              <a:t>Övernattning med hotellboende</a:t>
            </a:r>
          </a:p>
          <a:p>
            <a:endParaRPr lang="sv-SE" dirty="0"/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0B443DEB-FBD1-D5CE-D209-A61C457C85F6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267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97A90-9436-DA6C-B194-009010D7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DAB9AF-1BC3-45B8-14BA-E28A6651D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Tankar cuper framåt</a:t>
            </a:r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9BB5D545-56AE-6CE7-F2C1-6A9D214F7CF6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FBB3D4FF-176D-7C5A-138D-1F7FF1562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2025: Dalecarlia + andra ej övernattningscuper</a:t>
            </a:r>
          </a:p>
          <a:p>
            <a:r>
              <a:rPr lang="sv-SE" dirty="0"/>
              <a:t>2026: Gothia + andra ej övernattningscuper</a:t>
            </a:r>
          </a:p>
          <a:p>
            <a:r>
              <a:rPr lang="sv-SE" dirty="0"/>
              <a:t>2027: Utomlands + andra ej övernattningscuper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Finansiering:</a:t>
            </a:r>
          </a:p>
          <a:p>
            <a:r>
              <a:rPr lang="sv-SE" dirty="0"/>
              <a:t>50% av deltagaravgiften finansieras av respektive barn/familj</a:t>
            </a:r>
          </a:p>
          <a:p>
            <a:pPr lvl="1"/>
            <a:r>
              <a:rPr lang="sv-SE" dirty="0"/>
              <a:t>Möjlighet till personligt ”</a:t>
            </a:r>
            <a:r>
              <a:rPr lang="sv-SE" dirty="0" err="1"/>
              <a:t>månadsspar</a:t>
            </a:r>
            <a:r>
              <a:rPr lang="sv-SE" dirty="0"/>
              <a:t>” på lagets lagkonto.</a:t>
            </a:r>
          </a:p>
          <a:p>
            <a:r>
              <a:rPr lang="sv-SE" dirty="0"/>
              <a:t>Lagförsäljningar! Förslag en vår, en höst. </a:t>
            </a:r>
          </a:p>
          <a:p>
            <a:r>
              <a:rPr lang="sv-SE" dirty="0"/>
              <a:t>Sponsring! </a:t>
            </a:r>
          </a:p>
        </p:txBody>
      </p:sp>
    </p:spTree>
    <p:extLst>
      <p:ext uri="{BB962C8B-B14F-4D97-AF65-F5344CB8AC3E}">
        <p14:creationId xmlns:p14="http://schemas.microsoft.com/office/powerpoint/2010/main" val="2250271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69CA7-7D68-7B6A-F12D-C332E60C9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1084E3-14D5-0F2A-C5E5-B0067BA77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1325563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Föräldraarbete för föreningen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48BC83A-61FE-EF84-8163-A1A17E85A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351338"/>
          </a:xfrm>
        </p:spPr>
        <p:txBody>
          <a:bodyPr/>
          <a:lstStyle/>
          <a:p>
            <a:r>
              <a:rPr lang="sv-SE" dirty="0"/>
              <a:t>Försäljning RC-</a:t>
            </a:r>
            <a:r>
              <a:rPr lang="sv-SE" dirty="0" err="1"/>
              <a:t>appar</a:t>
            </a:r>
            <a:r>
              <a:rPr lang="sv-SE" dirty="0"/>
              <a:t> (två/barn), betalning senast 31 mars</a:t>
            </a:r>
          </a:p>
          <a:p>
            <a:r>
              <a:rPr lang="sv-SE" dirty="0"/>
              <a:t>Funktionärer Eskilstunacupen  lördag 13 april</a:t>
            </a:r>
          </a:p>
          <a:p>
            <a:r>
              <a:rPr lang="sv-SE" dirty="0"/>
              <a:t>Ansvarar för serveringen vecka 23 och 34</a:t>
            </a:r>
          </a:p>
          <a:p>
            <a:r>
              <a:rPr lang="sv-SE" dirty="0"/>
              <a:t>Försäljning bingolotter likt tidigare till jul</a:t>
            </a:r>
          </a:p>
        </p:txBody>
      </p:sp>
      <p:pic>
        <p:nvPicPr>
          <p:cNvPr id="4" name="Bild 1" descr="Brevmall_IFK_top">
            <a:extLst>
              <a:ext uri="{FF2B5EF4-FFF2-40B4-BE49-F238E27FC236}">
                <a16:creationId xmlns:a16="http://schemas.microsoft.com/office/drawing/2014/main" id="{1327DA50-8B15-C5E3-39CF-D1D2407AC39B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4925" y="5598160"/>
            <a:ext cx="12261850" cy="125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933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3880</TotalTime>
  <Words>484</Words>
  <Application>Microsoft Office PowerPoint</Application>
  <PresentationFormat>Bredbild</PresentationFormat>
  <Paragraphs>113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FÖRÄLDRAMÖTE P13</vt:lpstr>
      <vt:lpstr>Agenda</vt:lpstr>
      <vt:lpstr>Spelare och vuxna runt laget</vt:lpstr>
      <vt:lpstr>Träningar</vt:lpstr>
      <vt:lpstr>Seriespel</vt:lpstr>
      <vt:lpstr>Preliminär serieindelning</vt:lpstr>
      <vt:lpstr>Cupplanering 2024</vt:lpstr>
      <vt:lpstr>Tankar cuper framåt</vt:lpstr>
      <vt:lpstr>Föräldraarbete för föreningen</vt:lpstr>
      <vt:lpstr>Övrig info </vt:lpstr>
      <vt:lpstr>Övrig info </vt:lpstr>
      <vt:lpstr>Övriga frågor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Säsongen 2024</dc:title>
  <dc:creator>Mikael Brodén</dc:creator>
  <cp:lastModifiedBy>Mikael Brodén</cp:lastModifiedBy>
  <cp:revision>3</cp:revision>
  <dcterms:created xsi:type="dcterms:W3CDTF">2024-03-18T21:22:47Z</dcterms:created>
  <dcterms:modified xsi:type="dcterms:W3CDTF">2024-03-28T06:32:33Z</dcterms:modified>
</cp:coreProperties>
</file>