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62" r:id="rId4"/>
    <p:sldId id="261" r:id="rId5"/>
    <p:sldId id="263" r:id="rId6"/>
    <p:sldId id="268" r:id="rId7"/>
    <p:sldId id="269" r:id="rId8"/>
    <p:sldId id="277" r:id="rId9"/>
    <p:sldId id="274" r:id="rId10"/>
    <p:sldId id="280" r:id="rId11"/>
    <p:sldId id="279" r:id="rId12"/>
    <p:sldId id="281" r:id="rId13"/>
    <p:sldId id="283" r:id="rId14"/>
    <p:sldId id="272" r:id="rId15"/>
    <p:sldId id="271" r:id="rId16"/>
    <p:sldId id="284" r:id="rId17"/>
    <p:sldId id="275" r:id="rId18"/>
    <p:sldId id="278" r:id="rId19"/>
    <p:sldId id="289" r:id="rId20"/>
    <p:sldId id="28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D85"/>
    <a:srgbClr val="D0DDE2"/>
    <a:srgbClr val="E4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87665-3A12-87E8-A0D4-716E0A0BD2F4}" v="1152" dt="2025-09-20T19:36:51.751"/>
    <p1510:client id="{49AA3969-688A-428F-2116-5B845E12C4AC}" v="27" dt="2025-09-21T16:33:02.768"/>
    <p1510:client id="{6C94C058-64EC-367E-4847-9C789A6A51FA}" v="1037" dt="2025-09-19T21:23:50.9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Andersson" userId="7c93cf3db6a433bd" providerId="LiveId" clId="{C42637A9-5A2F-4504-BF4C-87EE0428930B}"/>
    <pc:docChg chg="undo custSel modSld">
      <pc:chgData name="Martin Andersson" userId="7c93cf3db6a433bd" providerId="LiveId" clId="{C42637A9-5A2F-4504-BF4C-87EE0428930B}" dt="2025-09-20T20:05:29.924" v="45" actId="20577"/>
      <pc:docMkLst>
        <pc:docMk/>
      </pc:docMkLst>
      <pc:sldChg chg="modSp mod">
        <pc:chgData name="Martin Andersson" userId="7c93cf3db6a433bd" providerId="LiveId" clId="{C42637A9-5A2F-4504-BF4C-87EE0428930B}" dt="2025-09-20T19:57:34.430" v="15" actId="20577"/>
        <pc:sldMkLst>
          <pc:docMk/>
          <pc:sldMk cId="4151285320" sldId="269"/>
        </pc:sldMkLst>
        <pc:spChg chg="mod">
          <ac:chgData name="Martin Andersson" userId="7c93cf3db6a433bd" providerId="LiveId" clId="{C42637A9-5A2F-4504-BF4C-87EE0428930B}" dt="2025-09-20T19:57:34.430" v="15" actId="20577"/>
          <ac:spMkLst>
            <pc:docMk/>
            <pc:sldMk cId="4151285320" sldId="269"/>
            <ac:spMk id="7" creationId="{48D8449E-9962-5E54-4BA8-A5C17FF9C682}"/>
          </ac:spMkLst>
        </pc:spChg>
      </pc:sldChg>
      <pc:sldChg chg="modSp mod">
        <pc:chgData name="Martin Andersson" userId="7c93cf3db6a433bd" providerId="LiveId" clId="{C42637A9-5A2F-4504-BF4C-87EE0428930B}" dt="2025-09-20T20:04:58.591" v="40" actId="20577"/>
        <pc:sldMkLst>
          <pc:docMk/>
          <pc:sldMk cId="800572771" sldId="275"/>
        </pc:sldMkLst>
        <pc:spChg chg="mod">
          <ac:chgData name="Martin Andersson" userId="7c93cf3db6a433bd" providerId="LiveId" clId="{C42637A9-5A2F-4504-BF4C-87EE0428930B}" dt="2025-09-20T20:04:58.591" v="40" actId="20577"/>
          <ac:spMkLst>
            <pc:docMk/>
            <pc:sldMk cId="800572771" sldId="275"/>
            <ac:spMk id="8" creationId="{21EE2D3A-7EAB-4D93-A083-57BEB566AB19}"/>
          </ac:spMkLst>
        </pc:spChg>
      </pc:sldChg>
      <pc:sldChg chg="modSp mod">
        <pc:chgData name="Martin Andersson" userId="7c93cf3db6a433bd" providerId="LiveId" clId="{C42637A9-5A2F-4504-BF4C-87EE0428930B}" dt="2025-09-20T20:05:17.119" v="41" actId="20577"/>
        <pc:sldMkLst>
          <pc:docMk/>
          <pc:sldMk cId="3271994030" sldId="278"/>
        </pc:sldMkLst>
        <pc:spChg chg="mod">
          <ac:chgData name="Martin Andersson" userId="7c93cf3db6a433bd" providerId="LiveId" clId="{C42637A9-5A2F-4504-BF4C-87EE0428930B}" dt="2025-09-20T20:05:17.119" v="41" actId="20577"/>
          <ac:spMkLst>
            <pc:docMk/>
            <pc:sldMk cId="3271994030" sldId="278"/>
            <ac:spMk id="8" creationId="{21EE2D3A-7EAB-4D93-A083-57BEB566AB19}"/>
          </ac:spMkLst>
        </pc:spChg>
      </pc:sldChg>
      <pc:sldChg chg="modSp mod">
        <pc:chgData name="Martin Andersson" userId="7c93cf3db6a433bd" providerId="LiveId" clId="{C42637A9-5A2F-4504-BF4C-87EE0428930B}" dt="2025-09-20T19:58:18.314" v="19" actId="20577"/>
        <pc:sldMkLst>
          <pc:docMk/>
          <pc:sldMk cId="1194222825" sldId="279"/>
        </pc:sldMkLst>
        <pc:spChg chg="mod">
          <ac:chgData name="Martin Andersson" userId="7c93cf3db6a433bd" providerId="LiveId" clId="{C42637A9-5A2F-4504-BF4C-87EE0428930B}" dt="2025-09-20T19:58:18.314" v="19" actId="20577"/>
          <ac:spMkLst>
            <pc:docMk/>
            <pc:sldMk cId="1194222825" sldId="279"/>
            <ac:spMk id="8" creationId="{21EE2D3A-7EAB-4D93-A083-57BEB566AB19}"/>
          </ac:spMkLst>
        </pc:spChg>
      </pc:sldChg>
      <pc:sldChg chg="modSp mod">
        <pc:chgData name="Martin Andersson" userId="7c93cf3db6a433bd" providerId="LiveId" clId="{C42637A9-5A2F-4504-BF4C-87EE0428930B}" dt="2025-09-20T20:03:52.277" v="38" actId="20577"/>
        <pc:sldMkLst>
          <pc:docMk/>
          <pc:sldMk cId="1764127292" sldId="284"/>
        </pc:sldMkLst>
        <pc:spChg chg="mod">
          <ac:chgData name="Martin Andersson" userId="7c93cf3db6a433bd" providerId="LiveId" clId="{C42637A9-5A2F-4504-BF4C-87EE0428930B}" dt="2025-09-20T20:03:52.277" v="38" actId="20577"/>
          <ac:spMkLst>
            <pc:docMk/>
            <pc:sldMk cId="1764127292" sldId="284"/>
            <ac:spMk id="8" creationId="{21EE2D3A-7EAB-4D93-A083-57BEB566AB19}"/>
          </ac:spMkLst>
        </pc:spChg>
      </pc:sldChg>
      <pc:sldChg chg="modSp mod">
        <pc:chgData name="Martin Andersson" userId="7c93cf3db6a433bd" providerId="LiveId" clId="{C42637A9-5A2F-4504-BF4C-87EE0428930B}" dt="2025-09-20T20:05:29.924" v="45" actId="20577"/>
        <pc:sldMkLst>
          <pc:docMk/>
          <pc:sldMk cId="100752232" sldId="289"/>
        </pc:sldMkLst>
        <pc:spChg chg="mod">
          <ac:chgData name="Martin Andersson" userId="7c93cf3db6a433bd" providerId="LiveId" clId="{C42637A9-5A2F-4504-BF4C-87EE0428930B}" dt="2025-09-20T20:05:29.924" v="45" actId="20577"/>
          <ac:spMkLst>
            <pc:docMk/>
            <pc:sldMk cId="100752232" sldId="289"/>
            <ac:spMk id="8" creationId="{A16329E6-8BFA-DF36-4E5E-482CF10FE283}"/>
          </ac:spMkLst>
        </pc:spChg>
      </pc:sldChg>
    </pc:docChg>
  </pc:docChgLst>
  <pc:docChgLst>
    <pc:chgData name="Robert Andersson" userId="82ec913a1ae51a2a" providerId="Windows Live" clId="Web-{04A87665-3A12-87E8-A0D4-716E0A0BD2F4}"/>
    <pc:docChg chg="addSld modSld sldOrd">
      <pc:chgData name="Robert Andersson" userId="82ec913a1ae51a2a" providerId="Windows Live" clId="Web-{04A87665-3A12-87E8-A0D4-716E0A0BD2F4}" dt="2025-09-20T19:36:51.361" v="648" actId="20577"/>
      <pc:docMkLst>
        <pc:docMk/>
      </pc:docMkLst>
      <pc:sldChg chg="addSp delSp modSp">
        <pc:chgData name="Robert Andersson" userId="82ec913a1ae51a2a" providerId="Windows Live" clId="Web-{04A87665-3A12-87E8-A0D4-716E0A0BD2F4}" dt="2025-09-20T19:26:49.370" v="475" actId="20577"/>
        <pc:sldMkLst>
          <pc:docMk/>
          <pc:sldMk cId="4151285320" sldId="269"/>
        </pc:sldMkLst>
        <pc:spChg chg="add del mod">
          <ac:chgData name="Robert Andersson" userId="82ec913a1ae51a2a" providerId="Windows Live" clId="Web-{04A87665-3A12-87E8-A0D4-716E0A0BD2F4}" dt="2025-09-20T19:22:16.103" v="399"/>
          <ac:spMkLst>
            <pc:docMk/>
            <pc:sldMk cId="4151285320" sldId="269"/>
            <ac:spMk id="5" creationId="{FD24858F-953D-FD7F-7F2D-7DF64C56D20C}"/>
          </ac:spMkLst>
        </pc:spChg>
        <pc:spChg chg="add mod">
          <ac:chgData name="Robert Andersson" userId="82ec913a1ae51a2a" providerId="Windows Live" clId="Web-{04A87665-3A12-87E8-A0D4-716E0A0BD2F4}" dt="2025-09-20T19:26:49.370" v="475" actId="20577"/>
          <ac:spMkLst>
            <pc:docMk/>
            <pc:sldMk cId="4151285320" sldId="269"/>
            <ac:spMk id="7" creationId="{48D8449E-9962-5E54-4BA8-A5C17FF9C682}"/>
          </ac:spMkLst>
        </pc:spChg>
        <pc:spChg chg="add del">
          <ac:chgData name="Robert Andersson" userId="82ec913a1ae51a2a" providerId="Windows Live" clId="Web-{04A87665-3A12-87E8-A0D4-716E0A0BD2F4}" dt="2025-09-20T19:22:16.665" v="400"/>
          <ac:spMkLst>
            <pc:docMk/>
            <pc:sldMk cId="4151285320" sldId="269"/>
            <ac:spMk id="9" creationId="{A780EBED-5F79-5391-BF8D-6A8912982011}"/>
          </ac:spMkLst>
        </pc:spChg>
        <pc:picChg chg="mod">
          <ac:chgData name="Robert Andersson" userId="82ec913a1ae51a2a" providerId="Windows Live" clId="Web-{04A87665-3A12-87E8-A0D4-716E0A0BD2F4}" dt="2025-09-20T19:22:53.775" v="405" actId="14100"/>
          <ac:picMkLst>
            <pc:docMk/>
            <pc:sldMk cId="4151285320" sldId="269"/>
            <ac:picMk id="3" creationId="{CB1B4109-E53C-2599-601A-D7CB26E586A0}"/>
          </ac:picMkLst>
        </pc:picChg>
      </pc:sldChg>
      <pc:sldChg chg="modSp">
        <pc:chgData name="Robert Andersson" userId="82ec913a1ae51a2a" providerId="Windows Live" clId="Web-{04A87665-3A12-87E8-A0D4-716E0A0BD2F4}" dt="2025-09-20T18:44:53.031" v="127" actId="20577"/>
        <pc:sldMkLst>
          <pc:docMk/>
          <pc:sldMk cId="1583422555" sldId="271"/>
        </pc:sldMkLst>
        <pc:spChg chg="mod">
          <ac:chgData name="Robert Andersson" userId="82ec913a1ae51a2a" providerId="Windows Live" clId="Web-{04A87665-3A12-87E8-A0D4-716E0A0BD2F4}" dt="2025-09-20T18:44:53.031" v="127" actId="20577"/>
          <ac:spMkLst>
            <pc:docMk/>
            <pc:sldMk cId="1583422555" sldId="271"/>
            <ac:spMk id="3" creationId="{9CC64D79-2955-5ECF-68F2-2C863CD23812}"/>
          </ac:spMkLst>
        </pc:spChg>
        <pc:spChg chg="mod">
          <ac:chgData name="Robert Andersson" userId="82ec913a1ae51a2a" providerId="Windows Live" clId="Web-{04A87665-3A12-87E8-A0D4-716E0A0BD2F4}" dt="2025-09-20T18:44:21.843" v="120" actId="20577"/>
          <ac:spMkLst>
            <pc:docMk/>
            <pc:sldMk cId="1583422555" sldId="271"/>
            <ac:spMk id="8" creationId="{21EE2D3A-7EAB-4D93-A083-57BEB566AB19}"/>
          </ac:spMkLst>
        </pc:spChg>
      </pc:sldChg>
      <pc:sldChg chg="addSp modSp">
        <pc:chgData name="Robert Andersson" userId="82ec913a1ae51a2a" providerId="Windows Live" clId="Web-{04A87665-3A12-87E8-A0D4-716E0A0BD2F4}" dt="2025-09-20T18:43:49.139" v="113"/>
        <pc:sldMkLst>
          <pc:docMk/>
          <pc:sldMk cId="3811000482" sldId="272"/>
        </pc:sldMkLst>
        <pc:spChg chg="add mod">
          <ac:chgData name="Robert Andersson" userId="82ec913a1ae51a2a" providerId="Windows Live" clId="Web-{04A87665-3A12-87E8-A0D4-716E0A0BD2F4}" dt="2025-09-20T18:43:49.139" v="113"/>
          <ac:spMkLst>
            <pc:docMk/>
            <pc:sldMk cId="3811000482" sldId="272"/>
            <ac:spMk id="5" creationId="{4EA5CBCE-560E-B19B-FF4E-4207A4CBC3C9}"/>
          </ac:spMkLst>
        </pc:spChg>
        <pc:graphicFrameChg chg="mod">
          <ac:chgData name="Robert Andersson" userId="82ec913a1ae51a2a" providerId="Windows Live" clId="Web-{04A87665-3A12-87E8-A0D4-716E0A0BD2F4}" dt="2025-09-20T18:39:03.392" v="2" actId="1076"/>
          <ac:graphicFrameMkLst>
            <pc:docMk/>
            <pc:sldMk cId="3811000482" sldId="272"/>
            <ac:graphicFrameMk id="4" creationId="{B558A55E-A12D-2A44-DAC1-D528024E426B}"/>
          </ac:graphicFrameMkLst>
        </pc:graphicFrameChg>
      </pc:sldChg>
      <pc:sldChg chg="addSp modSp">
        <pc:chgData name="Robert Andersson" userId="82ec913a1ae51a2a" providerId="Windows Live" clId="Web-{04A87665-3A12-87E8-A0D4-716E0A0BD2F4}" dt="2025-09-20T18:47:29.423" v="160" actId="20577"/>
        <pc:sldMkLst>
          <pc:docMk/>
          <pc:sldMk cId="3071328490" sldId="274"/>
        </pc:sldMkLst>
        <pc:spChg chg="mod">
          <ac:chgData name="Robert Andersson" userId="82ec913a1ae51a2a" providerId="Windows Live" clId="Web-{04A87665-3A12-87E8-A0D4-716E0A0BD2F4}" dt="2025-09-20T18:42:49.810" v="101" actId="20577"/>
          <ac:spMkLst>
            <pc:docMk/>
            <pc:sldMk cId="3071328490" sldId="274"/>
            <ac:spMk id="2" creationId="{B7624872-4605-4449-A9F6-9550BE374209}"/>
          </ac:spMkLst>
        </pc:spChg>
        <pc:spChg chg="add mod">
          <ac:chgData name="Robert Andersson" userId="82ec913a1ae51a2a" providerId="Windows Live" clId="Web-{04A87665-3A12-87E8-A0D4-716E0A0BD2F4}" dt="2025-09-20T18:47:13.642" v="158" actId="20577"/>
          <ac:spMkLst>
            <pc:docMk/>
            <pc:sldMk cId="3071328490" sldId="274"/>
            <ac:spMk id="3" creationId="{6F4EBD90-6C87-8390-1D60-1003963B0788}"/>
          </ac:spMkLst>
        </pc:spChg>
        <pc:spChg chg="mod">
          <ac:chgData name="Robert Andersson" userId="82ec913a1ae51a2a" providerId="Windows Live" clId="Web-{04A87665-3A12-87E8-A0D4-716E0A0BD2F4}" dt="2025-09-20T18:47:29.423" v="160" actId="20577"/>
          <ac:spMkLst>
            <pc:docMk/>
            <pc:sldMk cId="3071328490" sldId="274"/>
            <ac:spMk id="8" creationId="{21EE2D3A-7EAB-4D93-A083-57BEB566AB19}"/>
          </ac:spMkLst>
        </pc:spChg>
      </pc:sldChg>
      <pc:sldChg chg="modSp">
        <pc:chgData name="Robert Andersson" userId="82ec913a1ae51a2a" providerId="Windows Live" clId="Web-{04A87665-3A12-87E8-A0D4-716E0A0BD2F4}" dt="2025-09-20T18:56:11.466" v="214" actId="20577"/>
        <pc:sldMkLst>
          <pc:docMk/>
          <pc:sldMk cId="800572771" sldId="275"/>
        </pc:sldMkLst>
        <pc:spChg chg="mod">
          <ac:chgData name="Robert Andersson" userId="82ec913a1ae51a2a" providerId="Windows Live" clId="Web-{04A87665-3A12-87E8-A0D4-716E0A0BD2F4}" dt="2025-09-20T18:56:11.466" v="214" actId="20577"/>
          <ac:spMkLst>
            <pc:docMk/>
            <pc:sldMk cId="800572771" sldId="275"/>
            <ac:spMk id="8" creationId="{21EE2D3A-7EAB-4D93-A083-57BEB566AB19}"/>
          </ac:spMkLst>
        </pc:spChg>
      </pc:sldChg>
      <pc:sldChg chg="modSp">
        <pc:chgData name="Robert Andersson" userId="82ec913a1ae51a2a" providerId="Windows Live" clId="Web-{04A87665-3A12-87E8-A0D4-716E0A0BD2F4}" dt="2025-09-20T19:35:51.609" v="605" actId="20577"/>
        <pc:sldMkLst>
          <pc:docMk/>
          <pc:sldMk cId="3271994030" sldId="278"/>
        </pc:sldMkLst>
        <pc:spChg chg="mod">
          <ac:chgData name="Robert Andersson" userId="82ec913a1ae51a2a" providerId="Windows Live" clId="Web-{04A87665-3A12-87E8-A0D4-716E0A0BD2F4}" dt="2025-09-20T19:35:51.609" v="605" actId="20577"/>
          <ac:spMkLst>
            <pc:docMk/>
            <pc:sldMk cId="3271994030" sldId="278"/>
            <ac:spMk id="8" creationId="{21EE2D3A-7EAB-4D93-A083-57BEB566AB19}"/>
          </ac:spMkLst>
        </pc:spChg>
        <pc:picChg chg="mod">
          <ac:chgData name="Robert Andersson" userId="82ec913a1ae51a2a" providerId="Windows Live" clId="Web-{04A87665-3A12-87E8-A0D4-716E0A0BD2F4}" dt="2025-09-20T19:35:26.061" v="590" actId="1076"/>
          <ac:picMkLst>
            <pc:docMk/>
            <pc:sldMk cId="3271994030" sldId="278"/>
            <ac:picMk id="4" creationId="{C4AAAEFF-6178-F653-0849-5EA5EC3AB727}"/>
          </ac:picMkLst>
        </pc:picChg>
      </pc:sldChg>
      <pc:sldChg chg="modSp">
        <pc:chgData name="Robert Andersson" userId="82ec913a1ae51a2a" providerId="Windows Live" clId="Web-{04A87665-3A12-87E8-A0D4-716E0A0BD2F4}" dt="2025-09-20T19:32:54.555" v="549" actId="20577"/>
        <pc:sldMkLst>
          <pc:docMk/>
          <pc:sldMk cId="1194222825" sldId="279"/>
        </pc:sldMkLst>
        <pc:spChg chg="mod">
          <ac:chgData name="Robert Andersson" userId="82ec913a1ae51a2a" providerId="Windows Live" clId="Web-{04A87665-3A12-87E8-A0D4-716E0A0BD2F4}" dt="2025-09-20T19:32:54.555" v="549" actId="20577"/>
          <ac:spMkLst>
            <pc:docMk/>
            <pc:sldMk cId="1194222825" sldId="279"/>
            <ac:spMk id="8" creationId="{21EE2D3A-7EAB-4D93-A083-57BEB566AB19}"/>
          </ac:spMkLst>
        </pc:spChg>
      </pc:sldChg>
      <pc:sldChg chg="modSp">
        <pc:chgData name="Robert Andersson" userId="82ec913a1ae51a2a" providerId="Windows Live" clId="Web-{04A87665-3A12-87E8-A0D4-716E0A0BD2F4}" dt="2025-09-20T18:43:35.389" v="111"/>
        <pc:sldMkLst>
          <pc:docMk/>
          <pc:sldMk cId="3817005784" sldId="281"/>
        </pc:sldMkLst>
        <pc:spChg chg="mod">
          <ac:chgData name="Robert Andersson" userId="82ec913a1ae51a2a" providerId="Windows Live" clId="Web-{04A87665-3A12-87E8-A0D4-716E0A0BD2F4}" dt="2025-09-20T18:43:35.389" v="111"/>
          <ac:spMkLst>
            <pc:docMk/>
            <pc:sldMk cId="3817005784" sldId="281"/>
            <ac:spMk id="8" creationId="{21EE2D3A-7EAB-4D93-A083-57BEB566AB19}"/>
          </ac:spMkLst>
        </pc:spChg>
      </pc:sldChg>
      <pc:sldChg chg="modSp">
        <pc:chgData name="Robert Andersson" userId="82ec913a1ae51a2a" providerId="Windows Live" clId="Web-{04A87665-3A12-87E8-A0D4-716E0A0BD2F4}" dt="2025-09-20T19:00:26.320" v="269" actId="20577"/>
        <pc:sldMkLst>
          <pc:docMk/>
          <pc:sldMk cId="398150128" sldId="283"/>
        </pc:sldMkLst>
        <pc:spChg chg="mod">
          <ac:chgData name="Robert Andersson" userId="82ec913a1ae51a2a" providerId="Windows Live" clId="Web-{04A87665-3A12-87E8-A0D4-716E0A0BD2F4}" dt="2025-09-20T19:00:26.320" v="269" actId="20577"/>
          <ac:spMkLst>
            <pc:docMk/>
            <pc:sldMk cId="398150128" sldId="283"/>
            <ac:spMk id="8" creationId="{21EE2D3A-7EAB-4D93-A083-57BEB566AB19}"/>
          </ac:spMkLst>
        </pc:spChg>
      </pc:sldChg>
      <pc:sldChg chg="modSp">
        <pc:chgData name="Robert Andersson" userId="82ec913a1ae51a2a" providerId="Windows Live" clId="Web-{04A87665-3A12-87E8-A0D4-716E0A0BD2F4}" dt="2025-09-20T18:45:00.234" v="130"/>
        <pc:sldMkLst>
          <pc:docMk/>
          <pc:sldMk cId="1764127292" sldId="284"/>
        </pc:sldMkLst>
        <pc:spChg chg="mod">
          <ac:chgData name="Robert Andersson" userId="82ec913a1ae51a2a" providerId="Windows Live" clId="Web-{04A87665-3A12-87E8-A0D4-716E0A0BD2F4}" dt="2025-09-20T18:45:00.234" v="130"/>
          <ac:spMkLst>
            <pc:docMk/>
            <pc:sldMk cId="1764127292" sldId="284"/>
            <ac:spMk id="8" creationId="{21EE2D3A-7EAB-4D93-A083-57BEB566AB19}"/>
          </ac:spMkLst>
        </pc:spChg>
      </pc:sldChg>
      <pc:sldChg chg="modSp">
        <pc:chgData name="Robert Andersson" userId="82ec913a1ae51a2a" providerId="Windows Live" clId="Web-{04A87665-3A12-87E8-A0D4-716E0A0BD2F4}" dt="2025-09-20T19:12:27.325" v="391" actId="1076"/>
        <pc:sldMkLst>
          <pc:docMk/>
          <pc:sldMk cId="929406983" sldId="288"/>
        </pc:sldMkLst>
        <pc:spChg chg="mod">
          <ac:chgData name="Robert Andersson" userId="82ec913a1ae51a2a" providerId="Windows Live" clId="Web-{04A87665-3A12-87E8-A0D4-716E0A0BD2F4}" dt="2025-09-20T19:12:27.325" v="391" actId="1076"/>
          <ac:spMkLst>
            <pc:docMk/>
            <pc:sldMk cId="929406983" sldId="288"/>
            <ac:spMk id="8" creationId="{21EE2D3A-7EAB-4D93-A083-57BEB566AB19}"/>
          </ac:spMkLst>
        </pc:spChg>
      </pc:sldChg>
      <pc:sldChg chg="modSp add ord replId">
        <pc:chgData name="Robert Andersson" userId="82ec913a1ae51a2a" providerId="Windows Live" clId="Web-{04A87665-3A12-87E8-A0D4-716E0A0BD2F4}" dt="2025-09-20T19:36:51.361" v="648" actId="20577"/>
        <pc:sldMkLst>
          <pc:docMk/>
          <pc:sldMk cId="100752232" sldId="289"/>
        </pc:sldMkLst>
        <pc:spChg chg="mod">
          <ac:chgData name="Robert Andersson" userId="82ec913a1ae51a2a" providerId="Windows Live" clId="Web-{04A87665-3A12-87E8-A0D4-716E0A0BD2F4}" dt="2025-09-20T19:03:25.718" v="315" actId="20577"/>
          <ac:spMkLst>
            <pc:docMk/>
            <pc:sldMk cId="100752232" sldId="289"/>
            <ac:spMk id="2" creationId="{85064B53-02D6-4C43-DDC3-78BB6D720531}"/>
          </ac:spMkLst>
        </pc:spChg>
        <pc:spChg chg="mod">
          <ac:chgData name="Robert Andersson" userId="82ec913a1ae51a2a" providerId="Windows Live" clId="Web-{04A87665-3A12-87E8-A0D4-716E0A0BD2F4}" dt="2025-09-20T19:36:51.361" v="648" actId="20577"/>
          <ac:spMkLst>
            <pc:docMk/>
            <pc:sldMk cId="100752232" sldId="289"/>
            <ac:spMk id="8" creationId="{A16329E6-8BFA-DF36-4E5E-482CF10FE283}"/>
          </ac:spMkLst>
        </pc:spChg>
      </pc:sldChg>
    </pc:docChg>
  </pc:docChgLst>
  <pc:docChgLst>
    <pc:chgData name="Robert Andersson" userId="82ec913a1ae51a2a" providerId="Windows Live" clId="Web-{6C94C058-64EC-367E-4847-9C789A6A51FA}"/>
    <pc:docChg chg="delSld modSld">
      <pc:chgData name="Robert Andersson" userId="82ec913a1ae51a2a" providerId="Windows Live" clId="Web-{6C94C058-64EC-367E-4847-9C789A6A51FA}" dt="2025-09-19T21:23:50.909" v="676" actId="14100"/>
      <pc:docMkLst>
        <pc:docMk/>
      </pc:docMkLst>
      <pc:sldChg chg="addSp delSp modSp">
        <pc:chgData name="Robert Andersson" userId="82ec913a1ae51a2a" providerId="Windows Live" clId="Web-{6C94C058-64EC-367E-4847-9C789A6A51FA}" dt="2025-09-19T20:39:36.328" v="11" actId="1076"/>
        <pc:sldMkLst>
          <pc:docMk/>
          <pc:sldMk cId="4151285320" sldId="269"/>
        </pc:sldMkLst>
        <pc:picChg chg="add mod modCrop">
          <ac:chgData name="Robert Andersson" userId="82ec913a1ae51a2a" providerId="Windows Live" clId="Web-{6C94C058-64EC-367E-4847-9C789A6A51FA}" dt="2025-09-19T20:39:36.328" v="11" actId="1076"/>
          <ac:picMkLst>
            <pc:docMk/>
            <pc:sldMk cId="4151285320" sldId="269"/>
            <ac:picMk id="3" creationId="{CB1B4109-E53C-2599-601A-D7CB26E586A0}"/>
          </ac:picMkLst>
        </pc:picChg>
      </pc:sldChg>
      <pc:sldChg chg="modSp">
        <pc:chgData name="Robert Andersson" userId="82ec913a1ae51a2a" providerId="Windows Live" clId="Web-{6C94C058-64EC-367E-4847-9C789A6A51FA}" dt="2025-09-19T21:10:32.734" v="532" actId="1076"/>
        <pc:sldMkLst>
          <pc:docMk/>
          <pc:sldMk cId="1583422555" sldId="271"/>
        </pc:sldMkLst>
        <pc:spChg chg="mod">
          <ac:chgData name="Robert Andersson" userId="82ec913a1ae51a2a" providerId="Windows Live" clId="Web-{6C94C058-64EC-367E-4847-9C789A6A51FA}" dt="2025-09-19T21:10:24.937" v="531" actId="1076"/>
          <ac:spMkLst>
            <pc:docMk/>
            <pc:sldMk cId="1583422555" sldId="271"/>
            <ac:spMk id="3" creationId="{9CC64D79-2955-5ECF-68F2-2C863CD23812}"/>
          </ac:spMkLst>
        </pc:spChg>
        <pc:spChg chg="mod">
          <ac:chgData name="Robert Andersson" userId="82ec913a1ae51a2a" providerId="Windows Live" clId="Web-{6C94C058-64EC-367E-4847-9C789A6A51FA}" dt="2025-09-19T21:10:32.734" v="532" actId="1076"/>
          <ac:spMkLst>
            <pc:docMk/>
            <pc:sldMk cId="1583422555" sldId="271"/>
            <ac:spMk id="8" creationId="{21EE2D3A-7EAB-4D93-A083-57BEB566AB19}"/>
          </ac:spMkLst>
        </pc:spChg>
      </pc:sldChg>
      <pc:sldChg chg="addSp delSp modSp">
        <pc:chgData name="Robert Andersson" userId="82ec913a1ae51a2a" providerId="Windows Live" clId="Web-{6C94C058-64EC-367E-4847-9C789A6A51FA}" dt="2025-09-19T20:53:39.286" v="315" actId="1076"/>
        <pc:sldMkLst>
          <pc:docMk/>
          <pc:sldMk cId="3811000482" sldId="272"/>
        </pc:sldMkLst>
        <pc:graphicFrameChg chg="add mod modGraphic">
          <ac:chgData name="Robert Andersson" userId="82ec913a1ae51a2a" providerId="Windows Live" clId="Web-{6C94C058-64EC-367E-4847-9C789A6A51FA}" dt="2025-09-19T20:53:39.286" v="315" actId="1076"/>
          <ac:graphicFrameMkLst>
            <pc:docMk/>
            <pc:sldMk cId="3811000482" sldId="272"/>
            <ac:graphicFrameMk id="4" creationId="{B558A55E-A12D-2A44-DAC1-D528024E426B}"/>
          </ac:graphicFrameMkLst>
        </pc:graphicFrameChg>
      </pc:sldChg>
      <pc:sldChg chg="modSp">
        <pc:chgData name="Robert Andersson" userId="82ec913a1ae51a2a" providerId="Windows Live" clId="Web-{6C94C058-64EC-367E-4847-9C789A6A51FA}" dt="2025-09-19T20:41:12.830" v="13" actId="20577"/>
        <pc:sldMkLst>
          <pc:docMk/>
          <pc:sldMk cId="3071328490" sldId="274"/>
        </pc:sldMkLst>
        <pc:spChg chg="mod">
          <ac:chgData name="Robert Andersson" userId="82ec913a1ae51a2a" providerId="Windows Live" clId="Web-{6C94C058-64EC-367E-4847-9C789A6A51FA}" dt="2025-09-19T20:41:12.830" v="13" actId="20577"/>
          <ac:spMkLst>
            <pc:docMk/>
            <pc:sldMk cId="3071328490" sldId="274"/>
            <ac:spMk id="2" creationId="{B7624872-4605-4449-A9F6-9550BE374209}"/>
          </ac:spMkLst>
        </pc:spChg>
      </pc:sldChg>
      <pc:sldChg chg="modSp">
        <pc:chgData name="Robert Andersson" userId="82ec913a1ae51a2a" providerId="Windows Live" clId="Web-{6C94C058-64EC-367E-4847-9C789A6A51FA}" dt="2025-09-19T20:48:23.350" v="218" actId="20577"/>
        <pc:sldMkLst>
          <pc:docMk/>
          <pc:sldMk cId="1194222825" sldId="279"/>
        </pc:sldMkLst>
        <pc:spChg chg="mod">
          <ac:chgData name="Robert Andersson" userId="82ec913a1ae51a2a" providerId="Windows Live" clId="Web-{6C94C058-64EC-367E-4847-9C789A6A51FA}" dt="2025-09-19T20:48:23.350" v="218" actId="20577"/>
          <ac:spMkLst>
            <pc:docMk/>
            <pc:sldMk cId="1194222825" sldId="279"/>
            <ac:spMk id="8" creationId="{21EE2D3A-7EAB-4D93-A083-57BEB566AB19}"/>
          </ac:spMkLst>
        </pc:spChg>
      </pc:sldChg>
      <pc:sldChg chg="addSp delSp modSp">
        <pc:chgData name="Robert Andersson" userId="82ec913a1ae51a2a" providerId="Windows Live" clId="Web-{6C94C058-64EC-367E-4847-9C789A6A51FA}" dt="2025-09-19T20:46:37.451" v="180"/>
        <pc:sldMkLst>
          <pc:docMk/>
          <pc:sldMk cId="2318209584" sldId="280"/>
        </pc:sldMkLst>
        <pc:graphicFrameChg chg="add mod modGraphic">
          <ac:chgData name="Robert Andersson" userId="82ec913a1ae51a2a" providerId="Windows Live" clId="Web-{6C94C058-64EC-367E-4847-9C789A6A51FA}" dt="2025-09-19T20:46:37.451" v="180"/>
          <ac:graphicFrameMkLst>
            <pc:docMk/>
            <pc:sldMk cId="2318209584" sldId="280"/>
            <ac:graphicFrameMk id="7" creationId="{EF4C3D00-8811-16F6-B0B1-FDC022FD131B}"/>
          </ac:graphicFrameMkLst>
        </pc:graphicFrameChg>
      </pc:sldChg>
      <pc:sldChg chg="modSp">
        <pc:chgData name="Robert Andersson" userId="82ec913a1ae51a2a" providerId="Windows Live" clId="Web-{6C94C058-64EC-367E-4847-9C789A6A51FA}" dt="2025-09-19T20:51:20.797" v="234" actId="20577"/>
        <pc:sldMkLst>
          <pc:docMk/>
          <pc:sldMk cId="3817005784" sldId="281"/>
        </pc:sldMkLst>
        <pc:spChg chg="mod">
          <ac:chgData name="Robert Andersson" userId="82ec913a1ae51a2a" providerId="Windows Live" clId="Web-{6C94C058-64EC-367E-4847-9C789A6A51FA}" dt="2025-09-19T20:51:20.797" v="234" actId="20577"/>
          <ac:spMkLst>
            <pc:docMk/>
            <pc:sldMk cId="3817005784" sldId="281"/>
            <ac:spMk id="8" creationId="{21EE2D3A-7EAB-4D93-A083-57BEB566AB19}"/>
          </ac:spMkLst>
        </pc:spChg>
      </pc:sldChg>
      <pc:sldChg chg="modSp">
        <pc:chgData name="Robert Andersson" userId="82ec913a1ae51a2a" providerId="Windows Live" clId="Web-{6C94C058-64EC-367E-4847-9C789A6A51FA}" dt="2025-09-19T21:11:45.876" v="566" actId="20577"/>
        <pc:sldMkLst>
          <pc:docMk/>
          <pc:sldMk cId="1764127292" sldId="284"/>
        </pc:sldMkLst>
        <pc:spChg chg="mod">
          <ac:chgData name="Robert Andersson" userId="82ec913a1ae51a2a" providerId="Windows Live" clId="Web-{6C94C058-64EC-367E-4847-9C789A6A51FA}" dt="2025-09-19T21:11:45.876" v="566" actId="20577"/>
          <ac:spMkLst>
            <pc:docMk/>
            <pc:sldMk cId="1764127292" sldId="284"/>
            <ac:spMk id="8" creationId="{21EE2D3A-7EAB-4D93-A083-57BEB566AB19}"/>
          </ac:spMkLst>
        </pc:spChg>
      </pc:sldChg>
      <pc:sldChg chg="del">
        <pc:chgData name="Robert Andersson" userId="82ec913a1ae51a2a" providerId="Windows Live" clId="Web-{6C94C058-64EC-367E-4847-9C789A6A51FA}" dt="2025-09-19T21:12:05.283" v="567"/>
        <pc:sldMkLst>
          <pc:docMk/>
          <pc:sldMk cId="1405861229" sldId="287"/>
        </pc:sldMkLst>
      </pc:sldChg>
      <pc:sldChg chg="modSp">
        <pc:chgData name="Robert Andersson" userId="82ec913a1ae51a2a" providerId="Windows Live" clId="Web-{6C94C058-64EC-367E-4847-9C789A6A51FA}" dt="2025-09-19T21:23:50.909" v="676" actId="14100"/>
        <pc:sldMkLst>
          <pc:docMk/>
          <pc:sldMk cId="929406983" sldId="288"/>
        </pc:sldMkLst>
        <pc:spChg chg="mod">
          <ac:chgData name="Robert Andersson" userId="82ec913a1ae51a2a" providerId="Windows Live" clId="Web-{6C94C058-64EC-367E-4847-9C789A6A51FA}" dt="2025-09-19T21:23:50.909" v="676" actId="14100"/>
          <ac:spMkLst>
            <pc:docMk/>
            <pc:sldMk cId="929406983" sldId="288"/>
            <ac:spMk id="8" creationId="{21EE2D3A-7EAB-4D93-A083-57BEB566AB19}"/>
          </ac:spMkLst>
        </pc:spChg>
      </pc:sldChg>
    </pc:docChg>
  </pc:docChgLst>
  <pc:docChgLst>
    <pc:chgData name="Robert Andersson" userId="82ec913a1ae51a2a" providerId="Windows Live" clId="Web-{49AA3969-688A-428F-2116-5B845E12C4AC}"/>
    <pc:docChg chg="modSld">
      <pc:chgData name="Robert Andersson" userId="82ec913a1ae51a2a" providerId="Windows Live" clId="Web-{49AA3969-688A-428F-2116-5B845E12C4AC}" dt="2025-09-21T16:33:02.768" v="11" actId="20577"/>
      <pc:docMkLst>
        <pc:docMk/>
      </pc:docMkLst>
      <pc:sldChg chg="modSp">
        <pc:chgData name="Robert Andersson" userId="82ec913a1ae51a2a" providerId="Windows Live" clId="Web-{49AA3969-688A-428F-2116-5B845E12C4AC}" dt="2025-09-21T16:31:37.065" v="0" actId="20577"/>
        <pc:sldMkLst>
          <pc:docMk/>
          <pc:sldMk cId="1583422555" sldId="271"/>
        </pc:sldMkLst>
        <pc:spChg chg="mod">
          <ac:chgData name="Robert Andersson" userId="82ec913a1ae51a2a" providerId="Windows Live" clId="Web-{49AA3969-688A-428F-2116-5B845E12C4AC}" dt="2025-09-21T16:31:37.065" v="0" actId="20577"/>
          <ac:spMkLst>
            <pc:docMk/>
            <pc:sldMk cId="1583422555" sldId="271"/>
            <ac:spMk id="3" creationId="{9CC64D79-2955-5ECF-68F2-2C863CD23812}"/>
          </ac:spMkLst>
        </pc:spChg>
      </pc:sldChg>
      <pc:sldChg chg="modSp">
        <pc:chgData name="Robert Andersson" userId="82ec913a1ae51a2a" providerId="Windows Live" clId="Web-{49AA3969-688A-428F-2116-5B845E12C4AC}" dt="2025-09-21T16:32:24.158" v="2" actId="20577"/>
        <pc:sldMkLst>
          <pc:docMk/>
          <pc:sldMk cId="800572771" sldId="275"/>
        </pc:sldMkLst>
        <pc:spChg chg="mod">
          <ac:chgData name="Robert Andersson" userId="82ec913a1ae51a2a" providerId="Windows Live" clId="Web-{49AA3969-688A-428F-2116-5B845E12C4AC}" dt="2025-09-21T16:32:24.158" v="2" actId="20577"/>
          <ac:spMkLst>
            <pc:docMk/>
            <pc:sldMk cId="800572771" sldId="275"/>
            <ac:spMk id="8" creationId="{21EE2D3A-7EAB-4D93-A083-57BEB566AB19}"/>
          </ac:spMkLst>
        </pc:spChg>
      </pc:sldChg>
      <pc:sldChg chg="modSp">
        <pc:chgData name="Robert Andersson" userId="82ec913a1ae51a2a" providerId="Windows Live" clId="Web-{49AA3969-688A-428F-2116-5B845E12C4AC}" dt="2025-09-21T16:33:02.768" v="11" actId="20577"/>
        <pc:sldMkLst>
          <pc:docMk/>
          <pc:sldMk cId="100752232" sldId="289"/>
        </pc:sldMkLst>
        <pc:spChg chg="mod">
          <ac:chgData name="Robert Andersson" userId="82ec913a1ae51a2a" providerId="Windows Live" clId="Web-{49AA3969-688A-428F-2116-5B845E12C4AC}" dt="2025-09-21T16:33:02.768" v="11" actId="20577"/>
          <ac:spMkLst>
            <pc:docMk/>
            <pc:sldMk cId="100752232" sldId="289"/>
            <ac:spMk id="8" creationId="{A16329E6-8BFA-DF36-4E5E-482CF10FE28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B3D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1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tvåde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C0DD2BF-57F8-4015-8853-9AC390996619}"/>
              </a:ext>
            </a:extLst>
          </p:cNvPr>
          <p:cNvSpPr/>
          <p:nvPr userDrawn="1"/>
        </p:nvSpPr>
        <p:spPr>
          <a:xfrm>
            <a:off x="-66502" y="0"/>
            <a:ext cx="5046562" cy="6846951"/>
          </a:xfrm>
          <a:prstGeom prst="rect">
            <a:avLst/>
          </a:prstGeom>
          <a:solidFill>
            <a:srgbClr val="1B3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C8507A6-E57B-48DA-B85B-80A954C5AC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757" y="1525460"/>
            <a:ext cx="4114800" cy="1898015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184B397-22FE-48F4-AF24-3BC52A455F12}"/>
              </a:ext>
            </a:extLst>
          </p:cNvPr>
          <p:cNvCxnSpPr>
            <a:cxnSpLocks/>
          </p:cNvCxnSpPr>
          <p:nvPr userDrawn="1"/>
        </p:nvCxnSpPr>
        <p:spPr>
          <a:xfrm>
            <a:off x="432250" y="3577444"/>
            <a:ext cx="42595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1">
            <a:extLst>
              <a:ext uri="{FF2B5EF4-FFF2-40B4-BE49-F238E27FC236}">
                <a16:creationId xmlns:a16="http://schemas.microsoft.com/office/drawing/2014/main" id="{3D497A2E-7530-4F5F-9F25-1FF82DA39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17" y="1411386"/>
            <a:ext cx="3722366" cy="4024178"/>
          </a:xfrm>
          <a:prstGeom prst="rect">
            <a:avLst/>
          </a:prstGeom>
        </p:spPr>
      </p:pic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0B25C3EC-AFAC-4F04-886B-7ABBFB1A58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5938" y="3768725"/>
            <a:ext cx="4114800" cy="1246188"/>
          </a:xfrm>
        </p:spPr>
        <p:txBody>
          <a:bodyPr>
            <a:noAutofit/>
          </a:bodyPr>
          <a:lstStyle>
            <a:lvl1pPr marL="0" indent="0" algn="ctr">
              <a:buNone/>
              <a:defRPr lang="sv-SE" sz="2400" kern="1200" dirty="0" smtClean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2463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avsnitt">
    <p:bg>
      <p:bgPr>
        <a:solidFill>
          <a:srgbClr val="1B3D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460883-9990-4632-A3E2-85C315FDC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avsnittsrubrik</a:t>
            </a:r>
          </a:p>
        </p:txBody>
      </p:sp>
    </p:spTree>
    <p:extLst>
      <p:ext uri="{BB962C8B-B14F-4D97-AF65-F5344CB8AC3E}">
        <p14:creationId xmlns:p14="http://schemas.microsoft.com/office/powerpoint/2010/main" val="97523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D37FF2-8C68-4A9C-B763-090A0A66D00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1B3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99570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995704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645D5E-6BA7-44ED-8E6B-7874BD907448}" type="datetimeFigureOut">
              <a:rPr lang="sv-SE" smtClean="0"/>
              <a:pPr/>
              <a:t>2025-09-21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0F4A8-667D-480C-A8E7-505DF672AF7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41">
            <a:extLst>
              <a:ext uri="{FF2B5EF4-FFF2-40B4-BE49-F238E27FC236}">
                <a16:creationId xmlns:a16="http://schemas.microsoft.com/office/drawing/2014/main" id="{DD23C406-D5BD-4283-AC84-F17078B34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04" y="445075"/>
            <a:ext cx="1078235" cy="11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5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26A6E3-9EEC-4026-B242-23BDE6BBD25D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1B3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97648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642482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642482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645D5E-6BA7-44ED-8E6B-7874BD907448}" type="datetimeFigureOut">
              <a:rPr lang="sv-SE" smtClean="0"/>
              <a:pPr/>
              <a:t>2025-09-21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0F4A8-667D-480C-A8E7-505DF672AF7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Picture 41">
            <a:extLst>
              <a:ext uri="{FF2B5EF4-FFF2-40B4-BE49-F238E27FC236}">
                <a16:creationId xmlns:a16="http://schemas.microsoft.com/office/drawing/2014/main" id="{3C24FD3E-B5F5-4C13-89E6-D71C46BC5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04" y="445075"/>
            <a:ext cx="1078235" cy="11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3E0E53-7152-4E92-90DB-B8F455A0709F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1B3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97648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645D5E-6BA7-44ED-8E6B-7874BD907448}" type="datetimeFigureOut">
              <a:rPr lang="sv-SE" smtClean="0"/>
              <a:pPr/>
              <a:t>2025-09-21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0F4A8-667D-480C-A8E7-505DF672AF7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41">
            <a:extLst>
              <a:ext uri="{FF2B5EF4-FFF2-40B4-BE49-F238E27FC236}">
                <a16:creationId xmlns:a16="http://schemas.microsoft.com/office/drawing/2014/main" id="{1898073E-BE8B-410F-A3C6-79F01A6F6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04" y="445075"/>
            <a:ext cx="1078235" cy="11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5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8FD6B3-3853-4178-80FC-91FE7BB7CEE3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1B3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645D5E-6BA7-44ED-8E6B-7874BD907448}" type="datetimeFigureOut">
              <a:rPr lang="sv-SE" smtClean="0"/>
              <a:pPr/>
              <a:t>2025-09-21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0F4A8-667D-480C-A8E7-505DF672AF7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41">
            <a:extLst>
              <a:ext uri="{FF2B5EF4-FFF2-40B4-BE49-F238E27FC236}">
                <a16:creationId xmlns:a16="http://schemas.microsoft.com/office/drawing/2014/main" id="{A49E8A52-008B-4545-9B03-ABAC92E7C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04" y="445075"/>
            <a:ext cx="1078235" cy="11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1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45D5E-6BA7-44ED-8E6B-7874BD907448}" type="datetimeFigureOut">
              <a:rPr lang="sv-SE" smtClean="0"/>
              <a:t>2025-09-21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0F4A8-667D-480C-A8E7-505DF672AF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060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81" r:id="rId3"/>
    <p:sldLayoutId id="2147483674" r:id="rId4"/>
    <p:sldLayoutId id="2147483676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Tw Cen MT Condensed (Rubriker)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IFKBANKERYD/Document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ntersport.s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itidskortet.s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E2BC9-2B03-4B8A-B10A-2CEE890F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FÖRÄLDRAMÖTE</a:t>
            </a:r>
          </a:p>
        </p:txBody>
      </p:sp>
    </p:spTree>
    <p:extLst>
      <p:ext uri="{BB962C8B-B14F-4D97-AF65-F5344CB8AC3E}">
        <p14:creationId xmlns:p14="http://schemas.microsoft.com/office/powerpoint/2010/main" val="372483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Träningstider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EF4C3D00-8811-16F6-B0B1-FDC022FD1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248046"/>
              </p:ext>
            </p:extLst>
          </p:nvPr>
        </p:nvGraphicFramePr>
        <p:xfrm>
          <a:off x="843092" y="1835009"/>
          <a:ext cx="9067682" cy="28351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05425">
                  <a:extLst>
                    <a:ext uri="{9D8B030D-6E8A-4147-A177-3AD203B41FA5}">
                      <a16:colId xmlns:a16="http://schemas.microsoft.com/office/drawing/2014/main" val="4262471421"/>
                    </a:ext>
                  </a:extLst>
                </a:gridCol>
                <a:gridCol w="1322989">
                  <a:extLst>
                    <a:ext uri="{9D8B030D-6E8A-4147-A177-3AD203B41FA5}">
                      <a16:colId xmlns:a16="http://schemas.microsoft.com/office/drawing/2014/main" val="1251202293"/>
                    </a:ext>
                  </a:extLst>
                </a:gridCol>
                <a:gridCol w="1501371">
                  <a:extLst>
                    <a:ext uri="{9D8B030D-6E8A-4147-A177-3AD203B41FA5}">
                      <a16:colId xmlns:a16="http://schemas.microsoft.com/office/drawing/2014/main" val="1292600540"/>
                    </a:ext>
                  </a:extLst>
                </a:gridCol>
                <a:gridCol w="713521">
                  <a:extLst>
                    <a:ext uri="{9D8B030D-6E8A-4147-A177-3AD203B41FA5}">
                      <a16:colId xmlns:a16="http://schemas.microsoft.com/office/drawing/2014/main" val="3883210741"/>
                    </a:ext>
                  </a:extLst>
                </a:gridCol>
                <a:gridCol w="3924376">
                  <a:extLst>
                    <a:ext uri="{9D8B030D-6E8A-4147-A177-3AD203B41FA5}">
                      <a16:colId xmlns:a16="http://schemas.microsoft.com/office/drawing/2014/main" val="1379426609"/>
                    </a:ext>
                  </a:extLst>
                </a:gridCol>
              </a:tblGrid>
              <a:tr h="405021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b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Vecka</a:t>
                      </a:r>
                      <a:r>
                        <a:rPr lang="sv-SE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b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Dag</a:t>
                      </a:r>
                      <a:r>
                        <a:rPr lang="sv-SE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b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Tid</a:t>
                      </a:r>
                      <a:r>
                        <a:rPr lang="sv-SE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b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Hall</a:t>
                      </a:r>
                      <a:r>
                        <a:rPr lang="sv-SE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b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Kommentar</a:t>
                      </a:r>
                      <a:r>
                        <a:rPr lang="sv-SE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675" marR="66675">
                    <a:lnL>
                      <a:noFill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153328"/>
                  </a:ext>
                </a:extLst>
              </a:tr>
              <a:tr h="405021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b="1" dirty="0">
                          <a:effectLst/>
                          <a:latin typeface="Calibri"/>
                        </a:rPr>
                        <a:t>V35 - 39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effectLst/>
                          <a:latin typeface="Calibri"/>
                        </a:rPr>
                        <a:t>Tisdag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effectLst/>
                          <a:latin typeface="Calibri"/>
                        </a:rPr>
                        <a:t>19:00 – 20:30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effectLst/>
                          <a:latin typeface="Calibri"/>
                        </a:rPr>
                        <a:t>B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effectLst/>
                          <a:latin typeface="Calibri"/>
                        </a:rPr>
                        <a:t>Gemensamt med F2014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038696"/>
                  </a:ext>
                </a:extLst>
              </a:tr>
              <a:tr h="405021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b="1" dirty="0">
                          <a:effectLst/>
                          <a:latin typeface="Calibri"/>
                        </a:rPr>
                        <a:t>V35 - 39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effectLst/>
                          <a:latin typeface="Calibri"/>
                        </a:rPr>
                        <a:t>Fredag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effectLst/>
                          <a:latin typeface="Calibri"/>
                        </a:rPr>
                        <a:t>17:30 – 19:00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effectLst/>
                          <a:latin typeface="Calibri"/>
                        </a:rPr>
                        <a:t>B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endParaRPr lang="sv-SE" sz="1800" dirty="0"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724611"/>
                  </a:ext>
                </a:extLst>
              </a:tr>
              <a:tr h="405021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endParaRPr lang="sv-SE" sz="1800" b="1" dirty="0"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endParaRPr lang="sv-SE" sz="1800" dirty="0"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endParaRPr lang="sv-SE" sz="1800" dirty="0"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endParaRPr lang="sv-SE" sz="1800" dirty="0"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endParaRPr lang="sv-SE" sz="1800" dirty="0"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056659"/>
                  </a:ext>
                </a:extLst>
              </a:tr>
              <a:tr h="405021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b="1" dirty="0">
                          <a:effectLst/>
                          <a:latin typeface="Calibri"/>
                        </a:rPr>
                        <a:t>V40 -&gt;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effectLst/>
                          <a:latin typeface="Calibri"/>
                        </a:rPr>
                        <a:t>Måndag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effectLst/>
                          <a:latin typeface="Calibri"/>
                        </a:rPr>
                        <a:t>18:30 – 20:00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effectLst/>
                          <a:latin typeface="Calibri"/>
                        </a:rPr>
                        <a:t>B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endParaRPr lang="sv-SE" sz="1800" dirty="0"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950955"/>
                  </a:ext>
                </a:extLst>
              </a:tr>
              <a:tr h="405021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b="1" dirty="0">
                          <a:effectLst/>
                          <a:latin typeface="Calibri"/>
                        </a:rPr>
                        <a:t>V40 -&gt;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effectLst/>
                          <a:latin typeface="Calibri"/>
                        </a:rPr>
                        <a:t>Onsdag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effectLst/>
                          <a:latin typeface="Calibri"/>
                        </a:rPr>
                        <a:t>17:30 – 19:00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effectLst/>
                          <a:latin typeface="Calibri"/>
                        </a:rPr>
                        <a:t>B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effectLst/>
                          <a:latin typeface="Calibri"/>
                        </a:rPr>
                        <a:t>Gemensamt med F2014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361349"/>
                  </a:ext>
                </a:extLst>
              </a:tr>
              <a:tr h="405021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b="1" dirty="0">
                          <a:effectLst/>
                          <a:latin typeface="Calibri"/>
                        </a:rPr>
                        <a:t>V40 -&gt;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effectLst/>
                          <a:latin typeface="Calibri"/>
                        </a:rPr>
                        <a:t>Fredag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effectLst/>
                          <a:latin typeface="Calibri"/>
                        </a:rPr>
                        <a:t>17:30 – 19:00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effectLst/>
                          <a:latin typeface="Calibri"/>
                        </a:rPr>
                        <a:t>B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endParaRPr lang="sv-SE" sz="1800" dirty="0"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708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20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Träningsupplägg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E2D3A-7EAB-4D93-A083-57BEB566AB19}"/>
              </a:ext>
            </a:extLst>
          </p:cNvPr>
          <p:cNvSpPr txBox="1"/>
          <p:nvPr/>
        </p:nvSpPr>
        <p:spPr>
          <a:xfrm>
            <a:off x="838199" y="1584290"/>
            <a:ext cx="10705052" cy="44781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Uppvärmning 30min innan i korridor. </a:t>
            </a:r>
            <a:endParaRPr lang="sv-SE" dirty="0"/>
          </a:p>
          <a:p>
            <a:pPr marL="800100" lvl="1" indent="-34290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Styrka, balans, stabilitet, stretch etc.</a:t>
            </a:r>
            <a:endParaRPr lang="sv-SE" dirty="0"/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endParaRPr lang="sv-SE" sz="2400" dirty="0"/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Träningstid i hall 60min</a:t>
            </a:r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endParaRPr lang="sv-SE" sz="2400" dirty="0"/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Målet är att det ska vara:</a:t>
            </a:r>
          </a:p>
          <a:p>
            <a:pPr marL="742950" lvl="1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Roligt</a:t>
            </a:r>
          </a:p>
          <a:p>
            <a:pPr marL="742950" lvl="1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Utmanande och lärorikt</a:t>
            </a:r>
          </a:p>
          <a:p>
            <a:pPr marL="742950" lvl="1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Mkt bollkontakt</a:t>
            </a:r>
          </a:p>
          <a:p>
            <a:pPr marL="742950" lvl="1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Få "köer”</a:t>
            </a:r>
          </a:p>
        </p:txBody>
      </p:sp>
    </p:spTree>
    <p:extLst>
      <p:ext uri="{BB962C8B-B14F-4D97-AF65-F5344CB8AC3E}">
        <p14:creationId xmlns:p14="http://schemas.microsoft.com/office/powerpoint/2010/main" val="1194222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Tränings-/matchinformation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E2D3A-7EAB-4D93-A083-57BEB566AB19}"/>
              </a:ext>
            </a:extLst>
          </p:cNvPr>
          <p:cNvSpPr txBox="1"/>
          <p:nvPr/>
        </p:nvSpPr>
        <p:spPr>
          <a:xfrm>
            <a:off x="838199" y="1584290"/>
            <a:ext cx="10705052" cy="35855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Laget.se. </a:t>
            </a:r>
          </a:p>
          <a:p>
            <a:pPr marL="742950" lvl="1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Kallelser för träningar skickas ut på fredagar.</a:t>
            </a:r>
          </a:p>
          <a:p>
            <a:pPr marL="742950" lvl="1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Matchkallelser en vecka innan.</a:t>
            </a:r>
          </a:p>
          <a:p>
            <a:pPr marL="742950" lvl="1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Tacka ja/nej i god tid så vi ledare kan hitta </a:t>
            </a:r>
            <a:r>
              <a:rPr lang="sv-SE" sz="2400" dirty="0" err="1"/>
              <a:t>ev</a:t>
            </a:r>
            <a:r>
              <a:rPr lang="sv-SE" sz="2400" dirty="0"/>
              <a:t> ersättare.</a:t>
            </a:r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endParaRPr lang="sv-SE" sz="2400" dirty="0"/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Disciplin på träningar.</a:t>
            </a:r>
          </a:p>
          <a:p>
            <a:pPr marL="742950" lvl="1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Schysst kompis.</a:t>
            </a:r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81700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Tränings-/matchinformation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E2D3A-7EAB-4D93-A083-57BEB566AB19}"/>
              </a:ext>
            </a:extLst>
          </p:cNvPr>
          <p:cNvSpPr txBox="1"/>
          <p:nvPr/>
        </p:nvSpPr>
        <p:spPr>
          <a:xfrm>
            <a:off x="838199" y="1584290"/>
            <a:ext cx="10705052" cy="49244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Matchkläder</a:t>
            </a:r>
          </a:p>
          <a:p>
            <a:pPr marL="742950" lvl="1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Delas ut 1st set. Eget ansvar.</a:t>
            </a:r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Regler på matcher / cuper.</a:t>
            </a:r>
          </a:p>
          <a:p>
            <a:pPr marL="742950" lvl="1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Godis-/läskförbud inför och mellan matcher.</a:t>
            </a:r>
          </a:p>
          <a:p>
            <a:pPr marL="742950" lvl="1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Insamling av mobiler.</a:t>
            </a:r>
          </a:p>
          <a:p>
            <a:pPr marL="742950" lvl="1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Sportglasögon.</a:t>
            </a:r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Viktigt med anmälan till cuper att de svaras på i tid.</a:t>
            </a:r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Måste träna för att vara med på match</a:t>
            </a:r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Mer fasta positioner</a:t>
            </a:r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Lagkapten – Ett fåtal under säsongen</a:t>
            </a:r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98150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Serier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B558A55E-A12D-2A44-DAC1-D528024E4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352097"/>
              </p:ext>
            </p:extLst>
          </p:nvPr>
        </p:nvGraphicFramePr>
        <p:xfrm>
          <a:off x="6333481" y="1905165"/>
          <a:ext cx="5675747" cy="39963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3815">
                  <a:extLst>
                    <a:ext uri="{9D8B030D-6E8A-4147-A177-3AD203B41FA5}">
                      <a16:colId xmlns:a16="http://schemas.microsoft.com/office/drawing/2014/main" val="2522798887"/>
                    </a:ext>
                  </a:extLst>
                </a:gridCol>
                <a:gridCol w="2371954">
                  <a:extLst>
                    <a:ext uri="{9D8B030D-6E8A-4147-A177-3AD203B41FA5}">
                      <a16:colId xmlns:a16="http://schemas.microsoft.com/office/drawing/2014/main" val="2557976215"/>
                    </a:ext>
                  </a:extLst>
                </a:gridCol>
                <a:gridCol w="2659978">
                  <a:extLst>
                    <a:ext uri="{9D8B030D-6E8A-4147-A177-3AD203B41FA5}">
                      <a16:colId xmlns:a16="http://schemas.microsoft.com/office/drawing/2014/main" val="220433746"/>
                    </a:ext>
                  </a:extLst>
                </a:gridCol>
              </a:tblGrid>
              <a:tr h="333026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b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</a:t>
                      </a:r>
                      <a:r>
                        <a:rPr lang="sv-SE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b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F12 Väst SD2 Sydost</a:t>
                      </a:r>
                      <a:r>
                        <a:rPr lang="sv-SE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b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F12 Väst SD2 Nordost</a:t>
                      </a:r>
                      <a:r>
                        <a:rPr lang="sv-SE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675" marR="66675">
                    <a:lnL>
                      <a:noFill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320592"/>
                  </a:ext>
                </a:extLst>
              </a:tr>
              <a:tr h="333026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Bankeryd 1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Bankeryd 2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016332"/>
                  </a:ext>
                </a:extLst>
              </a:tr>
              <a:tr h="333026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Anderstorp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Country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946016"/>
                  </a:ext>
                </a:extLst>
              </a:tr>
              <a:tr h="333026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Lidköping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Lidköping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44602"/>
                  </a:ext>
                </a:extLst>
              </a:tr>
              <a:tr h="333026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Vaggeryd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Habo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740839"/>
                  </a:ext>
                </a:extLst>
              </a:tr>
              <a:tr h="333026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Habo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Guldkroken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084112"/>
                  </a:ext>
                </a:extLst>
              </a:tr>
              <a:tr h="333026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Guldkroken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Hallby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681293"/>
                  </a:ext>
                </a:extLst>
              </a:tr>
              <a:tr h="333026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Hallby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Karlsborg 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300346"/>
                  </a:ext>
                </a:extLst>
              </a:tr>
              <a:tr h="333026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Skara</a:t>
                      </a: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Cyrus</a:t>
                      </a: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242455"/>
                  </a:ext>
                </a:extLst>
              </a:tr>
              <a:tr h="333026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Skövde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Skara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679451"/>
                  </a:ext>
                </a:extLst>
              </a:tr>
              <a:tr h="333026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endParaRPr lang="sv-SE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Skövde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699387"/>
                  </a:ext>
                </a:extLst>
              </a:tr>
              <a:tr h="333026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endParaRPr lang="sv-SE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Tibro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622254"/>
                  </a:ext>
                </a:extLst>
              </a:tr>
            </a:tbl>
          </a:graphicData>
        </a:graphic>
      </p:graphicFrame>
      <p:sp>
        <p:nvSpPr>
          <p:cNvPr id="5" name="TextBox 7">
            <a:extLst>
              <a:ext uri="{FF2B5EF4-FFF2-40B4-BE49-F238E27FC236}">
                <a16:creationId xmlns:a16="http://schemas.microsoft.com/office/drawing/2014/main" id="{4EA5CBCE-560E-B19B-FF4E-4207A4CBC3C9}"/>
              </a:ext>
            </a:extLst>
          </p:cNvPr>
          <p:cNvSpPr txBox="1"/>
          <p:nvPr/>
        </p:nvSpPr>
        <p:spPr>
          <a:xfrm>
            <a:off x="838199" y="1584290"/>
            <a:ext cx="5669674" cy="26930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2 matcher per sammandrag</a:t>
            </a:r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2x20min</a:t>
            </a:r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Utbildningstimeout</a:t>
            </a:r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Ingen målribba</a:t>
            </a:r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dirty="0"/>
              <a:t>Resultat o tabell</a:t>
            </a:r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811000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E2D3A-7EAB-4D93-A083-57BEB566AB19}"/>
              </a:ext>
            </a:extLst>
          </p:cNvPr>
          <p:cNvSpPr txBox="1"/>
          <p:nvPr/>
        </p:nvSpPr>
        <p:spPr>
          <a:xfrm>
            <a:off x="838200" y="1587715"/>
            <a:ext cx="4885410" cy="43242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v-SE" sz="1400" b="1" dirty="0"/>
              <a:t>Hellton cup</a:t>
            </a:r>
          </a:p>
          <a:p>
            <a:pPr marL="171450" indent="-171450">
              <a:spcAft>
                <a:spcPts val="600"/>
              </a:spcAft>
              <a:buFont typeface="Arial,Sans-Serif"/>
              <a:buChar char="•"/>
            </a:pPr>
            <a:r>
              <a:rPr lang="sv-SE" sz="1400" dirty="0"/>
              <a:t>28-30:e November 2025 (</a:t>
            </a:r>
            <a:r>
              <a:rPr lang="sv-SE" sz="1400" dirty="0" err="1"/>
              <a:t>fre</a:t>
            </a:r>
            <a:r>
              <a:rPr lang="sv-SE" sz="1400" dirty="0"/>
              <a:t>-sön)</a:t>
            </a:r>
            <a:endParaRPr lang="en-US" sz="1400" dirty="0"/>
          </a:p>
          <a:p>
            <a:pPr marL="171450" indent="-171450">
              <a:spcAft>
                <a:spcPts val="600"/>
              </a:spcAft>
              <a:buFont typeface="Arial,Sans-Serif"/>
              <a:buChar char="•"/>
            </a:pPr>
            <a:r>
              <a:rPr lang="sv-SE" sz="1400" dirty="0"/>
              <a:t>Plats: Karlstad</a:t>
            </a:r>
            <a:endParaRPr lang="en-US" sz="1400" dirty="0"/>
          </a:p>
          <a:p>
            <a:pPr marL="171450" indent="-171450">
              <a:spcAft>
                <a:spcPts val="600"/>
              </a:spcAft>
              <a:buFont typeface="Arial,Sans-Serif"/>
              <a:buChar char="•"/>
            </a:pPr>
            <a:r>
              <a:rPr lang="sv-SE" sz="1400" dirty="0"/>
              <a:t>Antal lag: 1st (Anmält)</a:t>
            </a:r>
            <a:endParaRPr lang="en-US" sz="1400" dirty="0"/>
          </a:p>
          <a:p>
            <a:pPr marL="171450" indent="-171450">
              <a:spcAft>
                <a:spcPts val="600"/>
              </a:spcAft>
              <a:buFont typeface="Arial,Sans-Serif"/>
              <a:buChar char="•"/>
            </a:pPr>
            <a:r>
              <a:rPr lang="sv-SE" sz="1400" dirty="0"/>
              <a:t>Övernattning på plats.</a:t>
            </a:r>
          </a:p>
          <a:p>
            <a:pPr marL="171450" indent="-171450">
              <a:spcAft>
                <a:spcPts val="600"/>
              </a:spcAft>
              <a:buFont typeface="Arial,Sans-Serif"/>
              <a:buChar char="•"/>
            </a:pPr>
            <a:r>
              <a:rPr lang="sv-SE" sz="1400" dirty="0" err="1"/>
              <a:t>Föreningscup</a:t>
            </a:r>
            <a:endParaRPr lang="sv-SE" sz="1400" dirty="0"/>
          </a:p>
          <a:p>
            <a:pPr marL="171450" indent="-171450">
              <a:spcAft>
                <a:spcPts val="600"/>
              </a:spcAft>
              <a:buFont typeface="Arial,Sans-Serif"/>
              <a:buChar char="•"/>
            </a:pPr>
            <a:r>
              <a:rPr lang="sv-SE" sz="1400" dirty="0"/>
              <a:t>Avgifter: 1300kr + försäljning av </a:t>
            </a:r>
            <a:r>
              <a:rPr lang="sv-SE" sz="1400" dirty="0" err="1"/>
              <a:t>Bambusa</a:t>
            </a:r>
            <a:r>
              <a:rPr lang="sv-SE" sz="1400" dirty="0"/>
              <a:t> strumpor vid 2 tillfällen á 1100kr</a:t>
            </a:r>
            <a:endParaRPr lang="sv-SE" dirty="0"/>
          </a:p>
          <a:p>
            <a:pPr marL="171450" indent="-171450">
              <a:spcAft>
                <a:spcPts val="600"/>
              </a:spcAft>
              <a:buFont typeface="Arial,Sans-Serif"/>
              <a:buChar char="•"/>
            </a:pPr>
            <a:endParaRPr lang="sv-SE" sz="1400" dirty="0"/>
          </a:p>
          <a:p>
            <a:pPr>
              <a:spcAft>
                <a:spcPts val="600"/>
              </a:spcAft>
            </a:pPr>
            <a:r>
              <a:rPr lang="sv-SE" sz="1400" b="1" dirty="0"/>
              <a:t>Hallbybollen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4-6:e Januari 2026 (sön-</a:t>
            </a:r>
            <a:r>
              <a:rPr lang="sv-SE" sz="1400" dirty="0" err="1"/>
              <a:t>tis</a:t>
            </a:r>
            <a:r>
              <a:rPr lang="sv-SE" sz="1400" dirty="0"/>
              <a:t>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Plats: Jönköping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Antal lag: 1st (Anmält)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Kommer behövas hjälp av föräldrar under turneringen.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Avgifter betalas ur lagkassan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64D79-2955-5ECF-68F2-2C863CD23812}"/>
              </a:ext>
            </a:extLst>
          </p:cNvPr>
          <p:cNvSpPr txBox="1"/>
          <p:nvPr/>
        </p:nvSpPr>
        <p:spPr>
          <a:xfrm>
            <a:off x="6091347" y="784526"/>
            <a:ext cx="6039374" cy="55707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v-SE" sz="1400" b="1" dirty="0"/>
              <a:t>Potatiscupen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24-26:e April 2026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Plats: Alingsås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Antal lag: Går ej anmäla än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Övernattning på plats.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Avgifter delas på spelare och lagkassan</a:t>
            </a:r>
          </a:p>
          <a:p>
            <a:pPr>
              <a:spcAft>
                <a:spcPts val="600"/>
              </a:spcAft>
            </a:pPr>
            <a:endParaRPr lang="sv-SE" sz="1400" b="1" dirty="0"/>
          </a:p>
          <a:p>
            <a:pPr>
              <a:spcAft>
                <a:spcPts val="600"/>
              </a:spcAft>
            </a:pPr>
            <a:r>
              <a:rPr lang="sv-SE" sz="1400" b="1" dirty="0"/>
              <a:t>Vättercupen</a:t>
            </a:r>
          </a:p>
          <a:p>
            <a:pPr marL="171450" indent="-171450">
              <a:spcAft>
                <a:spcPts val="600"/>
              </a:spcAft>
              <a:buFont typeface="Arial,Sans-Serif"/>
              <a:buChar char="•"/>
            </a:pPr>
            <a:r>
              <a:rPr lang="sv-SE" sz="1400" dirty="0"/>
              <a:t>11:e April 2026</a:t>
            </a:r>
            <a:endParaRPr lang="en-US" sz="1400" dirty="0"/>
          </a:p>
          <a:p>
            <a:pPr marL="171450" indent="-171450">
              <a:spcAft>
                <a:spcPts val="600"/>
              </a:spcAft>
              <a:buFont typeface="Arial,Sans-Serif"/>
              <a:buChar char="•"/>
            </a:pPr>
            <a:r>
              <a:rPr lang="sv-SE" sz="1400" dirty="0"/>
              <a:t>Plats: Habo</a:t>
            </a:r>
            <a:endParaRPr lang="en-US" sz="1400" dirty="0"/>
          </a:p>
          <a:p>
            <a:pPr marL="171450" indent="-171450">
              <a:spcAft>
                <a:spcPts val="600"/>
              </a:spcAft>
              <a:buFont typeface="Arial,Sans-Serif"/>
              <a:buChar char="•"/>
            </a:pPr>
            <a:r>
              <a:rPr lang="sv-SE" sz="1400" dirty="0"/>
              <a:t>Antal lag: Går ej anmäla än</a:t>
            </a:r>
            <a:endParaRPr lang="en-US" sz="1400" dirty="0"/>
          </a:p>
          <a:p>
            <a:pPr marL="171450" indent="-171450">
              <a:spcAft>
                <a:spcPts val="600"/>
              </a:spcAft>
              <a:buFont typeface="Arial,Sans-Serif"/>
              <a:buChar char="•"/>
            </a:pPr>
            <a:r>
              <a:rPr lang="sv-SE" sz="1400" dirty="0"/>
              <a:t>Avgifter betalas ur lagkassan</a:t>
            </a:r>
            <a:endParaRPr lang="sv-SE" dirty="0"/>
          </a:p>
          <a:p>
            <a:pPr marL="171450" indent="-171450">
              <a:spcAft>
                <a:spcPts val="600"/>
              </a:spcAft>
              <a:buFont typeface="Arial,Sans-Serif"/>
              <a:buChar char="•"/>
            </a:pPr>
            <a:endParaRPr lang="sv-SE" sz="1400" dirty="0"/>
          </a:p>
          <a:p>
            <a:pPr>
              <a:spcAft>
                <a:spcPts val="600"/>
              </a:spcAft>
            </a:pPr>
            <a:r>
              <a:rPr lang="sv-SE" sz="1400" b="1" dirty="0"/>
              <a:t>Åhus</a:t>
            </a:r>
            <a:endParaRPr lang="sv-SE" sz="140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15–16:e Juli 2026 (Classic) – Vi räknas som U13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Sand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Plats: Åhus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Övernattning  på plats.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583422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Försäljning / pengar till laget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E2D3A-7EAB-4D93-A083-57BEB566AB19}"/>
              </a:ext>
            </a:extLst>
          </p:cNvPr>
          <p:cNvSpPr txBox="1"/>
          <p:nvPr/>
        </p:nvSpPr>
        <p:spPr>
          <a:xfrm>
            <a:off x="838200" y="1690688"/>
            <a:ext cx="8289022" cy="30931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Ifrån föreningen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 err="1"/>
              <a:t>Bambusa</a:t>
            </a:r>
            <a:r>
              <a:rPr lang="sv-SE" sz="2000" dirty="0"/>
              <a:t> för att finansiera Hellton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Frivilligt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Bingolotto julkalender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Bingolotter (</a:t>
            </a:r>
            <a:r>
              <a:rPr lang="sv-SE" sz="2000" dirty="0" err="1"/>
              <a:t>uppesitterkväll</a:t>
            </a:r>
            <a:r>
              <a:rPr lang="sv-SE" sz="2000" dirty="0"/>
              <a:t> + nyår)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Restaurangchansen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Övrig sponsring?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764127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 av föräldrar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E2D3A-7EAB-4D93-A083-57BEB566AB19}"/>
              </a:ext>
            </a:extLst>
          </p:cNvPr>
          <p:cNvSpPr txBox="1"/>
          <p:nvPr/>
        </p:nvSpPr>
        <p:spPr>
          <a:xfrm>
            <a:off x="838200" y="1690688"/>
            <a:ext cx="10646328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Funktionärer på hemmamatcher + matchvärd.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Funktionärer måste genomfört utbildning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Körning matcher: 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Utdelning kyrknyckeln: Våren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Kiosk. 1st helg hösten och 1st helg våren.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Städ. Samma helg som kiosk.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Aktuell föräldragrupp: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Julia Holmén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800572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tycker barnen / föräldrarna?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E2D3A-7EAB-4D93-A083-57BEB566AB19}"/>
              </a:ext>
            </a:extLst>
          </p:cNvPr>
          <p:cNvSpPr txBox="1"/>
          <p:nvPr/>
        </p:nvSpPr>
        <p:spPr>
          <a:xfrm>
            <a:off x="838200" y="1536864"/>
            <a:ext cx="8289022" cy="27084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Om träningarna/matcherna?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Om oss ledare?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Hur sköter ledarna informationen till er föräldrar?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Annat?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AAEFF-6178-F653-0849-5EA5EC3AB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799" y="1712775"/>
            <a:ext cx="4101127" cy="410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94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B2B23-A94B-E88D-7E9E-3BE796D91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64B53-02D6-4C43-DDC3-78BB6D720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Sociala medier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6329E6-8BFA-DF36-4E5E-482CF10FE283}"/>
              </a:ext>
            </a:extLst>
          </p:cNvPr>
          <p:cNvSpPr txBox="1"/>
          <p:nvPr/>
        </p:nvSpPr>
        <p:spPr>
          <a:xfrm>
            <a:off x="838200" y="1693702"/>
            <a:ext cx="9998373" cy="27084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/>
              <a:t>Instagramkonto</a:t>
            </a:r>
            <a:r>
              <a:rPr lang="sv-SE" sz="2000" dirty="0"/>
              <a:t> (Privat konto): ifkbankerydf2013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/>
              <a:t>Godkända medlemmar: mamma, pappa, syskon samt mor- o far-föräldrar.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 err="1"/>
              <a:t>Lagchat</a:t>
            </a:r>
            <a:r>
              <a:rPr lang="sv-SE" sz="2000" dirty="0"/>
              <a:t> i </a:t>
            </a:r>
            <a:r>
              <a:rPr lang="sv-SE" sz="2000" dirty="0" err="1"/>
              <a:t>WhatsApp</a:t>
            </a:r>
            <a:r>
              <a:rPr lang="sv-SE" sz="2000" dirty="0"/>
              <a:t>?</a:t>
            </a:r>
            <a:endParaRPr lang="sv-SE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Ska vara kommunikation från ledare till barnen o tvärtom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Ingen "öppen" </a:t>
            </a:r>
            <a:r>
              <a:rPr lang="sv-SE" sz="2000" dirty="0" err="1"/>
              <a:t>chat</a:t>
            </a:r>
            <a:r>
              <a:rPr lang="sv-SE" sz="2000" dirty="0"/>
              <a:t> mellan barnen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0075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EF968-BEEF-4B2E-BFE5-2539F5CF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Styrelsen informerar</a:t>
            </a:r>
          </a:p>
        </p:txBody>
      </p:sp>
    </p:spTree>
    <p:extLst>
      <p:ext uri="{BB962C8B-B14F-4D97-AF65-F5344CB8AC3E}">
        <p14:creationId xmlns:p14="http://schemas.microsoft.com/office/powerpoint/2010/main" val="1515068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E2D3A-7EAB-4D93-A083-57BEB566AB19}"/>
              </a:ext>
            </a:extLst>
          </p:cNvPr>
          <p:cNvSpPr txBox="1"/>
          <p:nvPr/>
        </p:nvSpPr>
        <p:spPr>
          <a:xfrm>
            <a:off x="838200" y="1638485"/>
            <a:ext cx="9998373" cy="46320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Träning ledd av </a:t>
            </a:r>
            <a:endParaRPr lang="sv-SE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spelare från Hallby Dam</a:t>
            </a:r>
            <a:endParaRPr lang="sv-SE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er föräldrar?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Titta på matcher</a:t>
            </a:r>
            <a:endParaRPr lang="sv-SE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Hallbys Dam-/Herr-matcher</a:t>
            </a:r>
            <a:endParaRPr lang="sv-SE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IFK Bankeryds övriga lag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 err="1"/>
              <a:t>Inspring</a:t>
            </a:r>
            <a:r>
              <a:rPr lang="sv-SE" sz="2000" dirty="0"/>
              <a:t> Hallbys Damlag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Hallby – Sävehof. Ons 2025-11-05 Kl.19:00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Övriga aktiviteter för att bygga laget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940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903216-371E-4592-8CC8-C699246B9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244" y="2801966"/>
            <a:ext cx="5341511" cy="32789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F29D39-755E-4E59-8292-74CFF128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Värdegrundsarbete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5FA0C-7651-4F7A-855A-0B267385E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841404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/>
              <a:t>Medvetenhet – Förebyggande – Aktiva åtgärder</a:t>
            </a:r>
          </a:p>
          <a:p>
            <a:pPr marL="0" indent="0" algn="ctr">
              <a:buNone/>
            </a:pPr>
            <a:r>
              <a:rPr lang="sv-SE" dirty="0"/>
              <a:t>Spelare – Ledare - Föräldrar</a:t>
            </a:r>
          </a:p>
        </p:txBody>
      </p:sp>
      <p:sp>
        <p:nvSpPr>
          <p:cNvPr id="5" name="Rektangel 5">
            <a:extLst>
              <a:ext uri="{FF2B5EF4-FFF2-40B4-BE49-F238E27FC236}">
                <a16:creationId xmlns:a16="http://schemas.microsoft.com/office/drawing/2014/main" id="{527CD786-AFBE-4B05-95F2-22AF3FF771A3}"/>
              </a:ext>
            </a:extLst>
          </p:cNvPr>
          <p:cNvSpPr/>
          <p:nvPr/>
        </p:nvSpPr>
        <p:spPr>
          <a:xfrm>
            <a:off x="5140450" y="6308209"/>
            <a:ext cx="1911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Värdegrundsplan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79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CC78A-CA8F-47BC-8442-5868A9ADD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Föräldrarollen</a:t>
            </a:r>
          </a:p>
        </p:txBody>
      </p:sp>
      <p:grpSp>
        <p:nvGrpSpPr>
          <p:cNvPr id="4" name="Group 2186">
            <a:extLst>
              <a:ext uri="{FF2B5EF4-FFF2-40B4-BE49-F238E27FC236}">
                <a16:creationId xmlns:a16="http://schemas.microsoft.com/office/drawing/2014/main" id="{CE8370D3-D6B6-4076-B816-C5E660B48299}"/>
              </a:ext>
            </a:extLst>
          </p:cNvPr>
          <p:cNvGrpSpPr/>
          <p:nvPr/>
        </p:nvGrpSpPr>
        <p:grpSpPr>
          <a:xfrm>
            <a:off x="2554970" y="1456132"/>
            <a:ext cx="7489728" cy="4686007"/>
            <a:chOff x="-1047750" y="314525"/>
            <a:chExt cx="8238759" cy="5155038"/>
          </a:xfrm>
        </p:grpSpPr>
        <p:sp>
          <p:nvSpPr>
            <p:cNvPr id="5" name="Oval 16">
              <a:extLst>
                <a:ext uri="{FF2B5EF4-FFF2-40B4-BE49-F238E27FC236}">
                  <a16:creationId xmlns:a16="http://schemas.microsoft.com/office/drawing/2014/main" id="{C02A04B0-7139-40E9-B549-A30048AFD45E}"/>
                </a:ext>
              </a:extLst>
            </p:cNvPr>
            <p:cNvSpPr/>
            <p:nvPr/>
          </p:nvSpPr>
          <p:spPr>
            <a:xfrm>
              <a:off x="1933725" y="2229688"/>
              <a:ext cx="2118417" cy="1238488"/>
            </a:xfrm>
            <a:prstGeom prst="ellipse">
              <a:avLst/>
            </a:prstGeom>
            <a:solidFill>
              <a:srgbClr val="1B3D85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sv-SE" sz="1600" dirty="0">
                  <a:solidFill>
                    <a:schemeClr val="bg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Föräldrarnas </a:t>
              </a:r>
              <a:br>
                <a:rPr lang="sv-SE" sz="1600" dirty="0">
                  <a:solidFill>
                    <a:schemeClr val="bg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</a:br>
              <a:r>
                <a:rPr lang="sv-SE" sz="1600" dirty="0">
                  <a:solidFill>
                    <a:schemeClr val="bg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10 budord</a:t>
              </a:r>
            </a:p>
          </p:txBody>
        </p:sp>
        <p:grpSp>
          <p:nvGrpSpPr>
            <p:cNvPr id="6" name="Group 21">
              <a:extLst>
                <a:ext uri="{FF2B5EF4-FFF2-40B4-BE49-F238E27FC236}">
                  <a16:creationId xmlns:a16="http://schemas.microsoft.com/office/drawing/2014/main" id="{86848FB0-E1F8-49A9-A221-6EB9C74FC302}"/>
                </a:ext>
              </a:extLst>
            </p:cNvPr>
            <p:cNvGrpSpPr/>
            <p:nvPr/>
          </p:nvGrpSpPr>
          <p:grpSpPr>
            <a:xfrm>
              <a:off x="3875031" y="993782"/>
              <a:ext cx="2607737" cy="922149"/>
              <a:chOff x="-687444" y="-492118"/>
              <a:chExt cx="2607737" cy="922149"/>
            </a:xfrm>
          </p:grpSpPr>
          <p:sp>
            <p:nvSpPr>
              <p:cNvPr id="34" name="Speech Bubble: Oval 31">
                <a:extLst>
                  <a:ext uri="{FF2B5EF4-FFF2-40B4-BE49-F238E27FC236}">
                    <a16:creationId xmlns:a16="http://schemas.microsoft.com/office/drawing/2014/main" id="{20392C15-06D0-43B0-8961-C553B146B766}"/>
                  </a:ext>
                </a:extLst>
              </p:cNvPr>
              <p:cNvSpPr/>
              <p:nvPr/>
            </p:nvSpPr>
            <p:spPr>
              <a:xfrm>
                <a:off x="-687444" y="-492118"/>
                <a:ext cx="2607737" cy="922149"/>
              </a:xfrm>
              <a:prstGeom prst="wedgeEllipseCallout">
                <a:avLst>
                  <a:gd name="adj1" fmla="val -4252"/>
                  <a:gd name="adj2" fmla="val 22550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 Box 17">
                <a:extLst>
                  <a:ext uri="{FF2B5EF4-FFF2-40B4-BE49-F238E27FC236}">
                    <a16:creationId xmlns:a16="http://schemas.microsoft.com/office/drawing/2014/main" id="{49C4B926-F76F-41C8-862A-941BDBF26A59}"/>
                  </a:ext>
                </a:extLst>
              </p:cNvPr>
              <p:cNvSpPr txBox="1"/>
              <p:nvPr/>
            </p:nvSpPr>
            <p:spPr>
              <a:xfrm>
                <a:off x="-431201" y="-382229"/>
                <a:ext cx="2192612" cy="62768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Följ med på träning och match. Ditt barn sätter stort värdet på det.</a:t>
                </a:r>
              </a:p>
            </p:txBody>
          </p:sp>
        </p:grpSp>
        <p:grpSp>
          <p:nvGrpSpPr>
            <p:cNvPr id="7" name="Group 26">
              <a:extLst>
                <a:ext uri="{FF2B5EF4-FFF2-40B4-BE49-F238E27FC236}">
                  <a16:creationId xmlns:a16="http://schemas.microsoft.com/office/drawing/2014/main" id="{C2D7CB38-42AB-4049-A92B-5559CB8B768A}"/>
                </a:ext>
              </a:extLst>
            </p:cNvPr>
            <p:cNvGrpSpPr/>
            <p:nvPr/>
          </p:nvGrpSpPr>
          <p:grpSpPr>
            <a:xfrm>
              <a:off x="-53306" y="3938290"/>
              <a:ext cx="2379879" cy="842450"/>
              <a:chOff x="-1548731" y="-119360"/>
              <a:chExt cx="2379879" cy="842450"/>
            </a:xfrm>
          </p:grpSpPr>
          <p:sp>
            <p:nvSpPr>
              <p:cNvPr id="32" name="Speech Bubble: Oval 2049">
                <a:extLst>
                  <a:ext uri="{FF2B5EF4-FFF2-40B4-BE49-F238E27FC236}">
                    <a16:creationId xmlns:a16="http://schemas.microsoft.com/office/drawing/2014/main" id="{E55DFCF2-1667-4B35-9BB9-84E933F01543}"/>
                  </a:ext>
                </a:extLst>
              </p:cNvPr>
              <p:cNvSpPr/>
              <p:nvPr/>
            </p:nvSpPr>
            <p:spPr>
              <a:xfrm>
                <a:off x="-1548731" y="-119360"/>
                <a:ext cx="2379879" cy="842450"/>
              </a:xfrm>
              <a:prstGeom prst="wedgeEllipseCallout">
                <a:avLst>
                  <a:gd name="adj1" fmla="val -12889"/>
                  <a:gd name="adj2" fmla="val 36425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 Box 25">
                <a:extLst>
                  <a:ext uri="{FF2B5EF4-FFF2-40B4-BE49-F238E27FC236}">
                    <a16:creationId xmlns:a16="http://schemas.microsoft.com/office/drawing/2014/main" id="{D097E36F-7CF7-4B53-9F51-BFA9F09265B8}"/>
                  </a:ext>
                </a:extLst>
              </p:cNvPr>
              <p:cNvSpPr txBox="1"/>
              <p:nvPr/>
            </p:nvSpPr>
            <p:spPr>
              <a:xfrm>
                <a:off x="-1382136" y="32120"/>
                <a:ext cx="2030279" cy="627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Uppehåll dig med avstånd till ledare och spelare.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28">
              <a:extLst>
                <a:ext uri="{FF2B5EF4-FFF2-40B4-BE49-F238E27FC236}">
                  <a16:creationId xmlns:a16="http://schemas.microsoft.com/office/drawing/2014/main" id="{5145EDF0-54CD-44E1-92E7-355929599304}"/>
                </a:ext>
              </a:extLst>
            </p:cNvPr>
            <p:cNvGrpSpPr/>
            <p:nvPr/>
          </p:nvGrpSpPr>
          <p:grpSpPr>
            <a:xfrm>
              <a:off x="597417" y="1314493"/>
              <a:ext cx="2745542" cy="721727"/>
              <a:chOff x="502167" y="419143"/>
              <a:chExt cx="2745542" cy="721727"/>
            </a:xfrm>
          </p:grpSpPr>
          <p:sp>
            <p:nvSpPr>
              <p:cNvPr id="30" name="Speech Bubble: Oval 2048">
                <a:extLst>
                  <a:ext uri="{FF2B5EF4-FFF2-40B4-BE49-F238E27FC236}">
                    <a16:creationId xmlns:a16="http://schemas.microsoft.com/office/drawing/2014/main" id="{51518612-32EE-472A-B561-7EFD00C4CEC9}"/>
                  </a:ext>
                </a:extLst>
              </p:cNvPr>
              <p:cNvSpPr/>
              <p:nvPr/>
            </p:nvSpPr>
            <p:spPr>
              <a:xfrm>
                <a:off x="502167" y="419143"/>
                <a:ext cx="2745542" cy="712922"/>
              </a:xfrm>
              <a:prstGeom prst="wedgeEllipseCallout">
                <a:avLst>
                  <a:gd name="adj1" fmla="val 20038"/>
                  <a:gd name="adj2" fmla="val 40928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 Box 27">
                <a:extLst>
                  <a:ext uri="{FF2B5EF4-FFF2-40B4-BE49-F238E27FC236}">
                    <a16:creationId xmlns:a16="http://schemas.microsoft.com/office/drawing/2014/main" id="{67F091AE-9A02-4445-A486-B3DB2559119A}"/>
                  </a:ext>
                </a:extLst>
              </p:cNvPr>
              <p:cNvSpPr txBox="1"/>
              <p:nvPr/>
            </p:nvSpPr>
            <p:spPr>
              <a:xfrm>
                <a:off x="709097" y="513565"/>
                <a:ext cx="2363470" cy="627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Håll dig lugn på åskådarplats. Låt barnen spela.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9" name="Group 2051">
              <a:extLst>
                <a:ext uri="{FF2B5EF4-FFF2-40B4-BE49-F238E27FC236}">
                  <a16:creationId xmlns:a16="http://schemas.microsoft.com/office/drawing/2014/main" id="{8597964D-5EF5-47A5-AC84-8B3B2ECC2067}"/>
                </a:ext>
              </a:extLst>
            </p:cNvPr>
            <p:cNvGrpSpPr/>
            <p:nvPr/>
          </p:nvGrpSpPr>
          <p:grpSpPr>
            <a:xfrm>
              <a:off x="1904255" y="314525"/>
              <a:ext cx="2241830" cy="822960"/>
              <a:chOff x="-2229595" y="-18850"/>
              <a:chExt cx="2241830" cy="822960"/>
            </a:xfrm>
          </p:grpSpPr>
          <p:sp>
            <p:nvSpPr>
              <p:cNvPr id="28" name="Speech Bubble: Oval 3">
                <a:extLst>
                  <a:ext uri="{FF2B5EF4-FFF2-40B4-BE49-F238E27FC236}">
                    <a16:creationId xmlns:a16="http://schemas.microsoft.com/office/drawing/2014/main" id="{CAEBA6B5-570F-44D7-A793-421B807BCA35}"/>
                  </a:ext>
                </a:extLst>
              </p:cNvPr>
              <p:cNvSpPr/>
              <p:nvPr/>
            </p:nvSpPr>
            <p:spPr>
              <a:xfrm>
                <a:off x="-2229595" y="-18850"/>
                <a:ext cx="2241830" cy="822960"/>
              </a:xfrm>
              <a:prstGeom prst="wedgeEllipseCallout">
                <a:avLst>
                  <a:gd name="adj1" fmla="val 32932"/>
                  <a:gd name="adj2" fmla="val 31083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 Box 30">
                <a:extLst>
                  <a:ext uri="{FF2B5EF4-FFF2-40B4-BE49-F238E27FC236}">
                    <a16:creationId xmlns:a16="http://schemas.microsoft.com/office/drawing/2014/main" id="{49A86F2A-081B-4D20-A1C9-D1A82E0AD112}"/>
                  </a:ext>
                </a:extLst>
              </p:cNvPr>
              <p:cNvSpPr txBox="1"/>
              <p:nvPr/>
            </p:nvSpPr>
            <p:spPr>
              <a:xfrm>
                <a:off x="-2081199" y="37843"/>
                <a:ext cx="1945037" cy="62682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Respektera ledarnas beslut. Var positiv och stöttande.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0" name="Group 2054">
              <a:extLst>
                <a:ext uri="{FF2B5EF4-FFF2-40B4-BE49-F238E27FC236}">
                  <a16:creationId xmlns:a16="http://schemas.microsoft.com/office/drawing/2014/main" id="{8997AA68-FFFC-4DF0-9CCD-0614881B4190}"/>
                </a:ext>
              </a:extLst>
            </p:cNvPr>
            <p:cNvGrpSpPr/>
            <p:nvPr/>
          </p:nvGrpSpPr>
          <p:grpSpPr>
            <a:xfrm>
              <a:off x="-1047750" y="3023771"/>
              <a:ext cx="2812735" cy="842451"/>
              <a:chOff x="-1704975" y="-71854"/>
              <a:chExt cx="2812735" cy="842451"/>
            </a:xfrm>
          </p:grpSpPr>
          <p:sp>
            <p:nvSpPr>
              <p:cNvPr id="26" name="Speech Bubble: Oval 6">
                <a:extLst>
                  <a:ext uri="{FF2B5EF4-FFF2-40B4-BE49-F238E27FC236}">
                    <a16:creationId xmlns:a16="http://schemas.microsoft.com/office/drawing/2014/main" id="{C56DDAB5-CDFA-422E-BFA4-A6FD25231319}"/>
                  </a:ext>
                </a:extLst>
              </p:cNvPr>
              <p:cNvSpPr/>
              <p:nvPr/>
            </p:nvSpPr>
            <p:spPr>
              <a:xfrm>
                <a:off x="-1704975" y="-71854"/>
                <a:ext cx="2812735" cy="842451"/>
              </a:xfrm>
              <a:prstGeom prst="wedgeEllipseCallout">
                <a:avLst>
                  <a:gd name="adj1" fmla="val 13583"/>
                  <a:gd name="adj2" fmla="val -3586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 Box 2053">
                <a:extLst>
                  <a:ext uri="{FF2B5EF4-FFF2-40B4-BE49-F238E27FC236}">
                    <a16:creationId xmlns:a16="http://schemas.microsoft.com/office/drawing/2014/main" id="{3FC447B2-CCAA-4EB6-A965-9F35C97A8B2A}"/>
                  </a:ext>
                </a:extLst>
              </p:cNvPr>
              <p:cNvSpPr txBox="1"/>
              <p:nvPr/>
            </p:nvSpPr>
            <p:spPr>
              <a:xfrm>
                <a:off x="-1419400" y="80998"/>
                <a:ext cx="2230765" cy="62611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Respektera domarens beslut. Se domaren som vägledare.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1" name="Group 2056">
              <a:extLst>
                <a:ext uri="{FF2B5EF4-FFF2-40B4-BE49-F238E27FC236}">
                  <a16:creationId xmlns:a16="http://schemas.microsoft.com/office/drawing/2014/main" id="{EFA748B0-C866-4307-90E0-964A709E78F0}"/>
                </a:ext>
              </a:extLst>
            </p:cNvPr>
            <p:cNvGrpSpPr/>
            <p:nvPr/>
          </p:nvGrpSpPr>
          <p:grpSpPr>
            <a:xfrm>
              <a:off x="3938248" y="3149859"/>
              <a:ext cx="2773749" cy="1042666"/>
              <a:chOff x="633073" y="-307716"/>
              <a:chExt cx="2773749" cy="1042666"/>
            </a:xfrm>
          </p:grpSpPr>
          <p:sp>
            <p:nvSpPr>
              <p:cNvPr id="24" name="Speech Bubble: Oval 9">
                <a:extLst>
                  <a:ext uri="{FF2B5EF4-FFF2-40B4-BE49-F238E27FC236}">
                    <a16:creationId xmlns:a16="http://schemas.microsoft.com/office/drawing/2014/main" id="{D9D20CA0-81C2-473A-BC64-39CD1EAE8175}"/>
                  </a:ext>
                </a:extLst>
              </p:cNvPr>
              <p:cNvSpPr/>
              <p:nvPr/>
            </p:nvSpPr>
            <p:spPr>
              <a:xfrm>
                <a:off x="633073" y="-307716"/>
                <a:ext cx="2773749" cy="1042666"/>
              </a:xfrm>
              <a:prstGeom prst="wedgeEllipseCallout">
                <a:avLst>
                  <a:gd name="adj1" fmla="val 4153"/>
                  <a:gd name="adj2" fmla="val -14437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2055">
                <a:extLst>
                  <a:ext uri="{FF2B5EF4-FFF2-40B4-BE49-F238E27FC236}">
                    <a16:creationId xmlns:a16="http://schemas.microsoft.com/office/drawing/2014/main" id="{EDF80C56-38F0-43FF-B7BE-BA7B42250A76}"/>
                  </a:ext>
                </a:extLst>
              </p:cNvPr>
              <p:cNvSpPr txBox="1"/>
              <p:nvPr/>
            </p:nvSpPr>
            <p:spPr>
              <a:xfrm>
                <a:off x="769006" y="-131084"/>
                <a:ext cx="2498200" cy="625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Fråga barnen om matchen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var kul och spännande.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Fråga ALDRIG efter resultatet. 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2" name="Group 2058">
              <a:extLst>
                <a:ext uri="{FF2B5EF4-FFF2-40B4-BE49-F238E27FC236}">
                  <a16:creationId xmlns:a16="http://schemas.microsoft.com/office/drawing/2014/main" id="{930DA643-9215-4982-8C4B-34CE3861B484}"/>
                </a:ext>
              </a:extLst>
            </p:cNvPr>
            <p:cNvGrpSpPr/>
            <p:nvPr/>
          </p:nvGrpSpPr>
          <p:grpSpPr>
            <a:xfrm>
              <a:off x="4378273" y="2104101"/>
              <a:ext cx="2812736" cy="976822"/>
              <a:chOff x="-193727" y="-420024"/>
              <a:chExt cx="2812736" cy="976822"/>
            </a:xfrm>
          </p:grpSpPr>
          <p:sp>
            <p:nvSpPr>
              <p:cNvPr id="22" name="Speech Bubble: Oval 15">
                <a:extLst>
                  <a:ext uri="{FF2B5EF4-FFF2-40B4-BE49-F238E27FC236}">
                    <a16:creationId xmlns:a16="http://schemas.microsoft.com/office/drawing/2014/main" id="{13C17A4D-821C-4A05-94A4-BB8E26096970}"/>
                  </a:ext>
                </a:extLst>
              </p:cNvPr>
              <p:cNvSpPr/>
              <p:nvPr/>
            </p:nvSpPr>
            <p:spPr>
              <a:xfrm>
                <a:off x="9000" y="-420024"/>
                <a:ext cx="2407276" cy="922148"/>
              </a:xfrm>
              <a:prstGeom prst="wedgeEllipseCallout">
                <a:avLst>
                  <a:gd name="adj1" fmla="val 12225"/>
                  <a:gd name="adj2" fmla="val -16833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 Box 2057">
                <a:extLst>
                  <a:ext uri="{FF2B5EF4-FFF2-40B4-BE49-F238E27FC236}">
                    <a16:creationId xmlns:a16="http://schemas.microsoft.com/office/drawing/2014/main" id="{BFC15F98-F13D-4427-88A6-8262C728A694}"/>
                  </a:ext>
                </a:extLst>
              </p:cNvPr>
              <p:cNvSpPr txBox="1"/>
              <p:nvPr/>
            </p:nvSpPr>
            <p:spPr>
              <a:xfrm>
                <a:off x="-193727" y="-303358"/>
                <a:ext cx="2812736" cy="86015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Kom ihåg att det är ditt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barn som spelar handboll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och inte du! 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3" name="Group 2060">
              <a:extLst>
                <a:ext uri="{FF2B5EF4-FFF2-40B4-BE49-F238E27FC236}">
                  <a16:creationId xmlns:a16="http://schemas.microsoft.com/office/drawing/2014/main" id="{49048C0A-2087-4E9C-8269-FB1ACB2D818E}"/>
                </a:ext>
              </a:extLst>
            </p:cNvPr>
            <p:cNvGrpSpPr/>
            <p:nvPr/>
          </p:nvGrpSpPr>
          <p:grpSpPr>
            <a:xfrm>
              <a:off x="-959063" y="322449"/>
              <a:ext cx="2607737" cy="978082"/>
              <a:chOff x="-2464013" y="322449"/>
              <a:chExt cx="2607737" cy="978082"/>
            </a:xfrm>
          </p:grpSpPr>
          <p:sp>
            <p:nvSpPr>
              <p:cNvPr id="20" name="Speech Bubble: Oval 10">
                <a:extLst>
                  <a:ext uri="{FF2B5EF4-FFF2-40B4-BE49-F238E27FC236}">
                    <a16:creationId xmlns:a16="http://schemas.microsoft.com/office/drawing/2014/main" id="{44093446-6CAD-448E-A148-0A4A6013B0A7}"/>
                  </a:ext>
                </a:extLst>
              </p:cNvPr>
              <p:cNvSpPr/>
              <p:nvPr/>
            </p:nvSpPr>
            <p:spPr>
              <a:xfrm>
                <a:off x="-2464013" y="322449"/>
                <a:ext cx="2607737" cy="978082"/>
              </a:xfrm>
              <a:prstGeom prst="wedgeEllipseCallout">
                <a:avLst>
                  <a:gd name="adj1" fmla="val 6515"/>
                  <a:gd name="adj2" fmla="val -14267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 Box 2059">
                <a:extLst>
                  <a:ext uri="{FF2B5EF4-FFF2-40B4-BE49-F238E27FC236}">
                    <a16:creationId xmlns:a16="http://schemas.microsoft.com/office/drawing/2014/main" id="{C179E39A-03FC-41C5-AA5A-79CDEA4D85C5}"/>
                  </a:ext>
                </a:extLst>
              </p:cNvPr>
              <p:cNvSpPr txBox="1"/>
              <p:nvPr/>
            </p:nvSpPr>
            <p:spPr>
              <a:xfrm>
                <a:off x="-2261538" y="470477"/>
                <a:ext cx="2303354" cy="7356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Stöd föreningen i sitt arbete.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Din insats blir värdesatt, inte minst av dina barn. 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4" name="Group 2062">
              <a:extLst>
                <a:ext uri="{FF2B5EF4-FFF2-40B4-BE49-F238E27FC236}">
                  <a16:creationId xmlns:a16="http://schemas.microsoft.com/office/drawing/2014/main" id="{1C1B500B-8A45-4778-A27D-83D59FF19ABB}"/>
                </a:ext>
              </a:extLst>
            </p:cNvPr>
            <p:cNvGrpSpPr/>
            <p:nvPr/>
          </p:nvGrpSpPr>
          <p:grpSpPr>
            <a:xfrm>
              <a:off x="-956534" y="1976610"/>
              <a:ext cx="2103012" cy="884779"/>
              <a:chOff x="-3509234" y="976485"/>
              <a:chExt cx="2103012" cy="884779"/>
            </a:xfrm>
          </p:grpSpPr>
          <p:sp>
            <p:nvSpPr>
              <p:cNvPr id="18" name="Speech Bubble: Oval 8">
                <a:extLst>
                  <a:ext uri="{FF2B5EF4-FFF2-40B4-BE49-F238E27FC236}">
                    <a16:creationId xmlns:a16="http://schemas.microsoft.com/office/drawing/2014/main" id="{4E41E406-9E39-4071-AB49-3F8B1F5E7DB8}"/>
                  </a:ext>
                </a:extLst>
              </p:cNvPr>
              <p:cNvSpPr/>
              <p:nvPr/>
            </p:nvSpPr>
            <p:spPr>
              <a:xfrm>
                <a:off x="-3509234" y="976485"/>
                <a:ext cx="2103012" cy="884779"/>
              </a:xfrm>
              <a:prstGeom prst="wedgeEllipseCallout">
                <a:avLst>
                  <a:gd name="adj1" fmla="val 16986"/>
                  <a:gd name="adj2" fmla="val 28404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2061">
                <a:extLst>
                  <a:ext uri="{FF2B5EF4-FFF2-40B4-BE49-F238E27FC236}">
                    <a16:creationId xmlns:a16="http://schemas.microsoft.com/office/drawing/2014/main" id="{DA077850-56F2-4CFB-9262-8D611BDFDBE7}"/>
                  </a:ext>
                </a:extLst>
              </p:cNvPr>
              <p:cNvSpPr txBox="1"/>
              <p:nvPr/>
            </p:nvSpPr>
            <p:spPr>
              <a:xfrm>
                <a:off x="-3384843" y="1130906"/>
                <a:ext cx="1852047" cy="55573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Kom aldrig påverkad av droger eller alkohol.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5" name="Group 2064">
              <a:extLst>
                <a:ext uri="{FF2B5EF4-FFF2-40B4-BE49-F238E27FC236}">
                  <a16:creationId xmlns:a16="http://schemas.microsoft.com/office/drawing/2014/main" id="{B328FC8A-3142-4456-8B85-2819495CBF05}"/>
                </a:ext>
              </a:extLst>
            </p:cNvPr>
            <p:cNvGrpSpPr/>
            <p:nvPr/>
          </p:nvGrpSpPr>
          <p:grpSpPr>
            <a:xfrm>
              <a:off x="2327709" y="4178763"/>
              <a:ext cx="2957145" cy="1290800"/>
              <a:chOff x="2327709" y="2407113"/>
              <a:chExt cx="2957145" cy="1290800"/>
            </a:xfrm>
          </p:grpSpPr>
          <p:sp>
            <p:nvSpPr>
              <p:cNvPr id="16" name="Speech Bubble: Oval 7">
                <a:extLst>
                  <a:ext uri="{FF2B5EF4-FFF2-40B4-BE49-F238E27FC236}">
                    <a16:creationId xmlns:a16="http://schemas.microsoft.com/office/drawing/2014/main" id="{BD4AEEE7-6096-422E-99AB-D77275320E5D}"/>
                  </a:ext>
                </a:extLst>
              </p:cNvPr>
              <p:cNvSpPr/>
              <p:nvPr/>
            </p:nvSpPr>
            <p:spPr>
              <a:xfrm>
                <a:off x="2327709" y="2407113"/>
                <a:ext cx="2957145" cy="1224369"/>
              </a:xfrm>
              <a:prstGeom prst="wedgeEllipseCallout">
                <a:avLst>
                  <a:gd name="adj1" fmla="val -36219"/>
                  <a:gd name="adj2" fmla="val 25473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2063">
                <a:extLst>
                  <a:ext uri="{FF2B5EF4-FFF2-40B4-BE49-F238E27FC236}">
                    <a16:creationId xmlns:a16="http://schemas.microsoft.com/office/drawing/2014/main" id="{5F2A0C88-86F2-4AC7-A20A-EA15C4483694}"/>
                  </a:ext>
                </a:extLst>
              </p:cNvPr>
              <p:cNvSpPr txBox="1"/>
              <p:nvPr/>
            </p:nvSpPr>
            <p:spPr>
              <a:xfrm>
                <a:off x="2497234" y="2551038"/>
                <a:ext cx="2547552" cy="11468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Skapa god stämning vid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matcher och träning. Fokusera på det som är positivt och bidra till ett bra klimat runt laget.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495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D8C5C-27D4-4621-85B7-9426D141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Matchvärd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2552A-C971-4D5D-B382-E367122F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057"/>
            <a:ext cx="9612086" cy="424726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sv-SE" sz="2000" dirty="0">
                <a:solidFill>
                  <a:srgbClr val="1B3D85"/>
                </a:solidFill>
              </a:rPr>
              <a:t>Syftet med matchvärd är att skapa en välkomnande, trivsam och trygg miljö kring våra handbollsarrangemang där barn och ungdomar kan ha roligt och utvecklas.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Ta emot gästande lag, domare och funktionärer.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Visa lag och domare omklädningsrum/spelhall och informera om viktiga funktioner i hallen.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Vara ett stöd för domarna och funktionärerna innan, under och efter match. </a:t>
            </a:r>
            <a:br>
              <a:rPr lang="sv-SE" dirty="0"/>
            </a:br>
            <a:r>
              <a:rPr lang="sv-SE" dirty="0"/>
              <a:t>Tänk dock på att det är domarna som dömer matchen.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Arbeta för nolltolerans och att föräldrarnas 10 budord följs kring spelplanen.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Att påtala om någon utanför spelplanen uppträder på ett olämpligt sätt utifrån punkterna om nolltolerans samt SHF:s riktlinjer ”Vi älskar handboll”. </a:t>
            </a:r>
          </a:p>
        </p:txBody>
      </p:sp>
    </p:spTree>
    <p:extLst>
      <p:ext uri="{BB962C8B-B14F-4D97-AF65-F5344CB8AC3E}">
        <p14:creationId xmlns:p14="http://schemas.microsoft.com/office/powerpoint/2010/main" val="20192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AD15-BC34-4FD7-B9AD-540EDB40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Profilkläder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99EC0-2613-4FC4-A8C1-9DAA544E7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>
                <a:solidFill>
                  <a:srgbClr val="1B3D85"/>
                </a:solidFill>
              </a:rPr>
              <a:t>Intersport är vår samarbetspartner</a:t>
            </a:r>
          </a:p>
          <a:p>
            <a:r>
              <a:rPr lang="sv-SE" dirty="0"/>
              <a:t>När du handlar på Intersport får både du själv och föreningen bonus. </a:t>
            </a:r>
            <a:br>
              <a:rPr lang="sv-SE" dirty="0"/>
            </a:br>
            <a:r>
              <a:rPr lang="sv-SE" dirty="0"/>
              <a:t>Gå in på ”Mina sidor” på </a:t>
            </a:r>
            <a:r>
              <a:rPr lang="sv-SE" dirty="0">
                <a:hlinkClick r:id="rId2"/>
              </a:rPr>
              <a:t>www.intersport.se</a:t>
            </a:r>
            <a:r>
              <a:rPr lang="sv-SE" dirty="0"/>
              <a:t> och välj att stötta IFK Bankeryd. </a:t>
            </a:r>
          </a:p>
          <a:p>
            <a:r>
              <a:rPr lang="sv-SE" dirty="0" err="1"/>
              <a:t>Beök</a:t>
            </a:r>
            <a:r>
              <a:rPr lang="sv-SE" dirty="0"/>
              <a:t> vår webbshop för att handla profilkläder:</a:t>
            </a:r>
            <a:br>
              <a:rPr lang="sv-SE" dirty="0"/>
            </a:br>
            <a:r>
              <a:rPr lang="sv-SE" dirty="0"/>
              <a:t>https://team.intersport.se/ifk-bankeryd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C40F4-0F6F-4E1A-8047-38FE59AAA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62" b="50000"/>
          <a:stretch/>
        </p:blipFill>
        <p:spPr>
          <a:xfrm>
            <a:off x="7239746" y="4178341"/>
            <a:ext cx="980709" cy="1364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BC8E10-DD63-42F5-BC2D-CA365BC8D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448" y="4088934"/>
            <a:ext cx="2621434" cy="1637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F40199-43A2-48FD-AF7B-B2C8D3DF33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971" b="48590"/>
          <a:stretch/>
        </p:blipFill>
        <p:spPr>
          <a:xfrm>
            <a:off x="4383244" y="4135733"/>
            <a:ext cx="1323052" cy="1543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600BEE-40B2-46F7-BE43-FC9AD4FC9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590" r="46971"/>
          <a:stretch/>
        </p:blipFill>
        <p:spPr>
          <a:xfrm>
            <a:off x="5961271" y="4088934"/>
            <a:ext cx="1323052" cy="154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4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Avgifter</a:t>
            </a:r>
          </a:p>
        </p:txBody>
      </p:sp>
      <p:pic>
        <p:nvPicPr>
          <p:cNvPr id="3" name="Bildobjekt 2" descr="En bild som visar text, nummer, Teckensnitt, kvitto&#10;&#10;AI-genererat innehåll kan vara felaktigt.">
            <a:extLst>
              <a:ext uri="{FF2B5EF4-FFF2-40B4-BE49-F238E27FC236}">
                <a16:creationId xmlns:a16="http://schemas.microsoft.com/office/drawing/2014/main" id="{CB1B4109-E53C-2599-601A-D7CB26E586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1933" y="1342511"/>
            <a:ext cx="7082418" cy="4299981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FD24858F-953D-FD7F-7F2D-7DF64C56D20C}"/>
              </a:ext>
            </a:extLst>
          </p:cNvPr>
          <p:cNvSpPr txBox="1"/>
          <p:nvPr/>
        </p:nvSpPr>
        <p:spPr>
          <a:xfrm>
            <a:off x="8645938" y="2055123"/>
            <a:ext cx="438814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endParaRPr lang="sv-SE" sz="2000" b="1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8D8449E-9962-5E54-4BA8-A5C17FF9C682}"/>
              </a:ext>
            </a:extLst>
          </p:cNvPr>
          <p:cNvSpPr txBox="1"/>
          <p:nvPr/>
        </p:nvSpPr>
        <p:spPr>
          <a:xfrm>
            <a:off x="8336721" y="2253905"/>
            <a:ext cx="4388141" cy="23237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v-SE" sz="2000" b="1" dirty="0">
                <a:ea typeface="+mn-lt"/>
                <a:cs typeface="+mn-lt"/>
              </a:rPr>
              <a:t>Fritidskortet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sv-SE" sz="2000" dirty="0">
                <a:ea typeface="+mn-lt"/>
                <a:cs typeface="+mn-lt"/>
              </a:rPr>
              <a:t>Lagändring från 1 okt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sv-SE" sz="2000" dirty="0">
                <a:ea typeface="+mn-lt"/>
                <a:cs typeface="+mn-lt"/>
              </a:rPr>
              <a:t>Barn 8-16år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sv-SE" sz="2000" dirty="0">
                <a:ea typeface="+mn-lt"/>
                <a:cs typeface="+mn-lt"/>
              </a:rPr>
              <a:t>500kr – 2000kr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sv-SE" sz="2000" dirty="0">
                <a:ea typeface="+mn-lt"/>
                <a:cs typeface="+mn-lt"/>
              </a:rPr>
              <a:t>IFK Bankeryd snart anslutna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sv-SE" sz="2000" dirty="0">
                <a:ea typeface="+mn-lt"/>
                <a:cs typeface="+mn-lt"/>
                <a:hlinkClick r:id="rId3"/>
              </a:rPr>
              <a:t>www.fritidskortet.se</a:t>
            </a:r>
            <a:endParaRPr lang="sv-SE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1285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EF968-BEEF-4B2E-BFE5-2539F5CF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Laginformation</a:t>
            </a:r>
          </a:p>
        </p:txBody>
      </p:sp>
    </p:spTree>
    <p:extLst>
      <p:ext uri="{BB962C8B-B14F-4D97-AF65-F5344CB8AC3E}">
        <p14:creationId xmlns:p14="http://schemas.microsoft.com/office/powerpoint/2010/main" val="198924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Ledare och laget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E2D3A-7EAB-4D93-A083-57BEB566AB19}"/>
              </a:ext>
            </a:extLst>
          </p:cNvPr>
          <p:cNvSpPr txBox="1"/>
          <p:nvPr/>
        </p:nvSpPr>
        <p:spPr>
          <a:xfrm>
            <a:off x="838200" y="1690688"/>
            <a:ext cx="4388141" cy="27084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v-SE" sz="2000" b="1" dirty="0"/>
              <a:t>Ledare: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sv-SE" sz="2000" err="1"/>
              <a:t>Aldin</a:t>
            </a:r>
            <a:r>
              <a:rPr lang="sv-SE" sz="2000" dirty="0"/>
              <a:t> </a:t>
            </a:r>
            <a:r>
              <a:rPr lang="sv-SE" sz="2000" err="1"/>
              <a:t>Avdic</a:t>
            </a:r>
            <a:endParaRPr lang="sv-SE" sz="200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sv-SE" sz="2000" dirty="0"/>
              <a:t>Christian Gillsand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sv-SE" sz="2000" dirty="0"/>
              <a:t>Isabel </a:t>
            </a:r>
            <a:r>
              <a:rPr lang="sv-SE" sz="2000" err="1"/>
              <a:t>Appelsved</a:t>
            </a:r>
            <a:endParaRPr lang="sv-SE" sz="200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sv-SE" sz="2000" dirty="0"/>
              <a:t>Julia Holmén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sv-SE" sz="2000" dirty="0"/>
              <a:t>Martin Andersson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sv-SE" sz="2000" dirty="0"/>
              <a:t>Robert Andersson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F4EBD90-6C87-8390-1D60-1003963B0788}"/>
              </a:ext>
            </a:extLst>
          </p:cNvPr>
          <p:cNvSpPr txBox="1"/>
          <p:nvPr/>
        </p:nvSpPr>
        <p:spPr>
          <a:xfrm>
            <a:off x="6094895" y="1690688"/>
            <a:ext cx="4388141" cy="15542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v-SE" sz="2000" b="1" dirty="0"/>
              <a:t>Spelare: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sv-SE" sz="2000" dirty="0"/>
              <a:t>17 </a:t>
            </a:r>
            <a:r>
              <a:rPr lang="sv-SE" sz="2000" dirty="0" err="1"/>
              <a:t>st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sv-SE" sz="2000" dirty="0"/>
              <a:t>1 ny för säsongen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sv-SE" sz="2000" dirty="0"/>
              <a:t>1 har slutat</a:t>
            </a:r>
          </a:p>
        </p:txBody>
      </p:sp>
    </p:spTree>
    <p:extLst>
      <p:ext uri="{BB962C8B-B14F-4D97-AF65-F5344CB8AC3E}">
        <p14:creationId xmlns:p14="http://schemas.microsoft.com/office/powerpoint/2010/main" val="3071328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small IFK Bankeryd_blue" id="{88C8845C-36EA-46F9-BF11-FCE478461377}" vid="{A73DBD2B-956A-4383-A71D-3E09BA8B3F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Presentationsmall IFK Bankeryd_blue</Template>
  <TotalTime>423</TotalTime>
  <Words>949</Words>
  <Application>Microsoft Office PowerPoint</Application>
  <PresentationFormat>Bredbild</PresentationFormat>
  <Paragraphs>245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Office-tema</vt:lpstr>
      <vt:lpstr>FÖRÄLDRAMÖTE</vt:lpstr>
      <vt:lpstr>Styrelsen informerar</vt:lpstr>
      <vt:lpstr>Värdegrundsarbete</vt:lpstr>
      <vt:lpstr>Föräldrarollen</vt:lpstr>
      <vt:lpstr>Matchvärd</vt:lpstr>
      <vt:lpstr>Profilkläder</vt:lpstr>
      <vt:lpstr>Avgifter</vt:lpstr>
      <vt:lpstr>Laginformation</vt:lpstr>
      <vt:lpstr>Ledare och laget</vt:lpstr>
      <vt:lpstr>Träningstider</vt:lpstr>
      <vt:lpstr>Träningsupplägg</vt:lpstr>
      <vt:lpstr>Tränings-/matchinformation</vt:lpstr>
      <vt:lpstr>Tränings-/matchinformation</vt:lpstr>
      <vt:lpstr>Serier</vt:lpstr>
      <vt:lpstr>Cuper</vt:lpstr>
      <vt:lpstr>Försäljning / pengar till laget</vt:lpstr>
      <vt:lpstr>Hjälp av föräldrar</vt:lpstr>
      <vt:lpstr>Vad tycker barnen / föräldrarna?</vt:lpstr>
      <vt:lpstr>Sociala medier</vt:lpstr>
      <vt:lpstr>Övrigt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Jigegård</dc:creator>
  <cp:lastModifiedBy>Martin Andersson</cp:lastModifiedBy>
  <cp:revision>345</cp:revision>
  <dcterms:created xsi:type="dcterms:W3CDTF">2021-09-13T07:58:12Z</dcterms:created>
  <dcterms:modified xsi:type="dcterms:W3CDTF">2025-09-21T16:33:03Z</dcterms:modified>
</cp:coreProperties>
</file>