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60" r:id="rId3"/>
    <p:sldId id="262" r:id="rId4"/>
    <p:sldId id="261" r:id="rId5"/>
    <p:sldId id="263" r:id="rId6"/>
    <p:sldId id="264" r:id="rId7"/>
    <p:sldId id="268" r:id="rId8"/>
    <p:sldId id="269" r:id="rId9"/>
    <p:sldId id="282" r:id="rId10"/>
    <p:sldId id="277" r:id="rId11"/>
    <p:sldId id="274" r:id="rId12"/>
    <p:sldId id="280" r:id="rId13"/>
    <p:sldId id="279" r:id="rId14"/>
    <p:sldId id="281" r:id="rId15"/>
    <p:sldId id="283" r:id="rId16"/>
    <p:sldId id="272" r:id="rId17"/>
    <p:sldId id="271" r:id="rId18"/>
    <p:sldId id="285" r:id="rId19"/>
    <p:sldId id="286" r:id="rId20"/>
    <p:sldId id="284" r:id="rId21"/>
    <p:sldId id="287" r:id="rId22"/>
    <p:sldId id="275" r:id="rId23"/>
    <p:sldId id="27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3D85"/>
    <a:srgbClr val="D0DDE2"/>
    <a:srgbClr val="E4DD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255A2E-0E24-4693-9D79-B149EB7A949D}" v="23" dt="2024-09-16T20:41:05.1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 Andersson" userId="7c93cf3db6a433bd" providerId="LiveId" clId="{FF00BCFF-0B36-4EC8-9234-A688103EC201}"/>
    <pc:docChg chg="undo custSel addSld delSld modSld sldOrd">
      <pc:chgData name="Martin Andersson" userId="7c93cf3db6a433bd" providerId="LiveId" clId="{FF00BCFF-0B36-4EC8-9234-A688103EC201}" dt="2023-09-04T19:05:04.836" v="1288" actId="14100"/>
      <pc:docMkLst>
        <pc:docMk/>
      </pc:docMkLst>
      <pc:sldChg chg="delSp mod">
        <pc:chgData name="Martin Andersson" userId="7c93cf3db6a433bd" providerId="LiveId" clId="{FF00BCFF-0B36-4EC8-9234-A688103EC201}" dt="2023-09-04T18:57:12.135" v="758" actId="478"/>
        <pc:sldMkLst>
          <pc:docMk/>
          <pc:sldMk cId="3724839484" sldId="257"/>
        </pc:sldMkLst>
        <pc:spChg chg="del">
          <ac:chgData name="Martin Andersson" userId="7c93cf3db6a433bd" providerId="LiveId" clId="{FF00BCFF-0B36-4EC8-9234-A688103EC201}" dt="2023-09-04T18:57:12.135" v="758" actId="478"/>
          <ac:spMkLst>
            <pc:docMk/>
            <pc:sldMk cId="3724839484" sldId="257"/>
            <ac:spMk id="3" creationId="{866CBF9A-7628-4C8D-8990-42EEADB7BFC9}"/>
          </ac:spMkLst>
        </pc:spChg>
      </pc:sldChg>
      <pc:sldChg chg="del">
        <pc:chgData name="Martin Andersson" userId="7c93cf3db6a433bd" providerId="LiveId" clId="{FF00BCFF-0B36-4EC8-9234-A688103EC201}" dt="2023-09-04T18:57:25.358" v="759" actId="47"/>
        <pc:sldMkLst>
          <pc:docMk/>
          <pc:sldMk cId="202051907" sldId="266"/>
        </pc:sldMkLst>
      </pc:sldChg>
      <pc:sldChg chg="del ord">
        <pc:chgData name="Martin Andersson" userId="7c93cf3db6a433bd" providerId="LiveId" clId="{FF00BCFF-0B36-4EC8-9234-A688103EC201}" dt="2023-09-04T19:00:19.165" v="932" actId="47"/>
        <pc:sldMkLst>
          <pc:docMk/>
          <pc:sldMk cId="2922827720" sldId="267"/>
        </pc:sldMkLst>
      </pc:sldChg>
      <pc:sldChg chg="modSp add mod">
        <pc:chgData name="Martin Andersson" userId="7c93cf3db6a433bd" providerId="LiveId" clId="{FF00BCFF-0B36-4EC8-9234-A688103EC201}" dt="2023-09-04T18:42:12.376" v="486" actId="20577"/>
        <pc:sldMkLst>
          <pc:docMk/>
          <pc:sldMk cId="1583422555" sldId="271"/>
        </pc:sldMkLst>
        <pc:spChg chg="mod">
          <ac:chgData name="Martin Andersson" userId="7c93cf3db6a433bd" providerId="LiveId" clId="{FF00BCFF-0B36-4EC8-9234-A688103EC201}" dt="2023-09-04T18:42:12.376" v="486" actId="20577"/>
          <ac:spMkLst>
            <pc:docMk/>
            <pc:sldMk cId="1583422555" sldId="271"/>
            <ac:spMk id="3" creationId="{9CC64D79-2955-5ECF-68F2-2C863CD23812}"/>
          </ac:spMkLst>
        </pc:spChg>
        <pc:spChg chg="mod">
          <ac:chgData name="Martin Andersson" userId="7c93cf3db6a433bd" providerId="LiveId" clId="{FF00BCFF-0B36-4EC8-9234-A688103EC201}" dt="2023-09-04T18:31:49.714" v="273" actId="14100"/>
          <ac:spMkLst>
            <pc:docMk/>
            <pc:sldMk cId="1583422555" sldId="271"/>
            <ac:spMk id="8" creationId="{21EE2D3A-7EAB-4D93-A083-57BEB566AB19}"/>
          </ac:spMkLst>
        </pc:spChg>
      </pc:sldChg>
      <pc:sldChg chg="addSp modSp add mod">
        <pc:chgData name="Martin Andersson" userId="7c93cf3db6a433bd" providerId="LiveId" clId="{FF00BCFF-0B36-4EC8-9234-A688103EC201}" dt="2023-09-04T18:52:16.559" v="699" actId="20577"/>
        <pc:sldMkLst>
          <pc:docMk/>
          <pc:sldMk cId="3811000482" sldId="272"/>
        </pc:sldMkLst>
        <pc:spChg chg="mod">
          <ac:chgData name="Martin Andersson" userId="7c93cf3db6a433bd" providerId="LiveId" clId="{FF00BCFF-0B36-4EC8-9234-A688103EC201}" dt="2023-09-04T18:50:09.001" v="676" actId="6549"/>
          <ac:spMkLst>
            <pc:docMk/>
            <pc:sldMk cId="3811000482" sldId="272"/>
            <ac:spMk id="3" creationId="{9CC64D79-2955-5ECF-68F2-2C863CD23812}"/>
          </ac:spMkLst>
        </pc:spChg>
        <pc:spChg chg="add mod">
          <ac:chgData name="Martin Andersson" userId="7c93cf3db6a433bd" providerId="LiveId" clId="{FF00BCFF-0B36-4EC8-9234-A688103EC201}" dt="2023-09-04T18:52:16.559" v="699" actId="20577"/>
          <ac:spMkLst>
            <pc:docMk/>
            <pc:sldMk cId="3811000482" sldId="272"/>
            <ac:spMk id="4" creationId="{FF8E54D6-1A88-6617-A323-E4D315B2E4A0}"/>
          </ac:spMkLst>
        </pc:spChg>
        <pc:spChg chg="mod">
          <ac:chgData name="Martin Andersson" userId="7c93cf3db6a433bd" providerId="LiveId" clId="{FF00BCFF-0B36-4EC8-9234-A688103EC201}" dt="2023-09-04T18:48:27.832" v="605" actId="20577"/>
          <ac:spMkLst>
            <pc:docMk/>
            <pc:sldMk cId="3811000482" sldId="272"/>
            <ac:spMk id="8" creationId="{21EE2D3A-7EAB-4D93-A083-57BEB566AB19}"/>
          </ac:spMkLst>
        </pc:spChg>
      </pc:sldChg>
      <pc:sldChg chg="modSp add mod">
        <pc:chgData name="Martin Andersson" userId="7c93cf3db6a433bd" providerId="LiveId" clId="{FF00BCFF-0B36-4EC8-9234-A688103EC201}" dt="2023-09-04T18:58:33.175" v="890" actId="20577"/>
        <pc:sldMkLst>
          <pc:docMk/>
          <pc:sldMk cId="3071328490" sldId="274"/>
        </pc:sldMkLst>
        <pc:spChg chg="mod">
          <ac:chgData name="Martin Andersson" userId="7c93cf3db6a433bd" providerId="LiveId" clId="{FF00BCFF-0B36-4EC8-9234-A688103EC201}" dt="2023-09-04T18:58:33.175" v="890" actId="20577"/>
          <ac:spMkLst>
            <pc:docMk/>
            <pc:sldMk cId="3071328490" sldId="274"/>
            <ac:spMk id="2" creationId="{B7624872-4605-4449-A9F6-9550BE374209}"/>
          </ac:spMkLst>
        </pc:spChg>
      </pc:sldChg>
      <pc:sldChg chg="modSp add mod">
        <pc:chgData name="Martin Andersson" userId="7c93cf3db6a433bd" providerId="LiveId" clId="{FF00BCFF-0B36-4EC8-9234-A688103EC201}" dt="2023-09-04T18:57:43.895" v="794" actId="20577"/>
        <pc:sldMkLst>
          <pc:docMk/>
          <pc:sldMk cId="800572771" sldId="275"/>
        </pc:sldMkLst>
        <pc:spChg chg="mod">
          <ac:chgData name="Martin Andersson" userId="7c93cf3db6a433bd" providerId="LiveId" clId="{FF00BCFF-0B36-4EC8-9234-A688103EC201}" dt="2023-09-04T18:57:43.895" v="794" actId="20577"/>
          <ac:spMkLst>
            <pc:docMk/>
            <pc:sldMk cId="800572771" sldId="275"/>
            <ac:spMk id="8" creationId="{21EE2D3A-7EAB-4D93-A083-57BEB566AB19}"/>
          </ac:spMkLst>
        </pc:spChg>
      </pc:sldChg>
      <pc:sldChg chg="modSp add mod">
        <pc:chgData name="Martin Andersson" userId="7c93cf3db6a433bd" providerId="LiveId" clId="{FF00BCFF-0B36-4EC8-9234-A688103EC201}" dt="2023-09-04T18:58:17.439" v="877" actId="20577"/>
        <pc:sldMkLst>
          <pc:docMk/>
          <pc:sldMk cId="3835923839" sldId="276"/>
        </pc:sldMkLst>
        <pc:spChg chg="mod">
          <ac:chgData name="Martin Andersson" userId="7c93cf3db6a433bd" providerId="LiveId" clId="{FF00BCFF-0B36-4EC8-9234-A688103EC201}" dt="2023-09-04T18:58:17.439" v="877" actId="20577"/>
          <ac:spMkLst>
            <pc:docMk/>
            <pc:sldMk cId="3835923839" sldId="276"/>
            <ac:spMk id="8" creationId="{21EE2D3A-7EAB-4D93-A083-57BEB566AB19}"/>
          </ac:spMkLst>
        </pc:spChg>
      </pc:sldChg>
      <pc:sldChg chg="add">
        <pc:chgData name="Martin Andersson" userId="7c93cf3db6a433bd" providerId="LiveId" clId="{FF00BCFF-0B36-4EC8-9234-A688103EC201}" dt="2023-09-04T18:22:16.150" v="0"/>
        <pc:sldMkLst>
          <pc:docMk/>
          <pc:sldMk cId="1989246518" sldId="277"/>
        </pc:sldMkLst>
      </pc:sldChg>
      <pc:sldChg chg="modSp add mod">
        <pc:chgData name="Martin Andersson" userId="7c93cf3db6a433bd" providerId="LiveId" clId="{FF00BCFF-0B36-4EC8-9234-A688103EC201}" dt="2023-09-04T18:56:27.751" v="752" actId="6549"/>
        <pc:sldMkLst>
          <pc:docMk/>
          <pc:sldMk cId="3271994030" sldId="278"/>
        </pc:sldMkLst>
        <pc:spChg chg="mod">
          <ac:chgData name="Martin Andersson" userId="7c93cf3db6a433bd" providerId="LiveId" clId="{FF00BCFF-0B36-4EC8-9234-A688103EC201}" dt="2023-09-04T18:56:27.751" v="752" actId="6549"/>
          <ac:spMkLst>
            <pc:docMk/>
            <pc:sldMk cId="3271994030" sldId="278"/>
            <ac:spMk id="8" creationId="{21EE2D3A-7EAB-4D93-A083-57BEB566AB19}"/>
          </ac:spMkLst>
        </pc:spChg>
      </pc:sldChg>
      <pc:sldChg chg="delSp modSp add mod">
        <pc:chgData name="Martin Andersson" userId="7c93cf3db6a433bd" providerId="LiveId" clId="{FF00BCFF-0B36-4EC8-9234-A688103EC201}" dt="2023-09-04T19:05:04.836" v="1288" actId="14100"/>
        <pc:sldMkLst>
          <pc:docMk/>
          <pc:sldMk cId="1194222825" sldId="279"/>
        </pc:sldMkLst>
        <pc:spChg chg="mod">
          <ac:chgData name="Martin Andersson" userId="7c93cf3db6a433bd" providerId="LiveId" clId="{FF00BCFF-0B36-4EC8-9234-A688103EC201}" dt="2023-09-04T18:59:47.488" v="929" actId="20577"/>
          <ac:spMkLst>
            <pc:docMk/>
            <pc:sldMk cId="1194222825" sldId="279"/>
            <ac:spMk id="2" creationId="{B7624872-4605-4449-A9F6-9550BE374209}"/>
          </ac:spMkLst>
        </pc:spChg>
        <pc:spChg chg="del">
          <ac:chgData name="Martin Andersson" userId="7c93cf3db6a433bd" providerId="LiveId" clId="{FF00BCFF-0B36-4EC8-9234-A688103EC201}" dt="2023-09-04T19:04:03.246" v="1229" actId="478"/>
          <ac:spMkLst>
            <pc:docMk/>
            <pc:sldMk cId="1194222825" sldId="279"/>
            <ac:spMk id="3" creationId="{9CC64D79-2955-5ECF-68F2-2C863CD23812}"/>
          </ac:spMkLst>
        </pc:spChg>
        <pc:spChg chg="del">
          <ac:chgData name="Martin Andersson" userId="7c93cf3db6a433bd" providerId="LiveId" clId="{FF00BCFF-0B36-4EC8-9234-A688103EC201}" dt="2023-09-04T19:04:05.014" v="1230" actId="478"/>
          <ac:spMkLst>
            <pc:docMk/>
            <pc:sldMk cId="1194222825" sldId="279"/>
            <ac:spMk id="4" creationId="{FF8E54D6-1A88-6617-A323-E4D315B2E4A0}"/>
          </ac:spMkLst>
        </pc:spChg>
        <pc:spChg chg="mod">
          <ac:chgData name="Martin Andersson" userId="7c93cf3db6a433bd" providerId="LiveId" clId="{FF00BCFF-0B36-4EC8-9234-A688103EC201}" dt="2023-09-04T19:05:04.836" v="1288" actId="14100"/>
          <ac:spMkLst>
            <pc:docMk/>
            <pc:sldMk cId="1194222825" sldId="279"/>
            <ac:spMk id="8" creationId="{21EE2D3A-7EAB-4D93-A083-57BEB566AB19}"/>
          </ac:spMkLst>
        </pc:spChg>
      </pc:sldChg>
    </pc:docChg>
  </pc:docChgLst>
  <pc:docChgLst>
    <pc:chgData name="Martin Andersson" userId="7c93cf3db6a433bd" providerId="LiveId" clId="{7F255A2E-0E24-4693-9D79-B149EB7A949D}"/>
    <pc:docChg chg="undo redo custSel addSld delSld modSld sldOrd">
      <pc:chgData name="Martin Andersson" userId="7c93cf3db6a433bd" providerId="LiveId" clId="{7F255A2E-0E24-4693-9D79-B149EB7A949D}" dt="2024-09-17T15:28:18.248" v="2330" actId="20577"/>
      <pc:docMkLst>
        <pc:docMk/>
      </pc:docMkLst>
      <pc:sldChg chg="del">
        <pc:chgData name="Martin Andersson" userId="7c93cf3db6a433bd" providerId="LiveId" clId="{7F255A2E-0E24-4693-9D79-B149EB7A949D}" dt="2024-09-16T20:10:12.498" v="3" actId="47"/>
        <pc:sldMkLst>
          <pc:docMk/>
          <pc:sldMk cId="175890862" sldId="259"/>
        </pc:sldMkLst>
      </pc:sldChg>
      <pc:sldChg chg="add del">
        <pc:chgData name="Martin Andersson" userId="7c93cf3db6a433bd" providerId="LiveId" clId="{7F255A2E-0E24-4693-9D79-B149EB7A949D}" dt="2024-09-16T20:09:49.756" v="1" actId="47"/>
        <pc:sldMkLst>
          <pc:docMk/>
          <pc:sldMk cId="1515068361" sldId="260"/>
        </pc:sldMkLst>
      </pc:sldChg>
      <pc:sldChg chg="del">
        <pc:chgData name="Martin Andersson" userId="7c93cf3db6a433bd" providerId="LiveId" clId="{7F255A2E-0E24-4693-9D79-B149EB7A949D}" dt="2024-09-16T20:10:29.182" v="4" actId="47"/>
        <pc:sldMkLst>
          <pc:docMk/>
          <pc:sldMk cId="3844868126" sldId="265"/>
        </pc:sldMkLst>
      </pc:sldChg>
      <pc:sldChg chg="addSp delSp modSp mod">
        <pc:chgData name="Martin Andersson" userId="7c93cf3db6a433bd" providerId="LiveId" clId="{7F255A2E-0E24-4693-9D79-B149EB7A949D}" dt="2024-09-16T20:12:52.437" v="26" actId="6549"/>
        <pc:sldMkLst>
          <pc:docMk/>
          <pc:sldMk cId="4151285320" sldId="269"/>
        </pc:sldMkLst>
        <pc:spChg chg="mod">
          <ac:chgData name="Martin Andersson" userId="7c93cf3db6a433bd" providerId="LiveId" clId="{7F255A2E-0E24-4693-9D79-B149EB7A949D}" dt="2024-09-16T20:12:52.437" v="26" actId="6549"/>
          <ac:spMkLst>
            <pc:docMk/>
            <pc:sldMk cId="4151285320" sldId="269"/>
            <ac:spMk id="8" creationId="{21EE2D3A-7EAB-4D93-A083-57BEB566AB19}"/>
          </ac:spMkLst>
        </pc:spChg>
        <pc:picChg chg="add del mod">
          <ac:chgData name="Martin Andersson" userId="7c93cf3db6a433bd" providerId="LiveId" clId="{7F255A2E-0E24-4693-9D79-B149EB7A949D}" dt="2024-09-16T20:12:36.648" v="23" actId="478"/>
          <ac:picMkLst>
            <pc:docMk/>
            <pc:sldMk cId="4151285320" sldId="269"/>
            <ac:picMk id="4" creationId="{BEB6767B-3A39-FFC9-C993-6112FEB798B4}"/>
          </ac:picMkLst>
        </pc:picChg>
        <pc:picChg chg="add del">
          <ac:chgData name="Martin Andersson" userId="7c93cf3db6a433bd" providerId="LiveId" clId="{7F255A2E-0E24-4693-9D79-B149EB7A949D}" dt="2024-09-16T20:12:35.256" v="19" actId="478"/>
          <ac:picMkLst>
            <pc:docMk/>
            <pc:sldMk cId="4151285320" sldId="269"/>
            <ac:picMk id="5" creationId="{22D08AA2-2629-97B1-38AD-E832B8EF741E}"/>
          </ac:picMkLst>
        </pc:picChg>
        <pc:picChg chg="add del mod">
          <ac:chgData name="Martin Andersson" userId="7c93cf3db6a433bd" providerId="LiveId" clId="{7F255A2E-0E24-4693-9D79-B149EB7A949D}" dt="2024-09-16T20:12:37.608" v="25" actId="1076"/>
          <ac:picMkLst>
            <pc:docMk/>
            <pc:sldMk cId="4151285320" sldId="269"/>
            <ac:picMk id="7" creationId="{7313899F-89AA-D8B8-48D8-B2EDA4C866B7}"/>
          </ac:picMkLst>
        </pc:picChg>
      </pc:sldChg>
      <pc:sldChg chg="del">
        <pc:chgData name="Martin Andersson" userId="7c93cf3db6a433bd" providerId="LiveId" clId="{7F255A2E-0E24-4693-9D79-B149EB7A949D}" dt="2024-09-16T20:10:02.879" v="2" actId="47"/>
        <pc:sldMkLst>
          <pc:docMk/>
          <pc:sldMk cId="1401647774" sldId="270"/>
        </pc:sldMkLst>
      </pc:sldChg>
      <pc:sldChg chg="modSp mod">
        <pc:chgData name="Martin Andersson" userId="7c93cf3db6a433bd" providerId="LiveId" clId="{7F255A2E-0E24-4693-9D79-B149EB7A949D}" dt="2024-09-17T15:21:51.360" v="2169" actId="20577"/>
        <pc:sldMkLst>
          <pc:docMk/>
          <pc:sldMk cId="1583422555" sldId="271"/>
        </pc:sldMkLst>
        <pc:spChg chg="mod">
          <ac:chgData name="Martin Andersson" userId="7c93cf3db6a433bd" providerId="LiveId" clId="{7F255A2E-0E24-4693-9D79-B149EB7A949D}" dt="2024-09-17T15:21:51.360" v="2169" actId="20577"/>
          <ac:spMkLst>
            <pc:docMk/>
            <pc:sldMk cId="1583422555" sldId="271"/>
            <ac:spMk id="3" creationId="{9CC64D79-2955-5ECF-68F2-2C863CD23812}"/>
          </ac:spMkLst>
        </pc:spChg>
        <pc:spChg chg="mod">
          <ac:chgData name="Martin Andersson" userId="7c93cf3db6a433bd" providerId="LiveId" clId="{7F255A2E-0E24-4693-9D79-B149EB7A949D}" dt="2024-09-17T15:21:45.594" v="2166" actId="20577"/>
          <ac:spMkLst>
            <pc:docMk/>
            <pc:sldMk cId="1583422555" sldId="271"/>
            <ac:spMk id="8" creationId="{21EE2D3A-7EAB-4D93-A083-57BEB566AB19}"/>
          </ac:spMkLst>
        </pc:spChg>
      </pc:sldChg>
      <pc:sldChg chg="modSp mod ord">
        <pc:chgData name="Martin Andersson" userId="7c93cf3db6a433bd" providerId="LiveId" clId="{7F255A2E-0E24-4693-9D79-B149EB7A949D}" dt="2024-09-16T21:15:31.153" v="2165" actId="20577"/>
        <pc:sldMkLst>
          <pc:docMk/>
          <pc:sldMk cId="3811000482" sldId="272"/>
        </pc:sldMkLst>
        <pc:spChg chg="mod">
          <ac:chgData name="Martin Andersson" userId="7c93cf3db6a433bd" providerId="LiveId" clId="{7F255A2E-0E24-4693-9D79-B149EB7A949D}" dt="2024-09-16T20:22:46.479" v="807" actId="20577"/>
          <ac:spMkLst>
            <pc:docMk/>
            <pc:sldMk cId="3811000482" sldId="272"/>
            <ac:spMk id="3" creationId="{9CC64D79-2955-5ECF-68F2-2C863CD23812}"/>
          </ac:spMkLst>
        </pc:spChg>
        <pc:spChg chg="mod">
          <ac:chgData name="Martin Andersson" userId="7c93cf3db6a433bd" providerId="LiveId" clId="{7F255A2E-0E24-4693-9D79-B149EB7A949D}" dt="2024-09-16T21:15:31.153" v="2165" actId="20577"/>
          <ac:spMkLst>
            <pc:docMk/>
            <pc:sldMk cId="3811000482" sldId="272"/>
            <ac:spMk id="8" creationId="{21EE2D3A-7EAB-4D93-A083-57BEB566AB19}"/>
          </ac:spMkLst>
        </pc:spChg>
      </pc:sldChg>
      <pc:sldChg chg="modSp mod">
        <pc:chgData name="Martin Andersson" userId="7c93cf3db6a433bd" providerId="LiveId" clId="{7F255A2E-0E24-4693-9D79-B149EB7A949D}" dt="2024-09-16T20:14:01.679" v="44" actId="20577"/>
        <pc:sldMkLst>
          <pc:docMk/>
          <pc:sldMk cId="3071328490" sldId="274"/>
        </pc:sldMkLst>
        <pc:spChg chg="mod">
          <ac:chgData name="Martin Andersson" userId="7c93cf3db6a433bd" providerId="LiveId" clId="{7F255A2E-0E24-4693-9D79-B149EB7A949D}" dt="2024-09-16T20:14:01.679" v="44" actId="20577"/>
          <ac:spMkLst>
            <pc:docMk/>
            <pc:sldMk cId="3071328490" sldId="274"/>
            <ac:spMk id="2" creationId="{B7624872-4605-4449-A9F6-9550BE374209}"/>
          </ac:spMkLst>
        </pc:spChg>
        <pc:spChg chg="mod">
          <ac:chgData name="Martin Andersson" userId="7c93cf3db6a433bd" providerId="LiveId" clId="{7F255A2E-0E24-4693-9D79-B149EB7A949D}" dt="2024-09-16T20:13:57.982" v="43" actId="20577"/>
          <ac:spMkLst>
            <pc:docMk/>
            <pc:sldMk cId="3071328490" sldId="274"/>
            <ac:spMk id="8" creationId="{21EE2D3A-7EAB-4D93-A083-57BEB566AB19}"/>
          </ac:spMkLst>
        </pc:spChg>
      </pc:sldChg>
      <pc:sldChg chg="modSp mod">
        <pc:chgData name="Martin Andersson" userId="7c93cf3db6a433bd" providerId="LiveId" clId="{7F255A2E-0E24-4693-9D79-B149EB7A949D}" dt="2024-09-16T20:38:01.237" v="1805" actId="20577"/>
        <pc:sldMkLst>
          <pc:docMk/>
          <pc:sldMk cId="800572771" sldId="275"/>
        </pc:sldMkLst>
        <pc:spChg chg="mod">
          <ac:chgData name="Martin Andersson" userId="7c93cf3db6a433bd" providerId="LiveId" clId="{7F255A2E-0E24-4693-9D79-B149EB7A949D}" dt="2024-09-16T20:38:01.237" v="1805" actId="20577"/>
          <ac:spMkLst>
            <pc:docMk/>
            <pc:sldMk cId="800572771" sldId="275"/>
            <ac:spMk id="8" creationId="{21EE2D3A-7EAB-4D93-A083-57BEB566AB19}"/>
          </ac:spMkLst>
        </pc:spChg>
      </pc:sldChg>
      <pc:sldChg chg="del ord">
        <pc:chgData name="Martin Andersson" userId="7c93cf3db6a433bd" providerId="LiveId" clId="{7F255A2E-0E24-4693-9D79-B149EB7A949D}" dt="2024-09-16T20:30:42.584" v="1231" actId="47"/>
        <pc:sldMkLst>
          <pc:docMk/>
          <pc:sldMk cId="3835923839" sldId="276"/>
        </pc:sldMkLst>
      </pc:sldChg>
      <pc:sldChg chg="modSp mod">
        <pc:chgData name="Martin Andersson" userId="7c93cf3db6a433bd" providerId="LiveId" clId="{7F255A2E-0E24-4693-9D79-B149EB7A949D}" dt="2024-09-16T20:48:25.888" v="2159" actId="20577"/>
        <pc:sldMkLst>
          <pc:docMk/>
          <pc:sldMk cId="3271994030" sldId="278"/>
        </pc:sldMkLst>
        <pc:spChg chg="mod">
          <ac:chgData name="Martin Andersson" userId="7c93cf3db6a433bd" providerId="LiveId" clId="{7F255A2E-0E24-4693-9D79-B149EB7A949D}" dt="2024-09-16T20:48:25.888" v="2159" actId="20577"/>
          <ac:spMkLst>
            <pc:docMk/>
            <pc:sldMk cId="3271994030" sldId="278"/>
            <ac:spMk id="8" creationId="{21EE2D3A-7EAB-4D93-A083-57BEB566AB19}"/>
          </ac:spMkLst>
        </pc:spChg>
      </pc:sldChg>
      <pc:sldChg chg="modSp mod ord">
        <pc:chgData name="Martin Andersson" userId="7c93cf3db6a433bd" providerId="LiveId" clId="{7F255A2E-0E24-4693-9D79-B149EB7A949D}" dt="2024-09-16T20:17:28.568" v="374" actId="20577"/>
        <pc:sldMkLst>
          <pc:docMk/>
          <pc:sldMk cId="1194222825" sldId="279"/>
        </pc:sldMkLst>
        <pc:spChg chg="mod">
          <ac:chgData name="Martin Andersson" userId="7c93cf3db6a433bd" providerId="LiveId" clId="{7F255A2E-0E24-4693-9D79-B149EB7A949D}" dt="2024-09-16T20:16:39.198" v="217" actId="20577"/>
          <ac:spMkLst>
            <pc:docMk/>
            <pc:sldMk cId="1194222825" sldId="279"/>
            <ac:spMk id="2" creationId="{B7624872-4605-4449-A9F6-9550BE374209}"/>
          </ac:spMkLst>
        </pc:spChg>
        <pc:spChg chg="mod">
          <ac:chgData name="Martin Andersson" userId="7c93cf3db6a433bd" providerId="LiveId" clId="{7F255A2E-0E24-4693-9D79-B149EB7A949D}" dt="2024-09-16T20:17:28.568" v="374" actId="20577"/>
          <ac:spMkLst>
            <pc:docMk/>
            <pc:sldMk cId="1194222825" sldId="279"/>
            <ac:spMk id="8" creationId="{21EE2D3A-7EAB-4D93-A083-57BEB566AB19}"/>
          </ac:spMkLst>
        </pc:spChg>
      </pc:sldChg>
      <pc:sldChg chg="addSp delSp modSp add mod ord">
        <pc:chgData name="Martin Andersson" userId="7c93cf3db6a433bd" providerId="LiveId" clId="{7F255A2E-0E24-4693-9D79-B149EB7A949D}" dt="2024-09-16T20:16:21.825" v="207" actId="20577"/>
        <pc:sldMkLst>
          <pc:docMk/>
          <pc:sldMk cId="2318209584" sldId="280"/>
        </pc:sldMkLst>
        <pc:spChg chg="mod">
          <ac:chgData name="Martin Andersson" userId="7c93cf3db6a433bd" providerId="LiveId" clId="{7F255A2E-0E24-4693-9D79-B149EB7A949D}" dt="2024-09-16T20:14:37.007" v="52" actId="20577"/>
          <ac:spMkLst>
            <pc:docMk/>
            <pc:sldMk cId="2318209584" sldId="280"/>
            <ac:spMk id="2" creationId="{B7624872-4605-4449-A9F6-9550BE374209}"/>
          </ac:spMkLst>
        </pc:spChg>
        <pc:spChg chg="del">
          <ac:chgData name="Martin Andersson" userId="7c93cf3db6a433bd" providerId="LiveId" clId="{7F255A2E-0E24-4693-9D79-B149EB7A949D}" dt="2024-09-16T20:14:44.439" v="53" actId="478"/>
          <ac:spMkLst>
            <pc:docMk/>
            <pc:sldMk cId="2318209584" sldId="280"/>
            <ac:spMk id="8" creationId="{21EE2D3A-7EAB-4D93-A083-57BEB566AB19}"/>
          </ac:spMkLst>
        </pc:spChg>
        <pc:graphicFrameChg chg="add mod modGraphic">
          <ac:chgData name="Martin Andersson" userId="7c93cf3db6a433bd" providerId="LiveId" clId="{7F255A2E-0E24-4693-9D79-B149EB7A949D}" dt="2024-09-16T20:16:21.825" v="207" actId="20577"/>
          <ac:graphicFrameMkLst>
            <pc:docMk/>
            <pc:sldMk cId="2318209584" sldId="280"/>
            <ac:graphicFrameMk id="3" creationId="{C5DA2FAE-5CCC-C507-359C-74CA47720A4D}"/>
          </ac:graphicFrameMkLst>
        </pc:graphicFrameChg>
      </pc:sldChg>
      <pc:sldChg chg="modSp add mod">
        <pc:chgData name="Martin Andersson" userId="7c93cf3db6a433bd" providerId="LiveId" clId="{7F255A2E-0E24-4693-9D79-B149EB7A949D}" dt="2024-09-16T20:45:22.601" v="2122" actId="20577"/>
        <pc:sldMkLst>
          <pc:docMk/>
          <pc:sldMk cId="3817005784" sldId="281"/>
        </pc:sldMkLst>
        <pc:spChg chg="mod">
          <ac:chgData name="Martin Andersson" userId="7c93cf3db6a433bd" providerId="LiveId" clId="{7F255A2E-0E24-4693-9D79-B149EB7A949D}" dt="2024-09-16T20:45:22.601" v="2122" actId="20577"/>
          <ac:spMkLst>
            <pc:docMk/>
            <pc:sldMk cId="3817005784" sldId="281"/>
            <ac:spMk id="8" creationId="{21EE2D3A-7EAB-4D93-A083-57BEB566AB19}"/>
          </ac:spMkLst>
        </pc:spChg>
      </pc:sldChg>
      <pc:sldChg chg="addSp delSp modSp add mod">
        <pc:chgData name="Martin Andersson" userId="7c93cf3db6a433bd" providerId="LiveId" clId="{7F255A2E-0E24-4693-9D79-B149EB7A949D}" dt="2024-09-16T20:19:34.135" v="521" actId="20577"/>
        <pc:sldMkLst>
          <pc:docMk/>
          <pc:sldMk cId="3847432696" sldId="282"/>
        </pc:sldMkLst>
        <pc:spChg chg="mod">
          <ac:chgData name="Martin Andersson" userId="7c93cf3db6a433bd" providerId="LiveId" clId="{7F255A2E-0E24-4693-9D79-B149EB7A949D}" dt="2024-09-16T20:18:35.271" v="483" actId="20577"/>
          <ac:spMkLst>
            <pc:docMk/>
            <pc:sldMk cId="3847432696" sldId="282"/>
            <ac:spMk id="2" creationId="{B7624872-4605-4449-A9F6-9550BE374209}"/>
          </ac:spMkLst>
        </pc:spChg>
        <pc:spChg chg="add mod">
          <ac:chgData name="Martin Andersson" userId="7c93cf3db6a433bd" providerId="LiveId" clId="{7F255A2E-0E24-4693-9D79-B149EB7A949D}" dt="2024-09-16T20:19:34.135" v="521" actId="20577"/>
          <ac:spMkLst>
            <pc:docMk/>
            <pc:sldMk cId="3847432696" sldId="282"/>
            <ac:spMk id="3" creationId="{301ACCBA-8126-40F8-C1F4-90373170124F}"/>
          </ac:spMkLst>
        </pc:spChg>
        <pc:spChg chg="del">
          <ac:chgData name="Martin Andersson" userId="7c93cf3db6a433bd" providerId="LiveId" clId="{7F255A2E-0E24-4693-9D79-B149EB7A949D}" dt="2024-09-16T20:19:08.223" v="485" actId="478"/>
          <ac:spMkLst>
            <pc:docMk/>
            <pc:sldMk cId="3847432696" sldId="282"/>
            <ac:spMk id="8" creationId="{21EE2D3A-7EAB-4D93-A083-57BEB566AB19}"/>
          </ac:spMkLst>
        </pc:spChg>
        <pc:picChg chg="del">
          <ac:chgData name="Martin Andersson" userId="7c93cf3db6a433bd" providerId="LiveId" clId="{7F255A2E-0E24-4693-9D79-B149EB7A949D}" dt="2024-09-16T20:18:37.575" v="484" actId="478"/>
          <ac:picMkLst>
            <pc:docMk/>
            <pc:sldMk cId="3847432696" sldId="282"/>
            <ac:picMk id="7" creationId="{7313899F-89AA-D8B8-48D8-B2EDA4C866B7}"/>
          </ac:picMkLst>
        </pc:picChg>
      </pc:sldChg>
      <pc:sldChg chg="modSp add mod">
        <pc:chgData name="Martin Andersson" userId="7c93cf3db6a433bd" providerId="LiveId" clId="{7F255A2E-0E24-4693-9D79-B149EB7A949D}" dt="2024-09-16T20:45:28.594" v="2124" actId="20577"/>
        <pc:sldMkLst>
          <pc:docMk/>
          <pc:sldMk cId="398150128" sldId="283"/>
        </pc:sldMkLst>
        <pc:spChg chg="mod">
          <ac:chgData name="Martin Andersson" userId="7c93cf3db6a433bd" providerId="LiveId" clId="{7F255A2E-0E24-4693-9D79-B149EB7A949D}" dt="2024-09-16T20:45:28.594" v="2124" actId="20577"/>
          <ac:spMkLst>
            <pc:docMk/>
            <pc:sldMk cId="398150128" sldId="283"/>
            <ac:spMk id="8" creationId="{21EE2D3A-7EAB-4D93-A083-57BEB566AB19}"/>
          </ac:spMkLst>
        </pc:spChg>
      </pc:sldChg>
      <pc:sldChg chg="addSp delSp modSp add mod">
        <pc:chgData name="Martin Andersson" userId="7c93cf3db6a433bd" providerId="LiveId" clId="{7F255A2E-0E24-4693-9D79-B149EB7A949D}" dt="2024-09-16T20:41:01.473" v="1930" actId="22"/>
        <pc:sldMkLst>
          <pc:docMk/>
          <pc:sldMk cId="1764127292" sldId="284"/>
        </pc:sldMkLst>
        <pc:spChg chg="mod">
          <ac:chgData name="Martin Andersson" userId="7c93cf3db6a433bd" providerId="LiveId" clId="{7F255A2E-0E24-4693-9D79-B149EB7A949D}" dt="2024-09-16T20:39:34.951" v="1926" actId="20577"/>
          <ac:spMkLst>
            <pc:docMk/>
            <pc:sldMk cId="1764127292" sldId="284"/>
            <ac:spMk id="8" creationId="{21EE2D3A-7EAB-4D93-A083-57BEB566AB19}"/>
          </ac:spMkLst>
        </pc:spChg>
        <pc:picChg chg="add del mod">
          <ac:chgData name="Martin Andersson" userId="7c93cf3db6a433bd" providerId="LiveId" clId="{7F255A2E-0E24-4693-9D79-B149EB7A949D}" dt="2024-09-16T20:41:01.473" v="1930" actId="22"/>
          <ac:picMkLst>
            <pc:docMk/>
            <pc:sldMk cId="1764127292" sldId="284"/>
            <ac:picMk id="4" creationId="{2461B73C-F7F4-89AF-087D-F41FB9420280}"/>
          </ac:picMkLst>
        </pc:picChg>
      </pc:sldChg>
      <pc:sldChg chg="modSp add del mod">
        <pc:chgData name="Martin Andersson" userId="7c93cf3db6a433bd" providerId="LiveId" clId="{7F255A2E-0E24-4693-9D79-B149EB7A949D}" dt="2024-09-16T20:31:15.670" v="1240" actId="47"/>
        <pc:sldMkLst>
          <pc:docMk/>
          <pc:sldMk cId="544216017" sldId="285"/>
        </pc:sldMkLst>
        <pc:spChg chg="mod">
          <ac:chgData name="Martin Andersson" userId="7c93cf3db6a433bd" providerId="LiveId" clId="{7F255A2E-0E24-4693-9D79-B149EB7A949D}" dt="2024-09-16T20:30:49.680" v="1239" actId="6549"/>
          <ac:spMkLst>
            <pc:docMk/>
            <pc:sldMk cId="544216017" sldId="285"/>
            <ac:spMk id="2" creationId="{B7624872-4605-4449-A9F6-9550BE374209}"/>
          </ac:spMkLst>
        </pc:spChg>
      </pc:sldChg>
      <pc:sldChg chg="modSp add mod ord">
        <pc:chgData name="Martin Andersson" userId="7c93cf3db6a433bd" providerId="LiveId" clId="{7F255A2E-0E24-4693-9D79-B149EB7A949D}" dt="2024-09-17T15:28:18.248" v="2330" actId="20577"/>
        <pc:sldMkLst>
          <pc:docMk/>
          <pc:sldMk cId="2420377833" sldId="285"/>
        </pc:sldMkLst>
        <pc:spChg chg="mod">
          <ac:chgData name="Martin Andersson" userId="7c93cf3db6a433bd" providerId="LiveId" clId="{7F255A2E-0E24-4693-9D79-B149EB7A949D}" dt="2024-09-16T20:31:59.231" v="1285" actId="20577"/>
          <ac:spMkLst>
            <pc:docMk/>
            <pc:sldMk cId="2420377833" sldId="285"/>
            <ac:spMk id="2" creationId="{B7624872-4605-4449-A9F6-9550BE374209}"/>
          </ac:spMkLst>
        </pc:spChg>
        <pc:spChg chg="mod">
          <ac:chgData name="Martin Andersson" userId="7c93cf3db6a433bd" providerId="LiveId" clId="{7F255A2E-0E24-4693-9D79-B149EB7A949D}" dt="2024-09-17T15:28:18.248" v="2330" actId="20577"/>
          <ac:spMkLst>
            <pc:docMk/>
            <pc:sldMk cId="2420377833" sldId="285"/>
            <ac:spMk id="8" creationId="{21EE2D3A-7EAB-4D93-A083-57BEB566AB19}"/>
          </ac:spMkLst>
        </pc:spChg>
      </pc:sldChg>
      <pc:sldChg chg="modSp add mod">
        <pc:chgData name="Martin Andersson" userId="7c93cf3db6a433bd" providerId="LiveId" clId="{7F255A2E-0E24-4693-9D79-B149EB7A949D}" dt="2024-09-16T20:32:43.802" v="1468" actId="20577"/>
        <pc:sldMkLst>
          <pc:docMk/>
          <pc:sldMk cId="2350472497" sldId="286"/>
        </pc:sldMkLst>
        <pc:spChg chg="mod">
          <ac:chgData name="Martin Andersson" userId="7c93cf3db6a433bd" providerId="LiveId" clId="{7F255A2E-0E24-4693-9D79-B149EB7A949D}" dt="2024-09-16T20:32:07.775" v="1309" actId="20577"/>
          <ac:spMkLst>
            <pc:docMk/>
            <pc:sldMk cId="2350472497" sldId="286"/>
            <ac:spMk id="2" creationId="{B7624872-4605-4449-A9F6-9550BE374209}"/>
          </ac:spMkLst>
        </pc:spChg>
        <pc:spChg chg="mod">
          <ac:chgData name="Martin Andersson" userId="7c93cf3db6a433bd" providerId="LiveId" clId="{7F255A2E-0E24-4693-9D79-B149EB7A949D}" dt="2024-09-16T20:32:43.802" v="1468" actId="20577"/>
          <ac:spMkLst>
            <pc:docMk/>
            <pc:sldMk cId="2350472497" sldId="286"/>
            <ac:spMk id="8" creationId="{21EE2D3A-7EAB-4D93-A083-57BEB566AB19}"/>
          </ac:spMkLst>
        </pc:spChg>
      </pc:sldChg>
      <pc:sldChg chg="addSp delSp modSp add mod">
        <pc:chgData name="Martin Andersson" userId="7c93cf3db6a433bd" providerId="LiveId" clId="{7F255A2E-0E24-4693-9D79-B149EB7A949D}" dt="2024-09-16T20:43:39.856" v="2120" actId="20577"/>
        <pc:sldMkLst>
          <pc:docMk/>
          <pc:sldMk cId="1405861229" sldId="287"/>
        </pc:sldMkLst>
        <pc:spChg chg="mod">
          <ac:chgData name="Martin Andersson" userId="7c93cf3db6a433bd" providerId="LiveId" clId="{7F255A2E-0E24-4693-9D79-B149EB7A949D}" dt="2024-09-16T20:43:15.345" v="2092" actId="20577"/>
          <ac:spMkLst>
            <pc:docMk/>
            <pc:sldMk cId="1405861229" sldId="287"/>
            <ac:spMk id="2" creationId="{B7624872-4605-4449-A9F6-9550BE374209}"/>
          </ac:spMkLst>
        </pc:spChg>
        <pc:spChg chg="add mod">
          <ac:chgData name="Martin Andersson" userId="7c93cf3db6a433bd" providerId="LiveId" clId="{7F255A2E-0E24-4693-9D79-B149EB7A949D}" dt="2024-09-16T20:43:39.856" v="2120" actId="20577"/>
          <ac:spMkLst>
            <pc:docMk/>
            <pc:sldMk cId="1405861229" sldId="287"/>
            <ac:spMk id="6" creationId="{15F4397B-D649-6E5C-2A52-74BBBEE32501}"/>
          </ac:spMkLst>
        </pc:spChg>
        <pc:spChg chg="del mod">
          <ac:chgData name="Martin Andersson" userId="7c93cf3db6a433bd" providerId="LiveId" clId="{7F255A2E-0E24-4693-9D79-B149EB7A949D}" dt="2024-09-16T20:41:15.300" v="1938"/>
          <ac:spMkLst>
            <pc:docMk/>
            <pc:sldMk cId="1405861229" sldId="287"/>
            <ac:spMk id="8" creationId="{21EE2D3A-7EAB-4D93-A083-57BEB566AB19}"/>
          </ac:spMkLst>
        </pc:spChg>
        <pc:picChg chg="add mod">
          <ac:chgData name="Martin Andersson" userId="7c93cf3db6a433bd" providerId="LiveId" clId="{7F255A2E-0E24-4693-9D79-B149EB7A949D}" dt="2024-09-16T20:41:39.049" v="1969" actId="1076"/>
          <ac:picMkLst>
            <pc:docMk/>
            <pc:sldMk cId="1405861229" sldId="287"/>
            <ac:picMk id="4" creationId="{B3709A02-26BE-6534-0C7B-390615A29229}"/>
          </ac:picMkLst>
        </pc:picChg>
      </pc:sldChg>
      <pc:sldChg chg="add del">
        <pc:chgData name="Martin Andersson" userId="7c93cf3db6a433bd" providerId="LiveId" clId="{7F255A2E-0E24-4693-9D79-B149EB7A949D}" dt="2024-09-16T20:41:05.132" v="1933"/>
        <pc:sldMkLst>
          <pc:docMk/>
          <pc:sldMk cId="3522198531" sldId="28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rgbClr val="1B3D8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LÄGGA TILL RUBRIK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lägga till underrubrik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311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tvådel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CC0DD2BF-57F8-4015-8853-9AC390996619}"/>
              </a:ext>
            </a:extLst>
          </p:cNvPr>
          <p:cNvSpPr/>
          <p:nvPr userDrawn="1"/>
        </p:nvSpPr>
        <p:spPr>
          <a:xfrm>
            <a:off x="-66502" y="0"/>
            <a:ext cx="5046562" cy="6846951"/>
          </a:xfrm>
          <a:prstGeom prst="rect">
            <a:avLst/>
          </a:prstGeom>
          <a:solidFill>
            <a:srgbClr val="1B3D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C8507A6-E57B-48DA-B85B-80A954C5AC1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757" y="1525460"/>
            <a:ext cx="4114800" cy="1898015"/>
          </a:xfrm>
        </p:spPr>
        <p:txBody>
          <a:bodyPr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LÄGGA TILL RUBRIK</a:t>
            </a:r>
          </a:p>
        </p:txBody>
      </p:sp>
      <p:cxnSp>
        <p:nvCxnSpPr>
          <p:cNvPr id="7" name="Rak koppling 6">
            <a:extLst>
              <a:ext uri="{FF2B5EF4-FFF2-40B4-BE49-F238E27FC236}">
                <a16:creationId xmlns:a16="http://schemas.microsoft.com/office/drawing/2014/main" id="{2184B397-22FE-48F4-AF24-3BC52A455F12}"/>
              </a:ext>
            </a:extLst>
          </p:cNvPr>
          <p:cNvCxnSpPr>
            <a:cxnSpLocks/>
          </p:cNvCxnSpPr>
          <p:nvPr userDrawn="1"/>
        </p:nvCxnSpPr>
        <p:spPr>
          <a:xfrm>
            <a:off x="432250" y="3577444"/>
            <a:ext cx="425958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41">
            <a:extLst>
              <a:ext uri="{FF2B5EF4-FFF2-40B4-BE49-F238E27FC236}">
                <a16:creationId xmlns:a16="http://schemas.microsoft.com/office/drawing/2014/main" id="{3D497A2E-7530-4F5F-9F25-1FF82DA39F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17" y="1411386"/>
            <a:ext cx="3722366" cy="4024178"/>
          </a:xfrm>
          <a:prstGeom prst="rect">
            <a:avLst/>
          </a:prstGeom>
        </p:spPr>
      </p:pic>
      <p:sp>
        <p:nvSpPr>
          <p:cNvPr id="11" name="Platshållare för innehåll 10">
            <a:extLst>
              <a:ext uri="{FF2B5EF4-FFF2-40B4-BE49-F238E27FC236}">
                <a16:creationId xmlns:a16="http://schemas.microsoft.com/office/drawing/2014/main" id="{0B25C3EC-AFAC-4F04-886B-7ABBFB1A581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15938" y="3768725"/>
            <a:ext cx="4114800" cy="1246188"/>
          </a:xfrm>
        </p:spPr>
        <p:txBody>
          <a:bodyPr>
            <a:noAutofit/>
          </a:bodyPr>
          <a:lstStyle>
            <a:lvl1pPr marL="0" indent="0" algn="ctr">
              <a:buNone/>
              <a:defRPr lang="sv-SE" sz="2400" kern="1200" dirty="0" smtClean="0">
                <a:solidFill>
                  <a:schemeClr val="bg1"/>
                </a:solidFill>
                <a:latin typeface="+mn-lt"/>
                <a:ea typeface="+mn-ea"/>
                <a:cs typeface="Calibri" panose="020F0502020204030204" pitchFamily="34" charset="0"/>
              </a:defRPr>
            </a:lvl1pPr>
          </a:lstStyle>
          <a:p>
            <a:pPr lvl="0"/>
            <a:r>
              <a:rPr lang="sv-SE" dirty="0"/>
              <a:t>Klicka här för att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24635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ytt avsnitt">
    <p:bg>
      <p:bgPr>
        <a:solidFill>
          <a:srgbClr val="1B3D8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460883-9990-4632-A3E2-85C315FDC7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766218"/>
            <a:ext cx="10515600" cy="1325563"/>
          </a:xfrm>
        </p:spPr>
        <p:txBody>
          <a:bodyPr>
            <a:normAutofit/>
          </a:bodyPr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lägga till avsnittsrubrik</a:t>
            </a:r>
          </a:p>
        </p:txBody>
      </p:sp>
    </p:spTree>
    <p:extLst>
      <p:ext uri="{BB962C8B-B14F-4D97-AF65-F5344CB8AC3E}">
        <p14:creationId xmlns:p14="http://schemas.microsoft.com/office/powerpoint/2010/main" val="975230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3D37FF2-8C68-4A9C-B763-090A0A66D001}"/>
              </a:ext>
            </a:extLst>
          </p:cNvPr>
          <p:cNvSpPr/>
          <p:nvPr userDrawn="1"/>
        </p:nvSpPr>
        <p:spPr>
          <a:xfrm>
            <a:off x="0" y="6200775"/>
            <a:ext cx="12192000" cy="657225"/>
          </a:xfrm>
          <a:prstGeom prst="rect">
            <a:avLst/>
          </a:prstGeom>
          <a:solidFill>
            <a:srgbClr val="1B3D8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9995704" cy="1325563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9995704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Klicka här för att lägga till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2645D5E-6BA7-44ED-8E6B-7874BD907448}" type="datetimeFigureOut">
              <a:rPr lang="sv-SE" smtClean="0"/>
              <a:pPr/>
              <a:t>2024-09-17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5D0F4A8-667D-480C-A8E7-505DF672AF7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Picture 41">
            <a:extLst>
              <a:ext uri="{FF2B5EF4-FFF2-40B4-BE49-F238E27FC236}">
                <a16:creationId xmlns:a16="http://schemas.microsoft.com/office/drawing/2014/main" id="{DD23C406-D5BD-4283-AC84-F17078B34D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904" y="445075"/>
            <a:ext cx="1078235" cy="1165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051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826A6E3-9EEC-4026-B242-23BDE6BBD25D}"/>
              </a:ext>
            </a:extLst>
          </p:cNvPr>
          <p:cNvSpPr/>
          <p:nvPr userDrawn="1"/>
        </p:nvSpPr>
        <p:spPr>
          <a:xfrm>
            <a:off x="0" y="6200775"/>
            <a:ext cx="12192000" cy="657225"/>
          </a:xfrm>
          <a:prstGeom prst="rect">
            <a:avLst/>
          </a:prstGeom>
          <a:solidFill>
            <a:srgbClr val="1B3D8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9976482" cy="1325563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4642482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Klicka här för att lägga till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4642482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Klicka här för att lägga till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2645D5E-6BA7-44ED-8E6B-7874BD907448}" type="datetimeFigureOut">
              <a:rPr lang="sv-SE" smtClean="0"/>
              <a:pPr/>
              <a:t>2024-09-17</a:t>
            </a:fld>
            <a:endParaRPr lang="sv-S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5D0F4A8-667D-480C-A8E7-505DF672AF7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Picture 41">
            <a:extLst>
              <a:ext uri="{FF2B5EF4-FFF2-40B4-BE49-F238E27FC236}">
                <a16:creationId xmlns:a16="http://schemas.microsoft.com/office/drawing/2014/main" id="{3C24FD3E-B5F5-4C13-89E6-D71C46BC54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904" y="445075"/>
            <a:ext cx="1078235" cy="1165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22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43E0E53-7152-4E92-90DB-B8F455A0709F}"/>
              </a:ext>
            </a:extLst>
          </p:cNvPr>
          <p:cNvSpPr/>
          <p:nvPr userDrawn="1"/>
        </p:nvSpPr>
        <p:spPr>
          <a:xfrm>
            <a:off x="0" y="6200775"/>
            <a:ext cx="12192000" cy="657225"/>
          </a:xfrm>
          <a:prstGeom prst="rect">
            <a:avLst/>
          </a:prstGeom>
          <a:solidFill>
            <a:srgbClr val="1B3D8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9976482" cy="1325563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2645D5E-6BA7-44ED-8E6B-7874BD907448}" type="datetimeFigureOut">
              <a:rPr lang="sv-SE" smtClean="0"/>
              <a:pPr/>
              <a:t>2024-09-17</a:t>
            </a:fld>
            <a:endParaRPr lang="sv-S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5D0F4A8-667D-480C-A8E7-505DF672AF7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Picture 41">
            <a:extLst>
              <a:ext uri="{FF2B5EF4-FFF2-40B4-BE49-F238E27FC236}">
                <a16:creationId xmlns:a16="http://schemas.microsoft.com/office/drawing/2014/main" id="{1898073E-BE8B-410F-A3C6-79F01A6F6F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904" y="445075"/>
            <a:ext cx="1078235" cy="1165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751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18FD6B3-3853-4178-80FC-91FE7BB7CEE3}"/>
              </a:ext>
            </a:extLst>
          </p:cNvPr>
          <p:cNvSpPr/>
          <p:nvPr userDrawn="1"/>
        </p:nvSpPr>
        <p:spPr>
          <a:xfrm>
            <a:off x="0" y="6200775"/>
            <a:ext cx="12192000" cy="657225"/>
          </a:xfrm>
          <a:prstGeom prst="rect">
            <a:avLst/>
          </a:prstGeom>
          <a:solidFill>
            <a:srgbClr val="1B3D8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2645D5E-6BA7-44ED-8E6B-7874BD907448}" type="datetimeFigureOut">
              <a:rPr lang="sv-SE" smtClean="0"/>
              <a:pPr/>
              <a:t>2024-09-17</a:t>
            </a:fld>
            <a:endParaRPr lang="sv-S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5D0F4A8-667D-480C-A8E7-505DF672AF7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Picture 41">
            <a:extLst>
              <a:ext uri="{FF2B5EF4-FFF2-40B4-BE49-F238E27FC236}">
                <a16:creationId xmlns:a16="http://schemas.microsoft.com/office/drawing/2014/main" id="{A49E8A52-008B-4545-9B03-ABAC92E7CF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904" y="445075"/>
            <a:ext cx="1078235" cy="1165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818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45D5E-6BA7-44ED-8E6B-7874BD907448}" type="datetimeFigureOut">
              <a:rPr lang="sv-SE" smtClean="0"/>
              <a:t>2024-09-17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0F4A8-667D-480C-A8E7-505DF672AF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0603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0" r:id="rId2"/>
    <p:sldLayoutId id="2147483681" r:id="rId3"/>
    <p:sldLayoutId id="2147483674" r:id="rId4"/>
    <p:sldLayoutId id="2147483676" r:id="rId5"/>
    <p:sldLayoutId id="2147483678" r:id="rId6"/>
    <p:sldLayoutId id="2147483679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1"/>
          </a:solidFill>
          <a:latin typeface="Tw Cen MT Condensed (Rubriker)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get.se/IFKBANKERYD/Document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intersport.se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E2BC9-2B03-4B8A-B10A-2CEE890F5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FÖRÄLDRAMÖTE</a:t>
            </a:r>
          </a:p>
        </p:txBody>
      </p:sp>
    </p:spTree>
    <p:extLst>
      <p:ext uri="{BB962C8B-B14F-4D97-AF65-F5344CB8AC3E}">
        <p14:creationId xmlns:p14="http://schemas.microsoft.com/office/powerpoint/2010/main" val="37248394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EF968-BEEF-4B2E-BFE5-2539F5CFD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Laginformation</a:t>
            </a:r>
          </a:p>
        </p:txBody>
      </p:sp>
    </p:spTree>
    <p:extLst>
      <p:ext uri="{BB962C8B-B14F-4D97-AF65-F5344CB8AC3E}">
        <p14:creationId xmlns:p14="http://schemas.microsoft.com/office/powerpoint/2010/main" val="19892465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24872-4605-4449-A9F6-9550BE374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Ledare F13 födda 2011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1EE2D3A-7EAB-4D93-A083-57BEB566AB19}"/>
              </a:ext>
            </a:extLst>
          </p:cNvPr>
          <p:cNvSpPr txBox="1"/>
          <p:nvPr/>
        </p:nvSpPr>
        <p:spPr>
          <a:xfrm>
            <a:off x="838200" y="1690688"/>
            <a:ext cx="438814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sv-SE" sz="2000" b="1" dirty="0"/>
              <a:t>Henrik Johansson</a:t>
            </a:r>
          </a:p>
          <a:p>
            <a:pPr>
              <a:spcAft>
                <a:spcPts val="600"/>
              </a:spcAft>
            </a:pPr>
            <a:r>
              <a:rPr lang="sv-SE" sz="2000" b="1" dirty="0"/>
              <a:t>Malin Gard</a:t>
            </a:r>
          </a:p>
          <a:p>
            <a:pPr>
              <a:spcAft>
                <a:spcPts val="600"/>
              </a:spcAft>
            </a:pPr>
            <a:r>
              <a:rPr lang="sv-SE" sz="2000" b="1" dirty="0"/>
              <a:t>Martin Andersson</a:t>
            </a:r>
          </a:p>
          <a:p>
            <a:pPr>
              <a:spcAft>
                <a:spcPts val="600"/>
              </a:spcAft>
            </a:pPr>
            <a:r>
              <a:rPr lang="sv-SE" sz="2000" b="1" dirty="0"/>
              <a:t>Morgan Gard</a:t>
            </a:r>
          </a:p>
          <a:p>
            <a:pPr>
              <a:spcAft>
                <a:spcPts val="600"/>
              </a:spcAft>
            </a:pPr>
            <a:r>
              <a:rPr lang="sv-SE" sz="2000" b="1" dirty="0"/>
              <a:t>Roberth Lundborg</a:t>
            </a:r>
          </a:p>
        </p:txBody>
      </p:sp>
    </p:spTree>
    <p:extLst>
      <p:ext uri="{BB962C8B-B14F-4D97-AF65-F5344CB8AC3E}">
        <p14:creationId xmlns:p14="http://schemas.microsoft.com/office/powerpoint/2010/main" val="30713284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24872-4605-4449-A9F6-9550BE374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Träningstider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5DA2FAE-5CCC-C507-359C-74CA47720A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5708075"/>
              </p:ext>
            </p:extLst>
          </p:nvPr>
        </p:nvGraphicFramePr>
        <p:xfrm>
          <a:off x="1382519" y="1916077"/>
          <a:ext cx="8127999" cy="313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6645506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69378080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1392189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Vecka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Dag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Tid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3069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Tom v39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Måndagar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19:00 – 20:45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0616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Tom v39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Onsdagar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19:00 – 20:45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26455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Tom v39</a:t>
                      </a:r>
                      <a:endParaRPr lang="en-GB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Fredagar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17:30 – 19:45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(Delas med F2010)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7251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>
                          <a:effectLst/>
                        </a:rPr>
                        <a:t>V40 -&gt;</a:t>
                      </a:r>
                      <a:endParaRPr lang="en-GB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Tisdagar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18:00 – 19:45</a:t>
                      </a:r>
                      <a:endParaRPr lang="en-GB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7715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>
                          <a:effectLst/>
                        </a:rPr>
                        <a:t>V40 -&gt;</a:t>
                      </a:r>
                      <a:endParaRPr lang="en-GB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Onsdagar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19:00 – 20:45</a:t>
                      </a:r>
                      <a:endParaRPr lang="en-GB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4473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>
                          <a:effectLst/>
                        </a:rPr>
                        <a:t>V40 -&gt;</a:t>
                      </a:r>
                      <a:endParaRPr lang="en-GB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Fredagar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17:30 – 19:45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(Delas med F2010)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54896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82095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24872-4605-4449-A9F6-9550BE374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Träningsupplägg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1EE2D3A-7EAB-4D93-A083-57BEB566AB19}"/>
              </a:ext>
            </a:extLst>
          </p:cNvPr>
          <p:cNvSpPr txBox="1"/>
          <p:nvPr/>
        </p:nvSpPr>
        <p:spPr>
          <a:xfrm>
            <a:off x="838199" y="1584290"/>
            <a:ext cx="1070505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/>
              <a:buChar char="•"/>
            </a:pPr>
            <a:r>
              <a:rPr lang="sv-SE" sz="2400" b="1" dirty="0"/>
              <a:t>Uppvärmning 30min innan.</a:t>
            </a:r>
          </a:p>
          <a:p>
            <a:pPr marL="742950" lvl="1" indent="-285750">
              <a:spcAft>
                <a:spcPts val="600"/>
              </a:spcAft>
              <a:buFont typeface="Arial" panose="020B0604020202020204"/>
              <a:buChar char="•"/>
            </a:pPr>
            <a:r>
              <a:rPr lang="sv-SE" sz="2400" b="1" dirty="0"/>
              <a:t>Utomhus så länge vi kan.</a:t>
            </a:r>
          </a:p>
          <a:p>
            <a:pPr marL="742950" lvl="1" indent="-285750">
              <a:spcAft>
                <a:spcPts val="600"/>
              </a:spcAft>
              <a:buFont typeface="Arial" panose="020B0604020202020204"/>
              <a:buChar char="•"/>
            </a:pPr>
            <a:r>
              <a:rPr lang="sv-SE" sz="2400" b="1" dirty="0"/>
              <a:t>Medtag </a:t>
            </a:r>
            <a:r>
              <a:rPr lang="sv-SE" sz="2400" b="1" dirty="0" err="1"/>
              <a:t>uteskor</a:t>
            </a:r>
            <a:r>
              <a:rPr lang="sv-SE" sz="2400" b="1" dirty="0"/>
              <a:t> och kläder efter väder.</a:t>
            </a:r>
          </a:p>
          <a:p>
            <a:pPr marL="742950" lvl="1" indent="-285750">
              <a:spcAft>
                <a:spcPts val="600"/>
              </a:spcAft>
              <a:buFont typeface="Arial" panose="020B0604020202020204"/>
              <a:buChar char="•"/>
            </a:pPr>
            <a:endParaRPr lang="sv-SE" sz="2400" b="1" dirty="0"/>
          </a:p>
          <a:p>
            <a:pPr marL="285750" indent="-285750">
              <a:spcAft>
                <a:spcPts val="600"/>
              </a:spcAft>
              <a:buFont typeface="Arial" panose="020B0604020202020204"/>
              <a:buChar char="•"/>
            </a:pPr>
            <a:r>
              <a:rPr lang="sv-SE" sz="2400" b="1" dirty="0" err="1"/>
              <a:t>Träningtid</a:t>
            </a:r>
            <a:r>
              <a:rPr lang="sv-SE" sz="2400" b="1" dirty="0"/>
              <a:t> </a:t>
            </a:r>
            <a:r>
              <a:rPr lang="sv-SE" sz="2400" b="1" dirty="0" err="1"/>
              <a:t>Xmin</a:t>
            </a:r>
            <a:endParaRPr lang="sv-SE" sz="2400" b="1" dirty="0"/>
          </a:p>
          <a:p>
            <a:pPr marL="285750" indent="-285750">
              <a:spcAft>
                <a:spcPts val="600"/>
              </a:spcAft>
              <a:buFont typeface="Arial" panose="020B0604020202020204"/>
              <a:buChar char="•"/>
            </a:pPr>
            <a:endParaRPr lang="sv-SE" sz="2400" b="1" dirty="0"/>
          </a:p>
          <a:p>
            <a:pPr marL="285750" indent="-285750">
              <a:spcAft>
                <a:spcPts val="600"/>
              </a:spcAft>
              <a:buFont typeface="Arial" panose="020B0604020202020204"/>
              <a:buChar char="•"/>
            </a:pPr>
            <a:r>
              <a:rPr lang="sv-SE" sz="2400" b="1" dirty="0"/>
              <a:t>Stretch efter ca 15min</a:t>
            </a:r>
          </a:p>
        </p:txBody>
      </p:sp>
    </p:spTree>
    <p:extLst>
      <p:ext uri="{BB962C8B-B14F-4D97-AF65-F5344CB8AC3E}">
        <p14:creationId xmlns:p14="http://schemas.microsoft.com/office/powerpoint/2010/main" val="1194222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24872-4605-4449-A9F6-9550BE374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Tränings-/matchinformation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1EE2D3A-7EAB-4D93-A083-57BEB566AB19}"/>
              </a:ext>
            </a:extLst>
          </p:cNvPr>
          <p:cNvSpPr txBox="1"/>
          <p:nvPr/>
        </p:nvSpPr>
        <p:spPr>
          <a:xfrm>
            <a:off x="838199" y="1584290"/>
            <a:ext cx="1070505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/>
              <a:buChar char="•"/>
            </a:pPr>
            <a:r>
              <a:rPr lang="sv-SE" sz="2400" b="1" dirty="0"/>
              <a:t>Laget.se. </a:t>
            </a:r>
          </a:p>
          <a:p>
            <a:pPr marL="742950" lvl="1" indent="-285750">
              <a:spcAft>
                <a:spcPts val="600"/>
              </a:spcAft>
              <a:buFont typeface="Arial" panose="020B0604020202020204"/>
              <a:buChar char="•"/>
            </a:pPr>
            <a:r>
              <a:rPr lang="sv-SE" sz="2400" b="1" dirty="0"/>
              <a:t>Kallelser för träningar går ut på fredagar. Påminnelse söndagar.</a:t>
            </a:r>
          </a:p>
          <a:p>
            <a:pPr marL="742950" lvl="1" indent="-285750">
              <a:spcAft>
                <a:spcPts val="600"/>
              </a:spcAft>
              <a:buFont typeface="Arial" panose="020B0604020202020204"/>
              <a:buChar char="•"/>
            </a:pPr>
            <a:r>
              <a:rPr lang="sv-SE" sz="2400" b="1" dirty="0"/>
              <a:t>Matchkallelser en vecka innan. Nivåanpassar så rättvist det går.</a:t>
            </a:r>
          </a:p>
          <a:p>
            <a:pPr marL="742950" lvl="1" indent="-285750">
              <a:spcAft>
                <a:spcPts val="600"/>
              </a:spcAft>
              <a:buFont typeface="Arial" panose="020B0604020202020204"/>
              <a:buChar char="•"/>
            </a:pPr>
            <a:r>
              <a:rPr lang="sv-SE" sz="2400" b="1" dirty="0"/>
              <a:t>Tacka ja / Nej. Utgår ifrån detta för träningar/matcher.</a:t>
            </a:r>
          </a:p>
          <a:p>
            <a:pPr marL="285750" indent="-285750">
              <a:spcAft>
                <a:spcPts val="600"/>
              </a:spcAft>
              <a:buFont typeface="Arial" panose="020B0604020202020204"/>
              <a:buChar char="•"/>
            </a:pPr>
            <a:endParaRPr lang="sv-SE" sz="2400" b="1" dirty="0"/>
          </a:p>
          <a:p>
            <a:pPr marL="285750" indent="-285750">
              <a:spcAft>
                <a:spcPts val="600"/>
              </a:spcAft>
              <a:buFont typeface="Arial" panose="020B0604020202020204"/>
              <a:buChar char="•"/>
            </a:pPr>
            <a:r>
              <a:rPr lang="sv-SE" sz="2400" b="1" dirty="0"/>
              <a:t>Disciplin på träningar.</a:t>
            </a:r>
          </a:p>
          <a:p>
            <a:pPr marL="742950" lvl="1" indent="-285750">
              <a:spcAft>
                <a:spcPts val="600"/>
              </a:spcAft>
              <a:buFont typeface="Arial" panose="020B0604020202020204"/>
              <a:buChar char="•"/>
            </a:pPr>
            <a:r>
              <a:rPr lang="sv-SE" sz="2400" b="1" dirty="0"/>
              <a:t>Vid flera tillsägningar ifrån ledare = Bänkad + information förälder</a:t>
            </a:r>
          </a:p>
          <a:p>
            <a:pPr marL="285750" indent="-285750">
              <a:spcAft>
                <a:spcPts val="600"/>
              </a:spcAft>
              <a:buFont typeface="Arial" panose="020B0604020202020204"/>
              <a:buChar char="•"/>
            </a:pPr>
            <a:endParaRPr lang="sv-SE" sz="2400" b="1" dirty="0"/>
          </a:p>
          <a:p>
            <a:pPr marL="285750" indent="-285750">
              <a:spcAft>
                <a:spcPts val="600"/>
              </a:spcAft>
              <a:buFont typeface="Arial" panose="020B0604020202020204"/>
              <a:buChar char="•"/>
            </a:pPr>
            <a:r>
              <a:rPr lang="sv-SE" sz="2400" b="1" dirty="0"/>
              <a:t>Samarbete med F2010 &amp; F2012</a:t>
            </a:r>
          </a:p>
        </p:txBody>
      </p:sp>
    </p:spTree>
    <p:extLst>
      <p:ext uri="{BB962C8B-B14F-4D97-AF65-F5344CB8AC3E}">
        <p14:creationId xmlns:p14="http://schemas.microsoft.com/office/powerpoint/2010/main" val="38170057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24872-4605-4449-A9F6-9550BE374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Tränings-/matchinformation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1EE2D3A-7EAB-4D93-A083-57BEB566AB19}"/>
              </a:ext>
            </a:extLst>
          </p:cNvPr>
          <p:cNvSpPr txBox="1"/>
          <p:nvPr/>
        </p:nvSpPr>
        <p:spPr>
          <a:xfrm>
            <a:off x="838199" y="1584290"/>
            <a:ext cx="1070505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/>
              <a:buChar char="•"/>
            </a:pPr>
            <a:r>
              <a:rPr lang="sv-SE" sz="2400" b="1" dirty="0"/>
              <a:t>Matchkläder</a:t>
            </a:r>
          </a:p>
          <a:p>
            <a:pPr marL="742950" lvl="1" indent="-285750">
              <a:spcAft>
                <a:spcPts val="600"/>
              </a:spcAft>
              <a:buFont typeface="Arial" panose="020B0604020202020204"/>
              <a:buChar char="•"/>
            </a:pPr>
            <a:r>
              <a:rPr lang="sv-SE" sz="2400" b="1" dirty="0"/>
              <a:t>Delas ut 1st set. Eget ansvar.</a:t>
            </a:r>
          </a:p>
          <a:p>
            <a:pPr marL="285750" indent="-285750">
              <a:spcAft>
                <a:spcPts val="600"/>
              </a:spcAft>
              <a:buFont typeface="Arial" panose="020B0604020202020204"/>
              <a:buChar char="•"/>
            </a:pPr>
            <a:endParaRPr lang="sv-SE" sz="2400" b="1" dirty="0"/>
          </a:p>
          <a:p>
            <a:pPr marL="285750" indent="-285750">
              <a:spcAft>
                <a:spcPts val="600"/>
              </a:spcAft>
              <a:buFont typeface="Arial" panose="020B0604020202020204"/>
              <a:buChar char="•"/>
            </a:pPr>
            <a:r>
              <a:rPr lang="sv-SE" sz="2400" b="1" dirty="0"/>
              <a:t>Regler på matcher / cuper.</a:t>
            </a:r>
          </a:p>
          <a:p>
            <a:pPr marL="742950" lvl="1" indent="-285750">
              <a:spcAft>
                <a:spcPts val="600"/>
              </a:spcAft>
              <a:buFont typeface="Arial" panose="020B0604020202020204"/>
              <a:buChar char="•"/>
            </a:pPr>
            <a:r>
              <a:rPr lang="sv-SE" sz="2400" b="1" dirty="0"/>
              <a:t>Godis-/läskförbud inför och mellan matcher.</a:t>
            </a:r>
          </a:p>
          <a:p>
            <a:pPr marL="742950" lvl="1" indent="-285750">
              <a:spcAft>
                <a:spcPts val="600"/>
              </a:spcAft>
              <a:buFont typeface="Arial" panose="020B0604020202020204"/>
              <a:buChar char="•"/>
            </a:pPr>
            <a:r>
              <a:rPr lang="sv-SE" sz="2400" b="1" dirty="0"/>
              <a:t>Insamling av mobiler.</a:t>
            </a:r>
          </a:p>
          <a:p>
            <a:pPr marL="285750" indent="-285750">
              <a:spcAft>
                <a:spcPts val="600"/>
              </a:spcAft>
              <a:buFont typeface="Arial" panose="020B0604020202020204"/>
              <a:buChar char="•"/>
            </a:pPr>
            <a:endParaRPr lang="sv-SE" sz="2400" b="1"/>
          </a:p>
          <a:p>
            <a:pPr marL="285750" indent="-285750">
              <a:spcAft>
                <a:spcPts val="600"/>
              </a:spcAft>
              <a:buFont typeface="Arial" panose="020B0604020202020204"/>
              <a:buChar char="•"/>
            </a:pPr>
            <a:r>
              <a:rPr lang="sv-SE" sz="2400" b="1"/>
              <a:t>Sena </a:t>
            </a:r>
            <a:r>
              <a:rPr lang="sv-SE" sz="2400" b="1" dirty="0"/>
              <a:t>anmälningar till cuper = Nej till deltagande.</a:t>
            </a:r>
          </a:p>
          <a:p>
            <a:pPr marL="285750" indent="-285750">
              <a:spcAft>
                <a:spcPts val="600"/>
              </a:spcAft>
              <a:buFont typeface="Arial" panose="020B0604020202020204"/>
              <a:buChar char="•"/>
            </a:pPr>
            <a:endParaRPr lang="sv-SE" sz="2400" b="1" dirty="0"/>
          </a:p>
        </p:txBody>
      </p:sp>
    </p:spTree>
    <p:extLst>
      <p:ext uri="{BB962C8B-B14F-4D97-AF65-F5344CB8AC3E}">
        <p14:creationId xmlns:p14="http://schemas.microsoft.com/office/powerpoint/2010/main" val="3981501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24872-4605-4449-A9F6-9550BE374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Serier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1EE2D3A-7EAB-4D93-A083-57BEB566AB19}"/>
              </a:ext>
            </a:extLst>
          </p:cNvPr>
          <p:cNvSpPr txBox="1"/>
          <p:nvPr/>
        </p:nvSpPr>
        <p:spPr>
          <a:xfrm>
            <a:off x="838200" y="1357787"/>
            <a:ext cx="4388141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600" b="1" dirty="0"/>
              <a:t>F13 Väst 2 Östra (Rak serie)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600" b="1" dirty="0"/>
              <a:t>16st matcher.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600" b="1" dirty="0"/>
              <a:t>Skara HF 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600" b="1" dirty="0"/>
              <a:t>Tibro HK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600" b="1" dirty="0"/>
              <a:t>HK Country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600" b="1" dirty="0"/>
              <a:t>IF Hallby HK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600" b="1"/>
              <a:t>Skövde HF (2 lag)</a:t>
            </a:r>
            <a:endParaRPr lang="sv-SE" sz="1600" b="1" dirty="0"/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600" b="1" dirty="0"/>
              <a:t>IFK Karlsborg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600" b="1" dirty="0"/>
              <a:t>HK Lidköping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C64D79-2955-5ECF-68F2-2C863CD23812}"/>
              </a:ext>
            </a:extLst>
          </p:cNvPr>
          <p:cNvSpPr txBox="1"/>
          <p:nvPr/>
        </p:nvSpPr>
        <p:spPr>
          <a:xfrm>
            <a:off x="5948494" y="1357787"/>
            <a:ext cx="4388141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600" b="1" dirty="0"/>
              <a:t>F13 Väst SD 2 Sydost (Sammandrag)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600" b="1" dirty="0"/>
              <a:t>24st matcher.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600" b="1" dirty="0"/>
              <a:t>Värnamo (Utdraget)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600" b="1" dirty="0"/>
              <a:t>IFK Mullsjö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600" b="1" dirty="0"/>
              <a:t>Habo HK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600" b="1" dirty="0"/>
              <a:t>Falköpings AIK Handboll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600" b="1" dirty="0"/>
              <a:t>Eksjö BK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600" b="1" dirty="0"/>
              <a:t>Anderstorps Sportklubb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600" b="1" dirty="0"/>
              <a:t>IF Hallby HK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600" b="1" dirty="0"/>
              <a:t>Byttorps IF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8E54D6-1A88-6617-A323-E4D315B2E4A0}"/>
              </a:ext>
            </a:extLst>
          </p:cNvPr>
          <p:cNvSpPr txBox="1"/>
          <p:nvPr/>
        </p:nvSpPr>
        <p:spPr>
          <a:xfrm>
            <a:off x="445315" y="5728214"/>
            <a:ext cx="43881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sv-SE" sz="1600" b="1" dirty="0"/>
              <a:t>Finns </a:t>
            </a:r>
            <a:r>
              <a:rPr lang="sv-SE" sz="1600" b="1" dirty="0" err="1"/>
              <a:t>app</a:t>
            </a:r>
            <a:r>
              <a:rPr lang="sv-SE" sz="1600" b="1" dirty="0"/>
              <a:t> för att följa. </a:t>
            </a:r>
            <a:r>
              <a:rPr lang="sv-SE" sz="1600" b="1" dirty="0" err="1"/>
              <a:t>Profixio</a:t>
            </a:r>
            <a:r>
              <a:rPr lang="sv-SE" sz="16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10004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24872-4605-4449-A9F6-9550BE374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Cuper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1EE2D3A-7EAB-4D93-A083-57BEB566AB19}"/>
              </a:ext>
            </a:extLst>
          </p:cNvPr>
          <p:cNvSpPr txBox="1"/>
          <p:nvPr/>
        </p:nvSpPr>
        <p:spPr>
          <a:xfrm>
            <a:off x="838200" y="1357787"/>
            <a:ext cx="4885410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sv-SE" sz="1400" b="1" dirty="0" err="1"/>
              <a:t>Skadevi</a:t>
            </a:r>
            <a:endParaRPr lang="sv-SE" sz="1400" b="1" dirty="0"/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400" b="1" dirty="0"/>
              <a:t>1-3:e November 2024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400" b="1" dirty="0"/>
              <a:t>Plats: Skövde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400" b="1" dirty="0"/>
              <a:t>Antal lag: 1st (Anmält)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400" b="1" dirty="0" err="1"/>
              <a:t>Breddcup</a:t>
            </a:r>
            <a:endParaRPr lang="sv-SE" sz="1400" b="1" dirty="0"/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400" b="1" dirty="0"/>
              <a:t>Kostnad: Ca </a:t>
            </a:r>
            <a:r>
              <a:rPr lang="sv-SE" sz="1400" b="1" dirty="0" err="1"/>
              <a:t>xkr</a:t>
            </a:r>
            <a:r>
              <a:rPr lang="sv-SE" sz="1400" b="1" dirty="0"/>
              <a:t>/spelare för boende. </a:t>
            </a:r>
            <a:br>
              <a:rPr lang="sv-SE" sz="1400" b="1" dirty="0"/>
            </a:br>
            <a:r>
              <a:rPr lang="sv-SE" sz="1400" b="1" dirty="0" err="1"/>
              <a:t>XXXXkr</a:t>
            </a:r>
            <a:r>
              <a:rPr lang="sv-SE" sz="1400" b="1" dirty="0"/>
              <a:t> tas ifrån lagkassan för </a:t>
            </a:r>
            <a:r>
              <a:rPr lang="sv-SE" sz="1400" b="1" dirty="0" err="1"/>
              <a:t>laganmälan</a:t>
            </a:r>
            <a:endParaRPr lang="sv-SE" sz="1400" b="1" dirty="0"/>
          </a:p>
          <a:p>
            <a:pPr>
              <a:spcAft>
                <a:spcPts val="600"/>
              </a:spcAft>
            </a:pPr>
            <a:endParaRPr lang="sv-SE" sz="1400" b="1" dirty="0"/>
          </a:p>
          <a:p>
            <a:pPr>
              <a:spcAft>
                <a:spcPts val="600"/>
              </a:spcAft>
            </a:pPr>
            <a:r>
              <a:rPr lang="sv-SE" sz="1400" b="1" dirty="0"/>
              <a:t>Hallbybollen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400" b="1" dirty="0"/>
              <a:t>3-5:e Januari 2025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400" b="1" dirty="0"/>
              <a:t>Plats: Jönköping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400" b="1" dirty="0"/>
              <a:t>Antal lag: 1st (Anmält)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400" b="1" dirty="0" err="1"/>
              <a:t>Spetscup</a:t>
            </a:r>
            <a:endParaRPr lang="sv-SE" sz="1400" b="1" dirty="0"/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400" b="1" dirty="0"/>
              <a:t>Kommer behövas hjälp av föräldrar under turneringen.</a:t>
            </a:r>
          </a:p>
          <a:p>
            <a:pPr>
              <a:spcAft>
                <a:spcPts val="600"/>
              </a:spcAft>
            </a:pPr>
            <a:endParaRPr lang="sv-SE" sz="14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C64D79-2955-5ECF-68F2-2C863CD23812}"/>
              </a:ext>
            </a:extLst>
          </p:cNvPr>
          <p:cNvSpPr txBox="1"/>
          <p:nvPr/>
        </p:nvSpPr>
        <p:spPr>
          <a:xfrm>
            <a:off x="6007217" y="380673"/>
            <a:ext cx="60393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sv-SE" sz="1400" b="1" dirty="0"/>
              <a:t>Potatiscupen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400" b="1" dirty="0"/>
              <a:t>25-27:e April 2025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400" b="1" dirty="0"/>
              <a:t>Plats: Alingsås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400" b="1" dirty="0"/>
              <a:t>Antal lag: Går ej anmäla än</a:t>
            </a:r>
          </a:p>
          <a:p>
            <a:pPr>
              <a:spcAft>
                <a:spcPts val="600"/>
              </a:spcAft>
            </a:pPr>
            <a:endParaRPr lang="sv-SE" sz="1400" b="1" dirty="0"/>
          </a:p>
          <a:p>
            <a:pPr>
              <a:spcAft>
                <a:spcPts val="600"/>
              </a:spcAft>
            </a:pPr>
            <a:r>
              <a:rPr lang="sv-SE" sz="1400" b="1" dirty="0"/>
              <a:t>Åhus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400" b="1" dirty="0"/>
              <a:t>14–15:e Juli 2025 (Classic)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400" b="1" dirty="0"/>
              <a:t>16:e Juli 2025 (Beachhandboll)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400" b="1" dirty="0"/>
              <a:t>Sand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400" b="1" dirty="0"/>
              <a:t>Plats: Åhus (sand) 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sv-SE" sz="1400" b="1" dirty="0"/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400" b="1" dirty="0"/>
              <a:t>Järnvägen cup 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400" b="1" dirty="0"/>
              <a:t>Mitten/Slutet Maj 2025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400" b="1" dirty="0"/>
              <a:t>Utomhus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400" b="1" dirty="0"/>
              <a:t>Plats: Hallsberg</a:t>
            </a:r>
          </a:p>
        </p:txBody>
      </p:sp>
    </p:spTree>
    <p:extLst>
      <p:ext uri="{BB962C8B-B14F-4D97-AF65-F5344CB8AC3E}">
        <p14:creationId xmlns:p14="http://schemas.microsoft.com/office/powerpoint/2010/main" val="15834225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24872-4605-4449-A9F6-9550BE374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Domare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1EE2D3A-7EAB-4D93-A083-57BEB566AB19}"/>
              </a:ext>
            </a:extLst>
          </p:cNvPr>
          <p:cNvSpPr txBox="1"/>
          <p:nvPr/>
        </p:nvSpPr>
        <p:spPr>
          <a:xfrm>
            <a:off x="838200" y="1690688"/>
            <a:ext cx="1064632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Domarutbildning 24:e September.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 err="1"/>
              <a:t>Kl</a:t>
            </a:r>
            <a:r>
              <a:rPr lang="sv-SE" sz="2000" b="1" dirty="0"/>
              <a:t> 17:00 – 20:00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 err="1"/>
              <a:t>Attarpsgården</a:t>
            </a:r>
            <a:endParaRPr lang="sv-SE" sz="2000" b="1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Får döma minihandboll upp till U10 (helplan).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Har dialog med domare och föräldrar om nivå.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Alltid stöd av vuxen på alla matcher.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sv-SE" sz="2000" b="1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Minihandboll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2024-11-09 ca 12:00 – 19:00. P9 (Krockar med </a:t>
            </a:r>
            <a:r>
              <a:rPr lang="sv-SE" sz="2000" b="1"/>
              <a:t>egen match)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2024-11-10 ca 09:00 – 14:00. F8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2024-11-17 ca 09:00 – 13:00. P8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sv-SE" sz="2000" b="1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sv-SE" sz="2000" b="1" dirty="0"/>
          </a:p>
        </p:txBody>
      </p:sp>
    </p:spTree>
    <p:extLst>
      <p:ext uri="{BB962C8B-B14F-4D97-AF65-F5344CB8AC3E}">
        <p14:creationId xmlns:p14="http://schemas.microsoft.com/office/powerpoint/2010/main" val="24203778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24872-4605-4449-A9F6-9550BE374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Handbollsskolan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1EE2D3A-7EAB-4D93-A083-57BEB566AB19}"/>
              </a:ext>
            </a:extLst>
          </p:cNvPr>
          <p:cNvSpPr txBox="1"/>
          <p:nvPr/>
        </p:nvSpPr>
        <p:spPr>
          <a:xfrm>
            <a:off x="838200" y="1690688"/>
            <a:ext cx="10646328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Möjlighet att hjälpa till med handbollsskolan.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Vara maskot + hjälpa till på träningen.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Lördagar </a:t>
            </a:r>
            <a:r>
              <a:rPr lang="sv-SE" sz="2000" b="1" dirty="0" err="1"/>
              <a:t>kl</a:t>
            </a:r>
            <a:r>
              <a:rPr lang="sv-SE" sz="2000" b="1" dirty="0"/>
              <a:t> 11:00 – 12:00. (Samling 30min innan start)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sv-SE" sz="2000" b="1" dirty="0"/>
          </a:p>
        </p:txBody>
      </p:sp>
    </p:spTree>
    <p:extLst>
      <p:ext uri="{BB962C8B-B14F-4D97-AF65-F5344CB8AC3E}">
        <p14:creationId xmlns:p14="http://schemas.microsoft.com/office/powerpoint/2010/main" val="2350472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EF968-BEEF-4B2E-BFE5-2539F5CFD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Styrelsen informerar</a:t>
            </a:r>
          </a:p>
        </p:txBody>
      </p:sp>
    </p:spTree>
    <p:extLst>
      <p:ext uri="{BB962C8B-B14F-4D97-AF65-F5344CB8AC3E}">
        <p14:creationId xmlns:p14="http://schemas.microsoft.com/office/powerpoint/2010/main" val="15150683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24872-4605-4449-A9F6-9550BE374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Försäljning / pengar till laget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1EE2D3A-7EAB-4D93-A083-57BEB566AB19}"/>
              </a:ext>
            </a:extLst>
          </p:cNvPr>
          <p:cNvSpPr txBox="1"/>
          <p:nvPr/>
        </p:nvSpPr>
        <p:spPr>
          <a:xfrm>
            <a:off x="838200" y="1690688"/>
            <a:ext cx="8289022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Ingen tvingad försäljning ifrån föreningen.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Parkeringsvakt (Bilmässa) – Om behov finns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2st per dag på Bilmässan. (3dagar) - April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 err="1"/>
              <a:t>Ev</a:t>
            </a:r>
            <a:r>
              <a:rPr lang="sv-SE" sz="2000" b="1" dirty="0"/>
              <a:t> 2st på Husvagnsmässan (1dag) – September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Frivilligt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Bingolotto julkalender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Bingolotter (</a:t>
            </a:r>
            <a:r>
              <a:rPr lang="sv-SE" sz="2000" b="1" dirty="0" err="1"/>
              <a:t>uppesitterkväll</a:t>
            </a:r>
            <a:r>
              <a:rPr lang="sv-SE" sz="2000" b="1" dirty="0"/>
              <a:t> + nyår)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Restaurangchansen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Övrig sponsring?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sv-SE" sz="2000" b="1" dirty="0"/>
          </a:p>
        </p:txBody>
      </p:sp>
    </p:spTree>
    <p:extLst>
      <p:ext uri="{BB962C8B-B14F-4D97-AF65-F5344CB8AC3E}">
        <p14:creationId xmlns:p14="http://schemas.microsoft.com/office/powerpoint/2010/main" val="17641272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24872-4605-4449-A9F6-9550BE374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Julklapp? Handdukar till spelarna?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3709A02-26BE-6534-0C7B-390615A292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9310" y="1465643"/>
            <a:ext cx="5301820" cy="431042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5F4397B-D649-6E5C-2A52-74BBBEE32501}"/>
              </a:ext>
            </a:extLst>
          </p:cNvPr>
          <p:cNvSpPr txBox="1"/>
          <p:nvPr/>
        </p:nvSpPr>
        <p:spPr>
          <a:xfrm>
            <a:off x="838200" y="1616730"/>
            <a:ext cx="3614159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/>
              <a:t>Någon av dessa blir det.</a:t>
            </a:r>
          </a:p>
          <a:p>
            <a:endParaRPr lang="sv-SE" dirty="0"/>
          </a:p>
          <a:p>
            <a:r>
              <a:rPr lang="sv-SE" dirty="0"/>
              <a:t>Modell: SUB Handduk stor</a:t>
            </a:r>
          </a:p>
          <a:p>
            <a:r>
              <a:rPr lang="sv-SE" dirty="0"/>
              <a:t>Material: Bomull/ Polyester</a:t>
            </a:r>
          </a:p>
          <a:p>
            <a:r>
              <a:rPr lang="sv-SE" dirty="0"/>
              <a:t>Storlek: 70 x 140 cm</a:t>
            </a:r>
          </a:p>
          <a:p>
            <a:r>
              <a:rPr lang="sv-SE" dirty="0"/>
              <a:t>Ca pris: 220 – 240kr/</a:t>
            </a:r>
            <a:r>
              <a:rPr lang="sv-SE" dirty="0" err="1"/>
              <a:t>st</a:t>
            </a:r>
            <a:endParaRPr lang="sv-SE" dirty="0"/>
          </a:p>
          <a:p>
            <a:endParaRPr lang="sv-SE" dirty="0"/>
          </a:p>
          <a:p>
            <a:r>
              <a:rPr lang="sv-SE" dirty="0"/>
              <a:t>För hela laget: 17st spelare</a:t>
            </a:r>
          </a:p>
          <a:p>
            <a:r>
              <a:rPr lang="sv-SE" dirty="0"/>
              <a:t>3740kr – 4080kr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58612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24872-4605-4449-A9F6-9550BE374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Hjälp av föräldrar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1EE2D3A-7EAB-4D93-A083-57BEB566AB19}"/>
              </a:ext>
            </a:extLst>
          </p:cNvPr>
          <p:cNvSpPr txBox="1"/>
          <p:nvPr/>
        </p:nvSpPr>
        <p:spPr>
          <a:xfrm>
            <a:off x="838200" y="1690688"/>
            <a:ext cx="10646328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Funktionärer: 6st rekommenderas.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Har nu: Johan </a:t>
            </a:r>
            <a:r>
              <a:rPr lang="sv-SE" sz="2000" b="1" dirty="0" err="1"/>
              <a:t>Warjo</a:t>
            </a:r>
            <a:r>
              <a:rPr lang="sv-SE" sz="2000" b="1" dirty="0"/>
              <a:t>, Niklas Pilström, Henrik </a:t>
            </a:r>
            <a:r>
              <a:rPr lang="sv-SE" sz="2000" b="1" dirty="0" err="1"/>
              <a:t>Jerkinger</a:t>
            </a:r>
            <a:r>
              <a:rPr lang="sv-SE" sz="2000" b="1" dirty="0"/>
              <a:t>, Daniel Månsson, Richard Brandt, Frida Wahlund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Körning matcher: ?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Utdelning kyrknyckeln: ?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Kiosk. 1st helg hösten och 1st helg våren.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Städ. Samma helg som kiosk.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sv-SE" sz="2000" b="1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Aktuell föräldragrupp: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Jessica Månsson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Pia Rydholm</a:t>
            </a:r>
          </a:p>
        </p:txBody>
      </p:sp>
    </p:spTree>
    <p:extLst>
      <p:ext uri="{BB962C8B-B14F-4D97-AF65-F5344CB8AC3E}">
        <p14:creationId xmlns:p14="http://schemas.microsoft.com/office/powerpoint/2010/main" val="8005727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24872-4605-4449-A9F6-9550BE374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1EE2D3A-7EAB-4D93-A083-57BEB566AB19}"/>
              </a:ext>
            </a:extLst>
          </p:cNvPr>
          <p:cNvSpPr txBox="1"/>
          <p:nvPr/>
        </p:nvSpPr>
        <p:spPr>
          <a:xfrm>
            <a:off x="838200" y="1690688"/>
            <a:ext cx="828902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Kolla på Hallbys Dam-/Herr-matcher. (Högsta ligan)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sv-SE" sz="2000" b="1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Kolla på IFK Bankeryds herrlag.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sv-SE" sz="2000" b="1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Utbildning med kost och träning.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sv-SE" sz="2000" b="1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#Schysst_Match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sv-SE" sz="2000" b="1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Fotografering med laget + individuella bilder. Föreningen ordnar.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sv-SE" sz="2000" b="1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000" b="1" dirty="0"/>
              <a:t>USM kommande helger i </a:t>
            </a:r>
            <a:r>
              <a:rPr lang="sv-SE" sz="2000" b="1" dirty="0" err="1"/>
              <a:t>Attarpshallen</a:t>
            </a:r>
            <a:r>
              <a:rPr lang="sv-SE" sz="2000" b="1" dirty="0"/>
              <a:t>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sv-SE" sz="2000" b="1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sv-SE" sz="2000" b="1" dirty="0"/>
          </a:p>
        </p:txBody>
      </p:sp>
    </p:spTree>
    <p:extLst>
      <p:ext uri="{BB962C8B-B14F-4D97-AF65-F5344CB8AC3E}">
        <p14:creationId xmlns:p14="http://schemas.microsoft.com/office/powerpoint/2010/main" val="3271994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8903216-371E-4592-8CC8-C699246B94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5244" y="2801966"/>
            <a:ext cx="5341511" cy="327894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F29D39-755E-4E59-8292-74CFF1280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Värdegrundsarbete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55FA0C-7651-4F7A-855A-0B267385EB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841404"/>
          </a:xfrm>
        </p:spPr>
        <p:txBody>
          <a:bodyPr/>
          <a:lstStyle/>
          <a:p>
            <a:pPr marL="0" indent="0" algn="ctr">
              <a:buNone/>
            </a:pPr>
            <a:r>
              <a:rPr lang="sv-SE" dirty="0"/>
              <a:t>Medvetenhet – Förebyggande – Aktiva åtgärder</a:t>
            </a:r>
          </a:p>
          <a:p>
            <a:pPr marL="0" indent="0" algn="ctr">
              <a:buNone/>
            </a:pPr>
            <a:r>
              <a:rPr lang="sv-SE" dirty="0"/>
              <a:t>Spelare – Ledare - Föräldrar</a:t>
            </a:r>
          </a:p>
        </p:txBody>
      </p:sp>
      <p:sp>
        <p:nvSpPr>
          <p:cNvPr id="5" name="Rektangel 5">
            <a:extLst>
              <a:ext uri="{FF2B5EF4-FFF2-40B4-BE49-F238E27FC236}">
                <a16:creationId xmlns:a16="http://schemas.microsoft.com/office/drawing/2014/main" id="{527CD786-AFBE-4B05-95F2-22AF3FF771A3}"/>
              </a:ext>
            </a:extLst>
          </p:cNvPr>
          <p:cNvSpPr/>
          <p:nvPr/>
        </p:nvSpPr>
        <p:spPr>
          <a:xfrm>
            <a:off x="5140450" y="6308209"/>
            <a:ext cx="19111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v-SE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Värdegrundsplan</a:t>
            </a:r>
            <a:endParaRPr lang="sv-S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379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CC78A-CA8F-47BC-8442-5868A9ADD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Föräldrarollen</a:t>
            </a:r>
          </a:p>
        </p:txBody>
      </p:sp>
      <p:grpSp>
        <p:nvGrpSpPr>
          <p:cNvPr id="4" name="Group 2186">
            <a:extLst>
              <a:ext uri="{FF2B5EF4-FFF2-40B4-BE49-F238E27FC236}">
                <a16:creationId xmlns:a16="http://schemas.microsoft.com/office/drawing/2014/main" id="{CE8370D3-D6B6-4076-B816-C5E660B48299}"/>
              </a:ext>
            </a:extLst>
          </p:cNvPr>
          <p:cNvGrpSpPr/>
          <p:nvPr/>
        </p:nvGrpSpPr>
        <p:grpSpPr>
          <a:xfrm>
            <a:off x="2554970" y="1456132"/>
            <a:ext cx="7489728" cy="4686007"/>
            <a:chOff x="-1047750" y="314525"/>
            <a:chExt cx="8238759" cy="5155038"/>
          </a:xfrm>
        </p:grpSpPr>
        <p:sp>
          <p:nvSpPr>
            <p:cNvPr id="5" name="Oval 16">
              <a:extLst>
                <a:ext uri="{FF2B5EF4-FFF2-40B4-BE49-F238E27FC236}">
                  <a16:creationId xmlns:a16="http://schemas.microsoft.com/office/drawing/2014/main" id="{C02A04B0-7139-40E9-B549-A30048AFD45E}"/>
                </a:ext>
              </a:extLst>
            </p:cNvPr>
            <p:cNvSpPr/>
            <p:nvPr/>
          </p:nvSpPr>
          <p:spPr>
            <a:xfrm>
              <a:off x="1933725" y="2229688"/>
              <a:ext cx="2118417" cy="1238488"/>
            </a:xfrm>
            <a:prstGeom prst="ellipse">
              <a:avLst/>
            </a:prstGeom>
            <a:solidFill>
              <a:srgbClr val="1B3D85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sv-SE" sz="1600" dirty="0">
                  <a:solidFill>
                    <a:schemeClr val="bg1"/>
                  </a:solidFill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Föräldrarnas </a:t>
              </a:r>
              <a:br>
                <a:rPr lang="sv-SE" sz="1600" dirty="0">
                  <a:solidFill>
                    <a:schemeClr val="bg1"/>
                  </a:solidFill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</a:br>
              <a:r>
                <a:rPr lang="sv-SE" sz="1600" dirty="0">
                  <a:solidFill>
                    <a:schemeClr val="bg1"/>
                  </a:solidFill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10 budord</a:t>
              </a:r>
            </a:p>
          </p:txBody>
        </p:sp>
        <p:grpSp>
          <p:nvGrpSpPr>
            <p:cNvPr id="6" name="Group 21">
              <a:extLst>
                <a:ext uri="{FF2B5EF4-FFF2-40B4-BE49-F238E27FC236}">
                  <a16:creationId xmlns:a16="http://schemas.microsoft.com/office/drawing/2014/main" id="{86848FB0-E1F8-49A9-A221-6EB9C74FC302}"/>
                </a:ext>
              </a:extLst>
            </p:cNvPr>
            <p:cNvGrpSpPr/>
            <p:nvPr/>
          </p:nvGrpSpPr>
          <p:grpSpPr>
            <a:xfrm>
              <a:off x="3875031" y="993782"/>
              <a:ext cx="2607737" cy="922149"/>
              <a:chOff x="-687444" y="-492118"/>
              <a:chExt cx="2607737" cy="922149"/>
            </a:xfrm>
          </p:grpSpPr>
          <p:sp>
            <p:nvSpPr>
              <p:cNvPr id="34" name="Speech Bubble: Oval 31">
                <a:extLst>
                  <a:ext uri="{FF2B5EF4-FFF2-40B4-BE49-F238E27FC236}">
                    <a16:creationId xmlns:a16="http://schemas.microsoft.com/office/drawing/2014/main" id="{20392C15-06D0-43B0-8961-C553B146B766}"/>
                  </a:ext>
                </a:extLst>
              </p:cNvPr>
              <p:cNvSpPr/>
              <p:nvPr/>
            </p:nvSpPr>
            <p:spPr>
              <a:xfrm>
                <a:off x="-687444" y="-492118"/>
                <a:ext cx="2607737" cy="922149"/>
              </a:xfrm>
              <a:prstGeom prst="wedgeEllipseCallout">
                <a:avLst>
                  <a:gd name="adj1" fmla="val -4252"/>
                  <a:gd name="adj2" fmla="val 22550"/>
                </a:avLst>
              </a:prstGeom>
              <a:noFill/>
              <a:ln>
                <a:solidFill>
                  <a:srgbClr val="CEDBE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sv-SE" sz="120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 </a:t>
                </a:r>
                <a:endParaRPr lang="sv-SE" sz="1200">
                  <a:effectLst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35" name="Text Box 17">
                <a:extLst>
                  <a:ext uri="{FF2B5EF4-FFF2-40B4-BE49-F238E27FC236}">
                    <a16:creationId xmlns:a16="http://schemas.microsoft.com/office/drawing/2014/main" id="{49C4B926-F76F-41C8-862A-941BDBF26A59}"/>
                  </a:ext>
                </a:extLst>
              </p:cNvPr>
              <p:cNvSpPr txBox="1"/>
              <p:nvPr/>
            </p:nvSpPr>
            <p:spPr>
              <a:xfrm>
                <a:off x="-431201" y="-382229"/>
                <a:ext cx="2192612" cy="627681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sv-SE" sz="1100" dirty="0"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Följ med på träning och match. Ditt barn sätter stort värdet på det.</a:t>
                </a:r>
              </a:p>
            </p:txBody>
          </p:sp>
        </p:grpSp>
        <p:grpSp>
          <p:nvGrpSpPr>
            <p:cNvPr id="7" name="Group 26">
              <a:extLst>
                <a:ext uri="{FF2B5EF4-FFF2-40B4-BE49-F238E27FC236}">
                  <a16:creationId xmlns:a16="http://schemas.microsoft.com/office/drawing/2014/main" id="{C2D7CB38-42AB-4049-A92B-5559CB8B768A}"/>
                </a:ext>
              </a:extLst>
            </p:cNvPr>
            <p:cNvGrpSpPr/>
            <p:nvPr/>
          </p:nvGrpSpPr>
          <p:grpSpPr>
            <a:xfrm>
              <a:off x="-53306" y="3938290"/>
              <a:ext cx="2379879" cy="842450"/>
              <a:chOff x="-1548731" y="-119360"/>
              <a:chExt cx="2379879" cy="842450"/>
            </a:xfrm>
          </p:grpSpPr>
          <p:sp>
            <p:nvSpPr>
              <p:cNvPr id="32" name="Speech Bubble: Oval 2049">
                <a:extLst>
                  <a:ext uri="{FF2B5EF4-FFF2-40B4-BE49-F238E27FC236}">
                    <a16:creationId xmlns:a16="http://schemas.microsoft.com/office/drawing/2014/main" id="{E55DFCF2-1667-4B35-9BB9-84E933F01543}"/>
                  </a:ext>
                </a:extLst>
              </p:cNvPr>
              <p:cNvSpPr/>
              <p:nvPr/>
            </p:nvSpPr>
            <p:spPr>
              <a:xfrm>
                <a:off x="-1548731" y="-119360"/>
                <a:ext cx="2379879" cy="842450"/>
              </a:xfrm>
              <a:prstGeom prst="wedgeEllipseCallout">
                <a:avLst>
                  <a:gd name="adj1" fmla="val -12889"/>
                  <a:gd name="adj2" fmla="val 36425"/>
                </a:avLst>
              </a:prstGeom>
              <a:noFill/>
              <a:ln>
                <a:solidFill>
                  <a:srgbClr val="CEDBE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sv-SE" sz="120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 </a:t>
                </a:r>
                <a:endParaRPr lang="sv-SE" sz="1200">
                  <a:effectLst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33" name="Text Box 25">
                <a:extLst>
                  <a:ext uri="{FF2B5EF4-FFF2-40B4-BE49-F238E27FC236}">
                    <a16:creationId xmlns:a16="http://schemas.microsoft.com/office/drawing/2014/main" id="{D097E36F-7CF7-4B53-9F51-BFA9F09265B8}"/>
                  </a:ext>
                </a:extLst>
              </p:cNvPr>
              <p:cNvSpPr txBox="1"/>
              <p:nvPr/>
            </p:nvSpPr>
            <p:spPr>
              <a:xfrm>
                <a:off x="-1382136" y="32120"/>
                <a:ext cx="2030279" cy="627305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sv-SE" sz="1100" dirty="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Uppehåll dig med avstånd till ledare och spelare.</a:t>
                </a:r>
                <a:endParaRPr lang="sv-SE" sz="1100" dirty="0">
                  <a:effectLst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8" name="Group 28">
              <a:extLst>
                <a:ext uri="{FF2B5EF4-FFF2-40B4-BE49-F238E27FC236}">
                  <a16:creationId xmlns:a16="http://schemas.microsoft.com/office/drawing/2014/main" id="{5145EDF0-54CD-44E1-92E7-355929599304}"/>
                </a:ext>
              </a:extLst>
            </p:cNvPr>
            <p:cNvGrpSpPr/>
            <p:nvPr/>
          </p:nvGrpSpPr>
          <p:grpSpPr>
            <a:xfrm>
              <a:off x="597417" y="1314493"/>
              <a:ext cx="2745542" cy="721727"/>
              <a:chOff x="502167" y="419143"/>
              <a:chExt cx="2745542" cy="721727"/>
            </a:xfrm>
          </p:grpSpPr>
          <p:sp>
            <p:nvSpPr>
              <p:cNvPr id="30" name="Speech Bubble: Oval 2048">
                <a:extLst>
                  <a:ext uri="{FF2B5EF4-FFF2-40B4-BE49-F238E27FC236}">
                    <a16:creationId xmlns:a16="http://schemas.microsoft.com/office/drawing/2014/main" id="{51518612-32EE-472A-B561-7EFD00C4CEC9}"/>
                  </a:ext>
                </a:extLst>
              </p:cNvPr>
              <p:cNvSpPr/>
              <p:nvPr/>
            </p:nvSpPr>
            <p:spPr>
              <a:xfrm>
                <a:off x="502167" y="419143"/>
                <a:ext cx="2745542" cy="712922"/>
              </a:xfrm>
              <a:prstGeom prst="wedgeEllipseCallout">
                <a:avLst>
                  <a:gd name="adj1" fmla="val 20038"/>
                  <a:gd name="adj2" fmla="val 40928"/>
                </a:avLst>
              </a:prstGeom>
              <a:noFill/>
              <a:ln>
                <a:solidFill>
                  <a:srgbClr val="CEDBE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sv-SE" sz="120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 </a:t>
                </a:r>
                <a:endParaRPr lang="sv-SE" sz="1200">
                  <a:effectLst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" name="Text Box 27">
                <a:extLst>
                  <a:ext uri="{FF2B5EF4-FFF2-40B4-BE49-F238E27FC236}">
                    <a16:creationId xmlns:a16="http://schemas.microsoft.com/office/drawing/2014/main" id="{67F091AE-9A02-4445-A486-B3DB2559119A}"/>
                  </a:ext>
                </a:extLst>
              </p:cNvPr>
              <p:cNvSpPr txBox="1"/>
              <p:nvPr/>
            </p:nvSpPr>
            <p:spPr>
              <a:xfrm>
                <a:off x="709097" y="513565"/>
                <a:ext cx="2363470" cy="627305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sv-SE" sz="1100" dirty="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Håll dig lugn på åskådarplats. Låt barnen spela.</a:t>
                </a:r>
                <a:endParaRPr lang="sv-SE" sz="1100" dirty="0">
                  <a:effectLst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sv-SE" sz="1100" dirty="0"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 </a:t>
                </a:r>
              </a:p>
            </p:txBody>
          </p:sp>
        </p:grpSp>
        <p:grpSp>
          <p:nvGrpSpPr>
            <p:cNvPr id="9" name="Group 2051">
              <a:extLst>
                <a:ext uri="{FF2B5EF4-FFF2-40B4-BE49-F238E27FC236}">
                  <a16:creationId xmlns:a16="http://schemas.microsoft.com/office/drawing/2014/main" id="{8597964D-5EF5-47A5-AC84-8B3B2ECC2067}"/>
                </a:ext>
              </a:extLst>
            </p:cNvPr>
            <p:cNvGrpSpPr/>
            <p:nvPr/>
          </p:nvGrpSpPr>
          <p:grpSpPr>
            <a:xfrm>
              <a:off x="1904255" y="314525"/>
              <a:ext cx="2241830" cy="822960"/>
              <a:chOff x="-2229595" y="-18850"/>
              <a:chExt cx="2241830" cy="822960"/>
            </a:xfrm>
          </p:grpSpPr>
          <p:sp>
            <p:nvSpPr>
              <p:cNvPr id="28" name="Speech Bubble: Oval 3">
                <a:extLst>
                  <a:ext uri="{FF2B5EF4-FFF2-40B4-BE49-F238E27FC236}">
                    <a16:creationId xmlns:a16="http://schemas.microsoft.com/office/drawing/2014/main" id="{CAEBA6B5-570F-44D7-A793-421B807BCA35}"/>
                  </a:ext>
                </a:extLst>
              </p:cNvPr>
              <p:cNvSpPr/>
              <p:nvPr/>
            </p:nvSpPr>
            <p:spPr>
              <a:xfrm>
                <a:off x="-2229595" y="-18850"/>
                <a:ext cx="2241830" cy="822960"/>
              </a:xfrm>
              <a:prstGeom prst="wedgeEllipseCallout">
                <a:avLst>
                  <a:gd name="adj1" fmla="val 32932"/>
                  <a:gd name="adj2" fmla="val 31083"/>
                </a:avLst>
              </a:prstGeom>
              <a:noFill/>
              <a:ln>
                <a:solidFill>
                  <a:srgbClr val="CEDBE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sv-SE" sz="120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 </a:t>
                </a:r>
                <a:endParaRPr lang="sv-SE" sz="1200">
                  <a:effectLst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" name="Text Box 30">
                <a:extLst>
                  <a:ext uri="{FF2B5EF4-FFF2-40B4-BE49-F238E27FC236}">
                    <a16:creationId xmlns:a16="http://schemas.microsoft.com/office/drawing/2014/main" id="{49A86F2A-081B-4D20-A1C9-D1A82E0AD112}"/>
                  </a:ext>
                </a:extLst>
              </p:cNvPr>
              <p:cNvSpPr txBox="1"/>
              <p:nvPr/>
            </p:nvSpPr>
            <p:spPr>
              <a:xfrm>
                <a:off x="-2081199" y="37843"/>
                <a:ext cx="1945037" cy="626821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sv-SE" sz="1100" dirty="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Respektera ledarnas beslut. Var positiv och stöttande.</a:t>
                </a:r>
                <a:endParaRPr lang="sv-SE" sz="1100" dirty="0">
                  <a:effectLst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sv-SE" sz="1100" dirty="0"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 </a:t>
                </a:r>
              </a:p>
            </p:txBody>
          </p:sp>
        </p:grpSp>
        <p:grpSp>
          <p:nvGrpSpPr>
            <p:cNvPr id="10" name="Group 2054">
              <a:extLst>
                <a:ext uri="{FF2B5EF4-FFF2-40B4-BE49-F238E27FC236}">
                  <a16:creationId xmlns:a16="http://schemas.microsoft.com/office/drawing/2014/main" id="{8997AA68-FFFC-4DF0-9CCD-0614881B4190}"/>
                </a:ext>
              </a:extLst>
            </p:cNvPr>
            <p:cNvGrpSpPr/>
            <p:nvPr/>
          </p:nvGrpSpPr>
          <p:grpSpPr>
            <a:xfrm>
              <a:off x="-1047750" y="3023771"/>
              <a:ext cx="2812735" cy="842451"/>
              <a:chOff x="-1704975" y="-71854"/>
              <a:chExt cx="2812735" cy="842451"/>
            </a:xfrm>
          </p:grpSpPr>
          <p:sp>
            <p:nvSpPr>
              <p:cNvPr id="26" name="Speech Bubble: Oval 6">
                <a:extLst>
                  <a:ext uri="{FF2B5EF4-FFF2-40B4-BE49-F238E27FC236}">
                    <a16:creationId xmlns:a16="http://schemas.microsoft.com/office/drawing/2014/main" id="{C56DDAB5-CDFA-422E-BFA4-A6FD25231319}"/>
                  </a:ext>
                </a:extLst>
              </p:cNvPr>
              <p:cNvSpPr/>
              <p:nvPr/>
            </p:nvSpPr>
            <p:spPr>
              <a:xfrm>
                <a:off x="-1704975" y="-71854"/>
                <a:ext cx="2812735" cy="842451"/>
              </a:xfrm>
              <a:prstGeom prst="wedgeEllipseCallout">
                <a:avLst>
                  <a:gd name="adj1" fmla="val 13583"/>
                  <a:gd name="adj2" fmla="val -3586"/>
                </a:avLst>
              </a:prstGeom>
              <a:noFill/>
              <a:ln>
                <a:solidFill>
                  <a:srgbClr val="CEDBE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sv-SE" sz="120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 </a:t>
                </a:r>
                <a:endParaRPr lang="sv-SE" sz="1200">
                  <a:effectLst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" name="Text Box 2053">
                <a:extLst>
                  <a:ext uri="{FF2B5EF4-FFF2-40B4-BE49-F238E27FC236}">
                    <a16:creationId xmlns:a16="http://schemas.microsoft.com/office/drawing/2014/main" id="{3FC447B2-CCAA-4EB6-A965-9F35C97A8B2A}"/>
                  </a:ext>
                </a:extLst>
              </p:cNvPr>
              <p:cNvSpPr txBox="1"/>
              <p:nvPr/>
            </p:nvSpPr>
            <p:spPr>
              <a:xfrm>
                <a:off x="-1419400" y="80998"/>
                <a:ext cx="2230765" cy="626110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sv-SE" sz="1100" dirty="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Respektera domarens beslut. Se domaren som vägledare.</a:t>
                </a:r>
                <a:endParaRPr lang="sv-SE" sz="1100" dirty="0">
                  <a:effectLst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sv-SE" sz="1100" dirty="0"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 </a:t>
                </a:r>
              </a:p>
            </p:txBody>
          </p:sp>
        </p:grpSp>
        <p:grpSp>
          <p:nvGrpSpPr>
            <p:cNvPr id="11" name="Group 2056">
              <a:extLst>
                <a:ext uri="{FF2B5EF4-FFF2-40B4-BE49-F238E27FC236}">
                  <a16:creationId xmlns:a16="http://schemas.microsoft.com/office/drawing/2014/main" id="{EFA748B0-C866-4307-90E0-964A709E78F0}"/>
                </a:ext>
              </a:extLst>
            </p:cNvPr>
            <p:cNvGrpSpPr/>
            <p:nvPr/>
          </p:nvGrpSpPr>
          <p:grpSpPr>
            <a:xfrm>
              <a:off x="3938248" y="3149859"/>
              <a:ext cx="2773749" cy="1042666"/>
              <a:chOff x="633073" y="-307716"/>
              <a:chExt cx="2773749" cy="1042666"/>
            </a:xfrm>
          </p:grpSpPr>
          <p:sp>
            <p:nvSpPr>
              <p:cNvPr id="24" name="Speech Bubble: Oval 9">
                <a:extLst>
                  <a:ext uri="{FF2B5EF4-FFF2-40B4-BE49-F238E27FC236}">
                    <a16:creationId xmlns:a16="http://schemas.microsoft.com/office/drawing/2014/main" id="{D9D20CA0-81C2-473A-BC64-39CD1EAE8175}"/>
                  </a:ext>
                </a:extLst>
              </p:cNvPr>
              <p:cNvSpPr/>
              <p:nvPr/>
            </p:nvSpPr>
            <p:spPr>
              <a:xfrm>
                <a:off x="633073" y="-307716"/>
                <a:ext cx="2773749" cy="1042666"/>
              </a:xfrm>
              <a:prstGeom prst="wedgeEllipseCallout">
                <a:avLst>
                  <a:gd name="adj1" fmla="val 4153"/>
                  <a:gd name="adj2" fmla="val -14437"/>
                </a:avLst>
              </a:prstGeom>
              <a:noFill/>
              <a:ln>
                <a:solidFill>
                  <a:srgbClr val="CEDBE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sv-SE" sz="120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 </a:t>
                </a:r>
                <a:endParaRPr lang="sv-SE" sz="1200">
                  <a:effectLst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" name="Text Box 2055">
                <a:extLst>
                  <a:ext uri="{FF2B5EF4-FFF2-40B4-BE49-F238E27FC236}">
                    <a16:creationId xmlns:a16="http://schemas.microsoft.com/office/drawing/2014/main" id="{EDF80C56-38F0-43FF-B7BE-BA7B42250A76}"/>
                  </a:ext>
                </a:extLst>
              </p:cNvPr>
              <p:cNvSpPr txBox="1"/>
              <p:nvPr/>
            </p:nvSpPr>
            <p:spPr>
              <a:xfrm>
                <a:off x="769006" y="-131084"/>
                <a:ext cx="2498200" cy="625475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sv-SE" sz="1100" dirty="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Fråga barnen om matchen </a:t>
                </a:r>
                <a:br>
                  <a:rPr lang="sv-SE" sz="1100" dirty="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</a:br>
                <a:r>
                  <a:rPr lang="sv-SE" sz="1100" dirty="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var kul och spännande. </a:t>
                </a:r>
                <a:br>
                  <a:rPr lang="sv-SE" sz="1100" dirty="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</a:br>
                <a:r>
                  <a:rPr lang="sv-SE" sz="1100" dirty="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Fråga ALDRIG efter resultatet. </a:t>
                </a:r>
                <a:endParaRPr lang="sv-SE" sz="1100" dirty="0">
                  <a:effectLst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sv-SE" sz="1100" dirty="0"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 </a:t>
                </a:r>
              </a:p>
            </p:txBody>
          </p:sp>
        </p:grpSp>
        <p:grpSp>
          <p:nvGrpSpPr>
            <p:cNvPr id="12" name="Group 2058">
              <a:extLst>
                <a:ext uri="{FF2B5EF4-FFF2-40B4-BE49-F238E27FC236}">
                  <a16:creationId xmlns:a16="http://schemas.microsoft.com/office/drawing/2014/main" id="{930DA643-9215-4982-8C4B-34CE3861B484}"/>
                </a:ext>
              </a:extLst>
            </p:cNvPr>
            <p:cNvGrpSpPr/>
            <p:nvPr/>
          </p:nvGrpSpPr>
          <p:grpSpPr>
            <a:xfrm>
              <a:off x="4378273" y="2104101"/>
              <a:ext cx="2812736" cy="976822"/>
              <a:chOff x="-193727" y="-420024"/>
              <a:chExt cx="2812736" cy="976822"/>
            </a:xfrm>
          </p:grpSpPr>
          <p:sp>
            <p:nvSpPr>
              <p:cNvPr id="22" name="Speech Bubble: Oval 15">
                <a:extLst>
                  <a:ext uri="{FF2B5EF4-FFF2-40B4-BE49-F238E27FC236}">
                    <a16:creationId xmlns:a16="http://schemas.microsoft.com/office/drawing/2014/main" id="{13C17A4D-821C-4A05-94A4-BB8E26096970}"/>
                  </a:ext>
                </a:extLst>
              </p:cNvPr>
              <p:cNvSpPr/>
              <p:nvPr/>
            </p:nvSpPr>
            <p:spPr>
              <a:xfrm>
                <a:off x="9000" y="-420024"/>
                <a:ext cx="2407276" cy="922148"/>
              </a:xfrm>
              <a:prstGeom prst="wedgeEllipseCallout">
                <a:avLst>
                  <a:gd name="adj1" fmla="val 12225"/>
                  <a:gd name="adj2" fmla="val -16833"/>
                </a:avLst>
              </a:prstGeom>
              <a:noFill/>
              <a:ln>
                <a:solidFill>
                  <a:srgbClr val="CEDBE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sv-SE" sz="120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 </a:t>
                </a:r>
                <a:endParaRPr lang="sv-SE" sz="1200">
                  <a:effectLst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" name="Text Box 2057">
                <a:extLst>
                  <a:ext uri="{FF2B5EF4-FFF2-40B4-BE49-F238E27FC236}">
                    <a16:creationId xmlns:a16="http://schemas.microsoft.com/office/drawing/2014/main" id="{BFC15F98-F13D-4427-88A6-8262C728A694}"/>
                  </a:ext>
                </a:extLst>
              </p:cNvPr>
              <p:cNvSpPr txBox="1"/>
              <p:nvPr/>
            </p:nvSpPr>
            <p:spPr>
              <a:xfrm>
                <a:off x="-193727" y="-303358"/>
                <a:ext cx="2812736" cy="86015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sv-SE" sz="1100" dirty="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Kom ihåg att det är ditt </a:t>
                </a:r>
                <a:br>
                  <a:rPr lang="sv-SE" sz="1100" dirty="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</a:br>
                <a:r>
                  <a:rPr lang="sv-SE" sz="1100" dirty="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barn som spelar handboll </a:t>
                </a:r>
                <a:br>
                  <a:rPr lang="sv-SE" sz="1100" dirty="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</a:br>
                <a:r>
                  <a:rPr lang="sv-SE" sz="1100" dirty="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och inte du! </a:t>
                </a:r>
                <a:endParaRPr lang="sv-SE" sz="1100" dirty="0">
                  <a:effectLst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sv-SE" sz="1100" dirty="0"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 </a:t>
                </a:r>
              </a:p>
            </p:txBody>
          </p:sp>
        </p:grpSp>
        <p:grpSp>
          <p:nvGrpSpPr>
            <p:cNvPr id="13" name="Group 2060">
              <a:extLst>
                <a:ext uri="{FF2B5EF4-FFF2-40B4-BE49-F238E27FC236}">
                  <a16:creationId xmlns:a16="http://schemas.microsoft.com/office/drawing/2014/main" id="{49048C0A-2087-4E9C-8269-FB1ACB2D818E}"/>
                </a:ext>
              </a:extLst>
            </p:cNvPr>
            <p:cNvGrpSpPr/>
            <p:nvPr/>
          </p:nvGrpSpPr>
          <p:grpSpPr>
            <a:xfrm>
              <a:off x="-959063" y="322449"/>
              <a:ext cx="2607737" cy="978082"/>
              <a:chOff x="-2464013" y="322449"/>
              <a:chExt cx="2607737" cy="978082"/>
            </a:xfrm>
          </p:grpSpPr>
          <p:sp>
            <p:nvSpPr>
              <p:cNvPr id="20" name="Speech Bubble: Oval 10">
                <a:extLst>
                  <a:ext uri="{FF2B5EF4-FFF2-40B4-BE49-F238E27FC236}">
                    <a16:creationId xmlns:a16="http://schemas.microsoft.com/office/drawing/2014/main" id="{44093446-6CAD-448E-A148-0A4A6013B0A7}"/>
                  </a:ext>
                </a:extLst>
              </p:cNvPr>
              <p:cNvSpPr/>
              <p:nvPr/>
            </p:nvSpPr>
            <p:spPr>
              <a:xfrm>
                <a:off x="-2464013" y="322449"/>
                <a:ext cx="2607737" cy="978082"/>
              </a:xfrm>
              <a:prstGeom prst="wedgeEllipseCallout">
                <a:avLst>
                  <a:gd name="adj1" fmla="val 6515"/>
                  <a:gd name="adj2" fmla="val -14267"/>
                </a:avLst>
              </a:prstGeom>
              <a:noFill/>
              <a:ln>
                <a:solidFill>
                  <a:srgbClr val="CEDBE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sv-SE" sz="120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 </a:t>
                </a:r>
                <a:endParaRPr lang="sv-SE" sz="1200">
                  <a:effectLst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" name="Text Box 2059">
                <a:extLst>
                  <a:ext uri="{FF2B5EF4-FFF2-40B4-BE49-F238E27FC236}">
                    <a16:creationId xmlns:a16="http://schemas.microsoft.com/office/drawing/2014/main" id="{C179E39A-03FC-41C5-AA5A-79CDEA4D85C5}"/>
                  </a:ext>
                </a:extLst>
              </p:cNvPr>
              <p:cNvSpPr txBox="1"/>
              <p:nvPr/>
            </p:nvSpPr>
            <p:spPr>
              <a:xfrm>
                <a:off x="-2261538" y="470477"/>
                <a:ext cx="2303354" cy="735632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sv-SE" sz="1100" dirty="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Stöd föreningen i sitt arbete. </a:t>
                </a:r>
                <a:br>
                  <a:rPr lang="sv-SE" sz="1100" dirty="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</a:br>
                <a:r>
                  <a:rPr lang="sv-SE" sz="1100" dirty="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Din insats blir värdesatt, inte minst av dina barn. </a:t>
                </a:r>
                <a:endParaRPr lang="sv-SE" sz="1100" dirty="0">
                  <a:effectLst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sv-SE" sz="1100" dirty="0"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 </a:t>
                </a:r>
              </a:p>
            </p:txBody>
          </p:sp>
        </p:grpSp>
        <p:grpSp>
          <p:nvGrpSpPr>
            <p:cNvPr id="14" name="Group 2062">
              <a:extLst>
                <a:ext uri="{FF2B5EF4-FFF2-40B4-BE49-F238E27FC236}">
                  <a16:creationId xmlns:a16="http://schemas.microsoft.com/office/drawing/2014/main" id="{1C1B500B-8A45-4778-A27D-83D59FF19ABB}"/>
                </a:ext>
              </a:extLst>
            </p:cNvPr>
            <p:cNvGrpSpPr/>
            <p:nvPr/>
          </p:nvGrpSpPr>
          <p:grpSpPr>
            <a:xfrm>
              <a:off x="-956534" y="1976610"/>
              <a:ext cx="2103012" cy="884779"/>
              <a:chOff x="-3509234" y="976485"/>
              <a:chExt cx="2103012" cy="884779"/>
            </a:xfrm>
          </p:grpSpPr>
          <p:sp>
            <p:nvSpPr>
              <p:cNvPr id="18" name="Speech Bubble: Oval 8">
                <a:extLst>
                  <a:ext uri="{FF2B5EF4-FFF2-40B4-BE49-F238E27FC236}">
                    <a16:creationId xmlns:a16="http://schemas.microsoft.com/office/drawing/2014/main" id="{4E41E406-9E39-4071-AB49-3F8B1F5E7DB8}"/>
                  </a:ext>
                </a:extLst>
              </p:cNvPr>
              <p:cNvSpPr/>
              <p:nvPr/>
            </p:nvSpPr>
            <p:spPr>
              <a:xfrm>
                <a:off x="-3509234" y="976485"/>
                <a:ext cx="2103012" cy="884779"/>
              </a:xfrm>
              <a:prstGeom prst="wedgeEllipseCallout">
                <a:avLst>
                  <a:gd name="adj1" fmla="val 16986"/>
                  <a:gd name="adj2" fmla="val 28404"/>
                </a:avLst>
              </a:prstGeom>
              <a:noFill/>
              <a:ln>
                <a:solidFill>
                  <a:srgbClr val="CEDBE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sv-SE" sz="120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 </a:t>
                </a:r>
                <a:endParaRPr lang="sv-SE" sz="1200">
                  <a:effectLst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Text Box 2061">
                <a:extLst>
                  <a:ext uri="{FF2B5EF4-FFF2-40B4-BE49-F238E27FC236}">
                    <a16:creationId xmlns:a16="http://schemas.microsoft.com/office/drawing/2014/main" id="{DA077850-56F2-4CFB-9262-8D611BDFDBE7}"/>
                  </a:ext>
                </a:extLst>
              </p:cNvPr>
              <p:cNvSpPr txBox="1"/>
              <p:nvPr/>
            </p:nvSpPr>
            <p:spPr>
              <a:xfrm>
                <a:off x="-3384843" y="1130906"/>
                <a:ext cx="1852047" cy="555731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sv-SE" sz="1100" dirty="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Kom aldrig påverkad av droger eller alkohol.</a:t>
                </a:r>
                <a:endParaRPr lang="sv-SE" sz="1100" dirty="0">
                  <a:effectLst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sv-SE" sz="1100" dirty="0"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 </a:t>
                </a:r>
              </a:p>
            </p:txBody>
          </p:sp>
        </p:grpSp>
        <p:grpSp>
          <p:nvGrpSpPr>
            <p:cNvPr id="15" name="Group 2064">
              <a:extLst>
                <a:ext uri="{FF2B5EF4-FFF2-40B4-BE49-F238E27FC236}">
                  <a16:creationId xmlns:a16="http://schemas.microsoft.com/office/drawing/2014/main" id="{B328FC8A-3142-4456-8B85-2819495CBF05}"/>
                </a:ext>
              </a:extLst>
            </p:cNvPr>
            <p:cNvGrpSpPr/>
            <p:nvPr/>
          </p:nvGrpSpPr>
          <p:grpSpPr>
            <a:xfrm>
              <a:off x="2327709" y="4178763"/>
              <a:ext cx="2957145" cy="1290800"/>
              <a:chOff x="2327709" y="2407113"/>
              <a:chExt cx="2957145" cy="1290800"/>
            </a:xfrm>
          </p:grpSpPr>
          <p:sp>
            <p:nvSpPr>
              <p:cNvPr id="16" name="Speech Bubble: Oval 7">
                <a:extLst>
                  <a:ext uri="{FF2B5EF4-FFF2-40B4-BE49-F238E27FC236}">
                    <a16:creationId xmlns:a16="http://schemas.microsoft.com/office/drawing/2014/main" id="{BD4AEEE7-6096-422E-99AB-D77275320E5D}"/>
                  </a:ext>
                </a:extLst>
              </p:cNvPr>
              <p:cNvSpPr/>
              <p:nvPr/>
            </p:nvSpPr>
            <p:spPr>
              <a:xfrm>
                <a:off x="2327709" y="2407113"/>
                <a:ext cx="2957145" cy="1224369"/>
              </a:xfrm>
              <a:prstGeom prst="wedgeEllipseCallout">
                <a:avLst>
                  <a:gd name="adj1" fmla="val -36219"/>
                  <a:gd name="adj2" fmla="val 25473"/>
                </a:avLst>
              </a:prstGeom>
              <a:noFill/>
              <a:ln>
                <a:solidFill>
                  <a:srgbClr val="CEDBE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sv-SE" sz="120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 </a:t>
                </a:r>
                <a:endParaRPr lang="sv-SE" sz="1200">
                  <a:effectLst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" name="Text Box 2063">
                <a:extLst>
                  <a:ext uri="{FF2B5EF4-FFF2-40B4-BE49-F238E27FC236}">
                    <a16:creationId xmlns:a16="http://schemas.microsoft.com/office/drawing/2014/main" id="{5F2A0C88-86F2-4AC7-A20A-EA15C4483694}"/>
                  </a:ext>
                </a:extLst>
              </p:cNvPr>
              <p:cNvSpPr txBox="1"/>
              <p:nvPr/>
            </p:nvSpPr>
            <p:spPr>
              <a:xfrm>
                <a:off x="2497234" y="2551038"/>
                <a:ext cx="2547552" cy="1146875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sv-SE" sz="1100" dirty="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Skapa god stämning vid </a:t>
                </a:r>
                <a:br>
                  <a:rPr lang="sv-SE" sz="1100" dirty="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</a:br>
                <a:r>
                  <a:rPr lang="sv-SE" sz="1100" dirty="0">
                    <a:solidFill>
                      <a:srgbClr val="000000"/>
                    </a:solidFill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matcher och träning. Fokusera på det som är positivt och bidra till ett bra klimat runt laget.</a:t>
                </a:r>
                <a:endParaRPr lang="sv-SE" sz="1100" dirty="0">
                  <a:effectLst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sv-SE" sz="1100" dirty="0">
                    <a:effectLst/>
                    <a:ea typeface="SimSun" panose="02010600030101010101" pitchFamily="2" charset="-122"/>
                    <a:cs typeface="Times New Roman" panose="02020603050405020304" pitchFamily="18" charset="0"/>
                  </a:rPr>
                  <a:t> 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04951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D8C5C-27D4-4621-85B7-9426D1417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Matchvärd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2552A-C971-4D5D-B382-E367122F1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5057"/>
            <a:ext cx="9612086" cy="4247261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800"/>
              </a:spcAft>
              <a:buNone/>
              <a:defRPr/>
            </a:pPr>
            <a:r>
              <a:rPr lang="sv-SE" sz="2000" dirty="0">
                <a:solidFill>
                  <a:srgbClr val="1B3D85"/>
                </a:solidFill>
              </a:rPr>
              <a:t>Syftet med matchvärd är att skapa en välkomnande, trivsam och trygg miljö kring våra handbollsarrangemang där barn och ungdomar kan ha roligt och utvecklas.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sv-SE" dirty="0"/>
              <a:t>Ta emot gästande lag, domare och funktionärer.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sv-SE" dirty="0"/>
              <a:t>Visa lag och domare omklädningsrum/spelhall och informera om viktiga funktioner i hallen.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sv-SE" dirty="0"/>
              <a:t>Vara ett stöd för domarna och funktionärerna innan, under och efter match. </a:t>
            </a:r>
            <a:br>
              <a:rPr lang="sv-SE" dirty="0"/>
            </a:br>
            <a:r>
              <a:rPr lang="sv-SE" dirty="0"/>
              <a:t>Tänk dock på att det är domarna som dömer matchen.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sv-SE" dirty="0"/>
              <a:t>Arbeta för nolltolerans och att föräldrarnas 10 budord följs kring spelplanen.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sv-SE" dirty="0"/>
              <a:t>Att påtala om någon utanför spelplanen uppträder på ett olämpligt sätt utifrån punkterna om nolltolerans samt SHF:s riktlinjer ”Vi älskar handboll”. </a:t>
            </a:r>
          </a:p>
        </p:txBody>
      </p:sp>
    </p:spTree>
    <p:extLst>
      <p:ext uri="{BB962C8B-B14F-4D97-AF65-F5344CB8AC3E}">
        <p14:creationId xmlns:p14="http://schemas.microsoft.com/office/powerpoint/2010/main" val="201923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368B6-0CC5-4528-94B3-025812DBA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Gemensamma arbeten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A7B6B-4BD7-4724-A86A-4315F4A093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spcBef>
                <a:spcPts val="0"/>
              </a:spcBef>
              <a:spcAft>
                <a:spcPts val="1800"/>
              </a:spcAft>
              <a:buNone/>
              <a:defRPr/>
            </a:pPr>
            <a:r>
              <a:rPr lang="sv-SE" sz="2000" dirty="0">
                <a:solidFill>
                  <a:srgbClr val="1B3D85"/>
                </a:solidFill>
              </a:rPr>
              <a:t>Vi hjälps åt!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sv-SE" dirty="0"/>
              <a:t>Olika uppdrag för att klara driften och ekonomin av föreningen</a:t>
            </a:r>
          </a:p>
          <a:p>
            <a:pPr marL="914400" lvl="1" indent="-457200">
              <a:spcBef>
                <a:spcPts val="600"/>
              </a:spcBef>
              <a:buFont typeface="Tw Cen MT" panose="020B0602020104020603" pitchFamily="34" charset="0"/>
              <a:buChar char="–"/>
              <a:defRPr/>
            </a:pPr>
            <a:r>
              <a:rPr lang="sv-SE" sz="1600" dirty="0"/>
              <a:t>Utdelning Kyrknyckeln</a:t>
            </a:r>
          </a:p>
          <a:p>
            <a:pPr marL="914400" lvl="1" indent="-457200">
              <a:spcBef>
                <a:spcPts val="600"/>
              </a:spcBef>
              <a:buFont typeface="Tw Cen MT" panose="020B0602020104020603" pitchFamily="34" charset="0"/>
              <a:buChar char="–"/>
              <a:defRPr/>
            </a:pPr>
            <a:r>
              <a:rPr lang="sv-SE" sz="1600" dirty="0"/>
              <a:t>Bingolottoförsäljning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Tw Cen MT" panose="020B0602020104020603" pitchFamily="34" charset="0"/>
              <a:buChar char="–"/>
              <a:defRPr/>
            </a:pPr>
            <a:r>
              <a:rPr lang="sv-SE" sz="1600" dirty="0"/>
              <a:t>Inventering på ICA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sv-SE" dirty="0"/>
              <a:t>Gemensam försäljning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sv-SE" dirty="0"/>
              <a:t>Städning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sv-SE" dirty="0"/>
              <a:t>Kiosk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79375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EAD15-BC34-4FD7-B9AD-540EDB40A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Profilkläder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99EC0-2613-4FC4-A8C1-9DAA544E78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sv-SE" dirty="0">
                <a:solidFill>
                  <a:srgbClr val="1B3D85"/>
                </a:solidFill>
              </a:rPr>
              <a:t>Intersport är vår samarbetspartner</a:t>
            </a:r>
          </a:p>
          <a:p>
            <a:r>
              <a:rPr lang="sv-SE" dirty="0"/>
              <a:t>När du handlar på Intersport får både du själv och föreningen bonus. </a:t>
            </a:r>
            <a:br>
              <a:rPr lang="sv-SE" dirty="0"/>
            </a:br>
            <a:r>
              <a:rPr lang="sv-SE" dirty="0"/>
              <a:t>Gå in på ”Mina sidor” på </a:t>
            </a:r>
            <a:r>
              <a:rPr lang="sv-SE" dirty="0">
                <a:hlinkClick r:id="rId2"/>
              </a:rPr>
              <a:t>www.intersport.se</a:t>
            </a:r>
            <a:r>
              <a:rPr lang="sv-SE" dirty="0"/>
              <a:t> och välj att stötta IFK Bankeryd. </a:t>
            </a:r>
          </a:p>
          <a:p>
            <a:r>
              <a:rPr lang="sv-SE" dirty="0" err="1"/>
              <a:t>Beök</a:t>
            </a:r>
            <a:r>
              <a:rPr lang="sv-SE" dirty="0"/>
              <a:t> vår webbshop för att handla profilkläder:</a:t>
            </a:r>
            <a:br>
              <a:rPr lang="sv-SE" dirty="0"/>
            </a:br>
            <a:r>
              <a:rPr lang="sv-SE" dirty="0"/>
              <a:t>https://team.intersport.se/ifk-bankeryd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D6C40F4-0F6F-4E1A-8047-38FE59AAA4E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6762" b="50000"/>
          <a:stretch/>
        </p:blipFill>
        <p:spPr>
          <a:xfrm>
            <a:off x="7239746" y="4178341"/>
            <a:ext cx="980709" cy="136480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2BC8E10-DD63-42F5-BC2D-CA365BC8DA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0448" y="4088934"/>
            <a:ext cx="2621434" cy="163721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2F40199-43A2-48FD-AF7B-B2C8D3DF335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46971" b="48590"/>
          <a:stretch/>
        </p:blipFill>
        <p:spPr>
          <a:xfrm>
            <a:off x="4383244" y="4135733"/>
            <a:ext cx="1323052" cy="154361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3600BEE-40B2-46F7-BE43-FC9AD4FC9FD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8590" r="46971"/>
          <a:stretch/>
        </p:blipFill>
        <p:spPr>
          <a:xfrm>
            <a:off x="5961271" y="4088934"/>
            <a:ext cx="1323052" cy="1543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649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24872-4605-4449-A9F6-9550BE374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Avgifter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1EE2D3A-7EAB-4D93-A083-57BEB566AB19}"/>
              </a:ext>
            </a:extLst>
          </p:cNvPr>
          <p:cNvSpPr txBox="1"/>
          <p:nvPr/>
        </p:nvSpPr>
        <p:spPr>
          <a:xfrm>
            <a:off x="838200" y="4604327"/>
            <a:ext cx="113538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sv-SE" sz="1200" b="1" dirty="0"/>
              <a:t>Maxavgift</a:t>
            </a:r>
            <a:br>
              <a:rPr lang="sv-SE" sz="1200" b="1" dirty="0"/>
            </a:br>
            <a:r>
              <a:rPr lang="sv-SE" sz="1200" dirty="0"/>
              <a:t>3500 kr för en familj. Avser medlemmar på samma adress.</a:t>
            </a:r>
          </a:p>
          <a:p>
            <a:pPr>
              <a:spcAft>
                <a:spcPts val="600"/>
              </a:spcAft>
            </a:pPr>
            <a:r>
              <a:rPr lang="sv-SE" sz="1200" b="1" dirty="0"/>
              <a:t>Hemmavinsten</a:t>
            </a:r>
            <a:br>
              <a:rPr lang="sv-SE" sz="1200" b="1" dirty="0"/>
            </a:br>
            <a:r>
              <a:rPr lang="sv-SE" sz="1200" dirty="0"/>
              <a:t>Frivilligt för deltagare.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313899F-89AA-D8B8-48D8-B2EDA4C866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395323"/>
            <a:ext cx="5819775" cy="290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285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24872-4605-4449-A9F6-9550BE374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Akademin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1ACCBA-8126-40F8-C1F4-903731701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995704" cy="4351338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sv-SE" sz="3200" dirty="0"/>
              <a:t>Johan Thunberg informerar.</a:t>
            </a:r>
          </a:p>
        </p:txBody>
      </p:sp>
    </p:spTree>
    <p:extLst>
      <p:ext uri="{BB962C8B-B14F-4D97-AF65-F5344CB8AC3E}">
        <p14:creationId xmlns:p14="http://schemas.microsoft.com/office/powerpoint/2010/main" val="3847432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small IFK Bankeryd_blue" id="{88C8845C-36EA-46F9-BF11-FCE478461377}" vid="{A73DBD2B-956A-4383-A71D-3E09BA8B3F5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Presentationsmall IFK Bankeryd_blue</Template>
  <TotalTime>370</TotalTime>
  <Words>1060</Words>
  <Application>Microsoft Office PowerPoint</Application>
  <PresentationFormat>Widescreen</PresentationFormat>
  <Paragraphs>228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SimSun</vt:lpstr>
      <vt:lpstr>Arial</vt:lpstr>
      <vt:lpstr>Trebuchet MS</vt:lpstr>
      <vt:lpstr>Tw Cen MT</vt:lpstr>
      <vt:lpstr>Tw Cen MT Condensed (Rubriker)</vt:lpstr>
      <vt:lpstr>Office-tema</vt:lpstr>
      <vt:lpstr>FÖRÄLDRAMÖTE</vt:lpstr>
      <vt:lpstr>Styrelsen informerar</vt:lpstr>
      <vt:lpstr>Värdegrundsarbete</vt:lpstr>
      <vt:lpstr>Föräldrarollen</vt:lpstr>
      <vt:lpstr>Matchvärd</vt:lpstr>
      <vt:lpstr>Gemensamma arbeten</vt:lpstr>
      <vt:lpstr>Profilkläder</vt:lpstr>
      <vt:lpstr>Avgifter</vt:lpstr>
      <vt:lpstr>Akademin</vt:lpstr>
      <vt:lpstr>Laginformation</vt:lpstr>
      <vt:lpstr>Ledare F13 födda 2011</vt:lpstr>
      <vt:lpstr>Träningstider</vt:lpstr>
      <vt:lpstr>Träningsupplägg</vt:lpstr>
      <vt:lpstr>Tränings-/matchinformation</vt:lpstr>
      <vt:lpstr>Tränings-/matchinformation</vt:lpstr>
      <vt:lpstr>Serier</vt:lpstr>
      <vt:lpstr>Cuper</vt:lpstr>
      <vt:lpstr>Domare</vt:lpstr>
      <vt:lpstr>Handbollsskolan</vt:lpstr>
      <vt:lpstr>Försäljning / pengar till laget</vt:lpstr>
      <vt:lpstr>Julklapp? Handdukar till spelarna?</vt:lpstr>
      <vt:lpstr>Hjälp av föräldrar</vt:lpstr>
      <vt:lpstr>Övrigt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 Jigegård</dc:creator>
  <cp:lastModifiedBy>Andersson, Martin</cp:lastModifiedBy>
  <cp:revision>6</cp:revision>
  <dcterms:created xsi:type="dcterms:W3CDTF">2021-09-13T07:58:12Z</dcterms:created>
  <dcterms:modified xsi:type="dcterms:W3CDTF">2024-09-17T20:06:35Z</dcterms:modified>
</cp:coreProperties>
</file>