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1" r:id="rId5"/>
    <p:sldId id="263" r:id="rId6"/>
    <p:sldId id="269" r:id="rId7"/>
    <p:sldId id="268" r:id="rId8"/>
    <p:sldId id="266" r:id="rId9"/>
    <p:sldId id="270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6467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197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970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033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09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525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692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1128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1081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362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758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A0FC8-782C-470D-AB6A-260E53FB651C}" type="datetimeFigureOut">
              <a:rPr lang="sv-SE" smtClean="0"/>
              <a:t>2022-09-08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C31CA-11A1-4E01-BB9A-CDD71F2DC1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381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C524C8C4-068C-497B-B784-04B4F8689301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34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42DF441-4A8D-4473-8A7A-D18B808E8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sv-SE" sz="4200" b="1" dirty="0">
                <a:solidFill>
                  <a:schemeClr val="bg1"/>
                </a:solidFill>
              </a:rPr>
              <a:t>FÖRÄLDRAMÖTE F12 </a:t>
            </a:r>
            <a:br>
              <a:rPr lang="sv-SE" sz="4200" b="1" dirty="0">
                <a:solidFill>
                  <a:schemeClr val="bg1"/>
                </a:solidFill>
              </a:rPr>
            </a:br>
            <a:br>
              <a:rPr lang="sv-SE" sz="4200" b="1" dirty="0">
                <a:solidFill>
                  <a:schemeClr val="bg1"/>
                </a:solidFill>
              </a:rPr>
            </a:br>
            <a:r>
              <a:rPr lang="sv-SE" sz="4200" b="1" dirty="0">
                <a:solidFill>
                  <a:schemeClr val="bg1"/>
                </a:solidFill>
              </a:rPr>
              <a:t>Säsongen 2022/2023</a:t>
            </a:r>
            <a:br>
              <a:rPr lang="sv-SE" sz="4200" dirty="0">
                <a:solidFill>
                  <a:schemeClr val="bg1"/>
                </a:solidFill>
              </a:rPr>
            </a:br>
            <a:endParaRPr lang="sv-SE" sz="4200" dirty="0">
              <a:solidFill>
                <a:schemeClr val="bg1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8D16F04-CB52-4194-B9D8-2FC3A4487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endParaRPr lang="sv-SE" sz="2000">
              <a:solidFill>
                <a:schemeClr val="bg1"/>
              </a:solidFill>
            </a:endParaRPr>
          </a:p>
        </p:txBody>
      </p:sp>
      <p:sp>
        <p:nvSpPr>
          <p:cNvPr id="1029" name="Freeform: Shape 13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0" name="Freeform: Shape 138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FK Bankeryd - Föreningsläger 3-4 nov | IFK Bankeryd">
            <a:extLst>
              <a:ext uri="{FF2B5EF4-FFF2-40B4-BE49-F238E27FC236}">
                <a16:creationId xmlns:a16="http://schemas.microsoft.com/office/drawing/2014/main" id="{8AED947F-FDB4-44D0-BFE3-B494F1AFF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383" y="532721"/>
            <a:ext cx="3181068" cy="347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597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0628B8A-25A8-402D-AB59-9109CE37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FÖRSÄLJNING/AKTIVITETER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47" name="Freeform: Shape 40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8" name="Freeform: Shape 42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Platshållare för innehåll 2">
            <a:extLst>
              <a:ext uri="{FF2B5EF4-FFF2-40B4-BE49-F238E27FC236}">
                <a16:creationId xmlns:a16="http://schemas.microsoft.com/office/drawing/2014/main" id="{D9EB58B1-9D76-41DA-95BC-FFEABE23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05" y="2202055"/>
            <a:ext cx="9685521" cy="4396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b="1" dirty="0"/>
              <a:t>Försäljning för laget </a:t>
            </a:r>
          </a:p>
          <a:p>
            <a:pPr marL="0" indent="0">
              <a:buNone/>
            </a:pPr>
            <a:r>
              <a:rPr lang="sv-SE" sz="1900" dirty="0"/>
              <a:t>Bingolotto Adventskalender (ICA, COOP, Backamo Blomsterhandel)</a:t>
            </a:r>
          </a:p>
          <a:p>
            <a:pPr marL="0" indent="0">
              <a:buNone/>
            </a:pPr>
            <a:r>
              <a:rPr lang="sv-SE" sz="1900" dirty="0"/>
              <a:t>Bra inkomst till laget! 10-12.000:- </a:t>
            </a:r>
          </a:p>
          <a:p>
            <a:pPr marL="0" indent="0">
              <a:buNone/>
            </a:pPr>
            <a:endParaRPr lang="sv-SE" sz="1900" dirty="0"/>
          </a:p>
          <a:p>
            <a:pPr marL="0" indent="0">
              <a:buNone/>
            </a:pPr>
            <a:r>
              <a:rPr lang="sv-SE" sz="1900" dirty="0"/>
              <a:t>Försäljning/Aktiviteter från </a:t>
            </a:r>
            <a:r>
              <a:rPr lang="sv-SE" sz="1900" u="sng" dirty="0"/>
              <a:t>föreningen</a:t>
            </a:r>
          </a:p>
          <a:p>
            <a:pPr marL="0" indent="0">
              <a:buNone/>
            </a:pPr>
            <a:r>
              <a:rPr lang="sv-SE" sz="1900" dirty="0"/>
              <a:t>Pizza, Bingolotto Uppesittarkväll</a:t>
            </a:r>
          </a:p>
          <a:p>
            <a:pPr marL="0" indent="0">
              <a:buNone/>
            </a:pPr>
            <a:r>
              <a:rPr lang="sv-SE" sz="1900" dirty="0"/>
              <a:t>Hallbybollen?</a:t>
            </a:r>
          </a:p>
          <a:p>
            <a:pPr marL="0" indent="0">
              <a:buNone/>
            </a:pPr>
            <a:r>
              <a:rPr lang="sv-SE" sz="1900" dirty="0" err="1"/>
              <a:t>Hallstäd</a:t>
            </a:r>
            <a:r>
              <a:rPr lang="sv-SE" sz="1900" dirty="0"/>
              <a:t>, Kiosk, Matchvärdar </a:t>
            </a:r>
          </a:p>
          <a:p>
            <a:pPr marL="0" indent="0">
              <a:buNone/>
            </a:pPr>
            <a:endParaRPr lang="sv-SE" sz="1900" dirty="0"/>
          </a:p>
          <a:p>
            <a:pPr marL="0" indent="0">
              <a:buNone/>
            </a:pPr>
            <a:r>
              <a:rPr lang="sv-SE" sz="1900" dirty="0"/>
              <a:t>Vi har fått 5000:- i sponsring av </a:t>
            </a:r>
            <a:r>
              <a:rPr lang="sv-SE" sz="1900" dirty="0" err="1"/>
              <a:t>Tosito</a:t>
            </a:r>
            <a:r>
              <a:rPr lang="sv-SE" sz="1900" dirty="0"/>
              <a:t>! </a:t>
            </a:r>
          </a:p>
        </p:txBody>
      </p:sp>
      <p:sp>
        <p:nvSpPr>
          <p:cNvPr id="50" name="Freeform: Shape 44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2" descr="IFK Bankeryd - Föreningsläger 3-4 nov | IFK Bankeryd">
            <a:extLst>
              <a:ext uri="{FF2B5EF4-FFF2-40B4-BE49-F238E27FC236}">
                <a16:creationId xmlns:a16="http://schemas.microsoft.com/office/drawing/2014/main" id="{4B6A5E95-567C-4E20-899A-2448F1581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83" y="60715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osito - Home | Facebook">
            <a:extLst>
              <a:ext uri="{FF2B5EF4-FFF2-40B4-BE49-F238E27FC236}">
                <a16:creationId xmlns:a16="http://schemas.microsoft.com/office/drawing/2014/main" id="{16C950D2-5D99-4E74-AB6F-61C55D29D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325" y="5046525"/>
            <a:ext cx="1425985" cy="156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49B2DF-072B-46E7-8B02-B3BBE3516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740" y="5029413"/>
            <a:ext cx="1747650" cy="15692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017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0628B8A-25A8-402D-AB59-9109CE37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LAGKASSA</a:t>
            </a:r>
          </a:p>
        </p:txBody>
      </p:sp>
      <p:sp>
        <p:nvSpPr>
          <p:cNvPr id="47" name="Freeform: Shape 40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8" name="Freeform: Shape 42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Platshållare för innehåll 2">
            <a:extLst>
              <a:ext uri="{FF2B5EF4-FFF2-40B4-BE49-F238E27FC236}">
                <a16:creationId xmlns:a16="http://schemas.microsoft.com/office/drawing/2014/main" id="{D9EB58B1-9D76-41DA-95BC-FFEABE23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1"/>
            <a:ext cx="10753319" cy="47164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2000" dirty="0"/>
              <a:t>Nya match/träningströjor är beställda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000" dirty="0"/>
              <a:t>Kick Off - </a:t>
            </a:r>
            <a:r>
              <a:rPr lang="sv-SE" sz="1600" dirty="0"/>
              <a:t>fredag 15 oktober</a:t>
            </a:r>
            <a:r>
              <a:rPr lang="sv-SE" sz="2000" dirty="0"/>
              <a:t>: </a:t>
            </a:r>
            <a:r>
              <a:rPr lang="sv-SE" sz="1600" dirty="0"/>
              <a:t>tacokväll, samarbete, värdegrund, umgås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000" dirty="0"/>
              <a:t>Cupavgifter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000" dirty="0"/>
              <a:t>Jul- och säsongsavslutning</a:t>
            </a:r>
          </a:p>
          <a:p>
            <a:pPr marL="0" indent="0">
              <a:buNone/>
            </a:pPr>
            <a:endParaRPr lang="sv-SE" sz="1900" dirty="0"/>
          </a:p>
        </p:txBody>
      </p:sp>
      <p:sp>
        <p:nvSpPr>
          <p:cNvPr id="50" name="Freeform: Shape 44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 descr="Tjäna pengar ikon. Guld dollar mynt med händer affärsman. Vektorlinjekonst  tecknad illustration 364544 - Ladda ner gratis vektorgrafik, arkivgrafik  och bilder">
            <a:extLst>
              <a:ext uri="{FF2B5EF4-FFF2-40B4-BE49-F238E27FC236}">
                <a16:creationId xmlns:a16="http://schemas.microsoft.com/office/drawing/2014/main" id="{6325E8F5-1C0C-42F8-A0D3-9DE93C012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832" y="0"/>
            <a:ext cx="1636710" cy="163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FK Bankeryd - Föreningsläger 3-4 nov | IFK Bankeryd">
            <a:extLst>
              <a:ext uri="{FF2B5EF4-FFF2-40B4-BE49-F238E27FC236}">
                <a16:creationId xmlns:a16="http://schemas.microsoft.com/office/drawing/2014/main" id="{2554D182-EA80-4FB2-8570-6F708A2AC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83" y="60715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336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0628B8A-25A8-402D-AB59-9109CE37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FRÅGOR/ÖVRIGT</a:t>
            </a:r>
          </a:p>
        </p:txBody>
      </p:sp>
      <p:sp>
        <p:nvSpPr>
          <p:cNvPr id="47" name="Freeform: Shape 40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8" name="Freeform: Shape 42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Platshållare för innehåll 2">
            <a:extLst>
              <a:ext uri="{FF2B5EF4-FFF2-40B4-BE49-F238E27FC236}">
                <a16:creationId xmlns:a16="http://schemas.microsoft.com/office/drawing/2014/main" id="{D9EB58B1-9D76-41DA-95BC-FFEABE23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6272" y="4094161"/>
            <a:ext cx="5993421" cy="201284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v-SE" sz="3600" b="1" dirty="0"/>
          </a:p>
          <a:p>
            <a:pPr marL="0" indent="0">
              <a:buNone/>
            </a:pPr>
            <a:endParaRPr lang="sv-SE" sz="3600" b="1" dirty="0"/>
          </a:p>
          <a:p>
            <a:pPr marL="0" indent="0">
              <a:buNone/>
            </a:pPr>
            <a:endParaRPr lang="sv-SE" sz="3600" b="1" dirty="0"/>
          </a:p>
          <a:p>
            <a:pPr marL="0" indent="0">
              <a:buNone/>
            </a:pPr>
            <a:endParaRPr lang="sv-SE" sz="3600" b="1" dirty="0"/>
          </a:p>
          <a:p>
            <a:pPr marL="0" indent="0">
              <a:buNone/>
            </a:pPr>
            <a:endParaRPr lang="sv-SE" sz="3600" b="1" dirty="0"/>
          </a:p>
          <a:p>
            <a:pPr marL="0" indent="0">
              <a:buNone/>
            </a:pPr>
            <a:endParaRPr lang="sv-SE" sz="3600" b="1" dirty="0"/>
          </a:p>
          <a:p>
            <a:pPr marL="0" indent="0">
              <a:buNone/>
            </a:pPr>
            <a:r>
              <a:rPr lang="sv-SE" sz="11100" b="1" dirty="0"/>
              <a:t>TACK för att du kom! </a:t>
            </a:r>
          </a:p>
        </p:txBody>
      </p:sp>
      <p:sp>
        <p:nvSpPr>
          <p:cNvPr id="50" name="Freeform: Shape 44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2" descr="IFK Bankeryd - Föreningsläger 3-4 nov | IFK Bankeryd">
            <a:extLst>
              <a:ext uri="{FF2B5EF4-FFF2-40B4-BE49-F238E27FC236}">
                <a16:creationId xmlns:a16="http://schemas.microsoft.com/office/drawing/2014/main" id="{2554D182-EA80-4FB2-8570-6F708A2AC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83" y="60715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215EF433-7480-4CEE-A422-D2C0C0123581" descr="IMG_2057.jpg">
            <a:extLst>
              <a:ext uri="{FF2B5EF4-FFF2-40B4-BE49-F238E27FC236}">
                <a16:creationId xmlns:a16="http://schemas.microsoft.com/office/drawing/2014/main" id="{8E39AD55-E171-41FF-8717-47D00A6B1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36" y="1876427"/>
            <a:ext cx="3069118" cy="23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2BDA9A58-55AB-4C51-84BF-256CDDC458AD" descr="IMG_2334.jpg">
            <a:extLst>
              <a:ext uri="{FF2B5EF4-FFF2-40B4-BE49-F238E27FC236}">
                <a16:creationId xmlns:a16="http://schemas.microsoft.com/office/drawing/2014/main" id="{25EB033B-3657-4A1E-A4AC-244D70D1C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693" y="1876427"/>
            <a:ext cx="3018368" cy="2263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0D7073CE-E068-43AF-97E0-1DB36BD7C999" descr="CB339866-7F52-40B0-84E3-63CB34FF6ABF.JPG">
            <a:extLst>
              <a:ext uri="{FF2B5EF4-FFF2-40B4-BE49-F238E27FC236}">
                <a16:creationId xmlns:a16="http://schemas.microsoft.com/office/drawing/2014/main" id="{27D6FC1E-C261-44D7-9F67-D26680B80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340" y="1876427"/>
            <a:ext cx="3018367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787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236BC3F-4CD2-4C64-9C62-644726905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AGENDA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7D9281-CCFA-43DE-9D42-00ACD019F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55811"/>
            <a:ext cx="7315200" cy="4121152"/>
          </a:xfrm>
        </p:spPr>
        <p:txBody>
          <a:bodyPr>
            <a:normAutofit/>
          </a:bodyPr>
          <a:lstStyle/>
          <a:p>
            <a:r>
              <a:rPr lang="sv-SE" sz="2400" dirty="0"/>
              <a:t>Laget</a:t>
            </a:r>
          </a:p>
          <a:p>
            <a:r>
              <a:rPr lang="sv-SE" sz="2400" dirty="0"/>
              <a:t>Träning</a:t>
            </a:r>
          </a:p>
          <a:p>
            <a:r>
              <a:rPr lang="sv-SE" sz="2400" dirty="0"/>
              <a:t>Matcher och cuper </a:t>
            </a:r>
          </a:p>
          <a:p>
            <a:r>
              <a:rPr lang="sv-SE" sz="2400" dirty="0"/>
              <a:t>Spelarmöte</a:t>
            </a:r>
          </a:p>
          <a:p>
            <a:r>
              <a:rPr lang="sv-SE" sz="2400" dirty="0"/>
              <a:t>Försäljning </a:t>
            </a:r>
          </a:p>
          <a:p>
            <a:r>
              <a:rPr lang="sv-SE" sz="2400" dirty="0"/>
              <a:t>Föräldragrupp och uppdrag</a:t>
            </a:r>
          </a:p>
          <a:p>
            <a:r>
              <a:rPr lang="sv-SE" sz="2400" dirty="0"/>
              <a:t>Övrigt / frågor</a:t>
            </a:r>
          </a:p>
          <a:p>
            <a:endParaRPr lang="sv-SE" sz="240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2" descr="IFK Bankeryd - Föreningsläger 3-4 nov | IFK Bankeryd">
            <a:extLst>
              <a:ext uri="{FF2B5EF4-FFF2-40B4-BE49-F238E27FC236}">
                <a16:creationId xmlns:a16="http://schemas.microsoft.com/office/drawing/2014/main" id="{83ADDCAA-BC6B-46E0-B7F6-5F239076C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83" y="60715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0377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038E71E-4064-42FF-93B4-2E8405BB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LAGET </a:t>
            </a:r>
            <a:r>
              <a:rPr lang="sv-SE" sz="3200" dirty="0">
                <a:solidFill>
                  <a:schemeClr val="bg1"/>
                </a:solidFill>
              </a:rPr>
              <a:t>– trygghet -  </a:t>
            </a:r>
            <a:r>
              <a:rPr lang="sv-SE" sz="3200" dirty="0" err="1">
                <a:solidFill>
                  <a:schemeClr val="bg1"/>
                </a:solidFill>
              </a:rPr>
              <a:t>kämparglöd</a:t>
            </a:r>
            <a:r>
              <a:rPr lang="sv-SE" sz="3200" dirty="0">
                <a:solidFill>
                  <a:schemeClr val="bg1"/>
                </a:solidFill>
              </a:rPr>
              <a:t> - delaktighet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0" name="Freeform: Shape 11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68EB8B62-EF3E-45B2-B115-2C5283115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2141536"/>
            <a:ext cx="10515600" cy="4351338"/>
          </a:xfrm>
        </p:spPr>
        <p:txBody>
          <a:bodyPr/>
          <a:lstStyle/>
          <a:p>
            <a:r>
              <a:rPr lang="sv-SE" dirty="0"/>
              <a:t>24 Spelare</a:t>
            </a:r>
            <a:endParaRPr lang="sv-SE" sz="2000" dirty="0"/>
          </a:p>
          <a:p>
            <a:r>
              <a:rPr lang="sv-SE" dirty="0"/>
              <a:t>4 Ledare </a:t>
            </a:r>
          </a:p>
          <a:p>
            <a:r>
              <a:rPr lang="sv-SE" dirty="0"/>
              <a:t>2 Föräldrarepresentanter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22" name="Picture 2" descr="IFK Bankeryd - Föreningsläger 3-4 nov | IFK Bankeryd">
            <a:extLst>
              <a:ext uri="{FF2B5EF4-FFF2-40B4-BE49-F238E27FC236}">
                <a16:creationId xmlns:a16="http://schemas.microsoft.com/office/drawing/2014/main" id="{9A0FB431-D9A8-421A-B534-3B9688006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83" y="86504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221CF0A9-33A1-4B0B-90D4-2B4F254C93D7" descr="IMG_2069.jpg">
            <a:extLst>
              <a:ext uri="{FF2B5EF4-FFF2-40B4-BE49-F238E27FC236}">
                <a16:creationId xmlns:a16="http://schemas.microsoft.com/office/drawing/2014/main" id="{1B874968-8773-4F44-B0C9-2D59418F4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722" y="1988344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08269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6EBF06A5-4173-45DE-87B1-0791E098A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Handball player Stockvektorer, royaltyfria Handball player illustrationer -  Page 7 | Depositphotos®">
            <a:extLst>
              <a:ext uri="{FF2B5EF4-FFF2-40B4-BE49-F238E27FC236}">
                <a16:creationId xmlns:a16="http://schemas.microsoft.com/office/drawing/2014/main" id="{48CD951E-20CA-48C2-9609-49570657F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" r="-1" b="4039"/>
          <a:stretch/>
        </p:blipFill>
        <p:spPr bwMode="auto">
          <a:xfrm>
            <a:off x="6728728" y="1690688"/>
            <a:ext cx="5463273" cy="5167312"/>
          </a:xfrm>
          <a:custGeom>
            <a:avLst/>
            <a:gdLst/>
            <a:ahLst/>
            <a:cxnLst/>
            <a:rect l="l" t="t" r="r" b="b"/>
            <a:pathLst>
              <a:path w="5463273" h="5167312">
                <a:moveTo>
                  <a:pt x="2391664" y="0"/>
                </a:moveTo>
                <a:lnTo>
                  <a:pt x="2729598" y="0"/>
                </a:lnTo>
                <a:lnTo>
                  <a:pt x="3668014" y="0"/>
                </a:lnTo>
                <a:lnTo>
                  <a:pt x="5463273" y="0"/>
                </a:lnTo>
                <a:lnTo>
                  <a:pt x="5463273" y="5167310"/>
                </a:lnTo>
                <a:lnTo>
                  <a:pt x="3668014" y="516731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581DAA37-DAFB-47C9-9EE7-11C030BEC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0688"/>
            <a:ext cx="8958061" cy="5167312"/>
          </a:xfrm>
          <a:custGeom>
            <a:avLst/>
            <a:gdLst>
              <a:gd name="connsiteX0" fmla="*/ 0 w 8958061"/>
              <a:gd name="connsiteY0" fmla="*/ 0 h 5167312"/>
              <a:gd name="connsiteX1" fmla="*/ 7885684 w 8958061"/>
              <a:gd name="connsiteY1" fmla="*/ 0 h 5167312"/>
              <a:gd name="connsiteX2" fmla="*/ 7884964 w 8958061"/>
              <a:gd name="connsiteY2" fmla="*/ 952 h 5167312"/>
              <a:gd name="connsiteX3" fmla="*/ 8958061 w 8958061"/>
              <a:gd name="connsiteY3" fmla="*/ 952 h 5167312"/>
              <a:gd name="connsiteX4" fmla="*/ 6564182 w 8958061"/>
              <a:gd name="connsiteY4" fmla="*/ 5167312 h 5167312"/>
              <a:gd name="connsiteX5" fmla="*/ 3026607 w 8958061"/>
              <a:gd name="connsiteY5" fmla="*/ 5167312 h 5167312"/>
              <a:gd name="connsiteX6" fmla="*/ 3026607 w 8958061"/>
              <a:gd name="connsiteY6" fmla="*/ 5166360 h 5167312"/>
              <a:gd name="connsiteX7" fmla="*/ 0 w 8958061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58061" h="5167312">
                <a:moveTo>
                  <a:pt x="0" y="0"/>
                </a:moveTo>
                <a:lnTo>
                  <a:pt x="7885684" y="0"/>
                </a:lnTo>
                <a:lnTo>
                  <a:pt x="7884964" y="952"/>
                </a:lnTo>
                <a:lnTo>
                  <a:pt x="8958061" y="952"/>
                </a:lnTo>
                <a:lnTo>
                  <a:pt x="6564182" y="5167312"/>
                </a:lnTo>
                <a:lnTo>
                  <a:pt x="3026607" y="5167312"/>
                </a:lnTo>
                <a:lnTo>
                  <a:pt x="3026607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5738AB-20E6-43E2-87A1-10A342D9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59"/>
            <a:ext cx="7769352" cy="1325880"/>
          </a:xfrm>
        </p:spPr>
        <p:txBody>
          <a:bodyPr anchor="ctr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TRÄNING</a:t>
            </a:r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F4CBD955-7E14-485C-919F-EC1D1B9BC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5410" y="2"/>
            <a:ext cx="2986590" cy="1511301"/>
          </a:xfrm>
          <a:custGeom>
            <a:avLst/>
            <a:gdLst>
              <a:gd name="connsiteX0" fmla="*/ 697617 w 2986590"/>
              <a:gd name="connsiteY0" fmla="*/ 0 h 1511301"/>
              <a:gd name="connsiteX1" fmla="*/ 1096710 w 2986590"/>
              <a:gd name="connsiteY1" fmla="*/ 0 h 1511301"/>
              <a:gd name="connsiteX2" fmla="*/ 1191330 w 2986590"/>
              <a:gd name="connsiteY2" fmla="*/ 0 h 1511301"/>
              <a:gd name="connsiteX3" fmla="*/ 2986590 w 2986590"/>
              <a:gd name="connsiteY3" fmla="*/ 0 h 1511301"/>
              <a:gd name="connsiteX4" fmla="*/ 2986590 w 2986590"/>
              <a:gd name="connsiteY4" fmla="*/ 1511301 h 1511301"/>
              <a:gd name="connsiteX5" fmla="*/ 1191330 w 2986590"/>
              <a:gd name="connsiteY5" fmla="*/ 1511301 h 1511301"/>
              <a:gd name="connsiteX6" fmla="*/ 399093 w 2986590"/>
              <a:gd name="connsiteY6" fmla="*/ 1511301 h 1511301"/>
              <a:gd name="connsiteX7" fmla="*/ 0 w 2986590"/>
              <a:gd name="connsiteY7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6590" h="1511301">
                <a:moveTo>
                  <a:pt x="697617" y="0"/>
                </a:moveTo>
                <a:lnTo>
                  <a:pt x="1096710" y="0"/>
                </a:lnTo>
                <a:lnTo>
                  <a:pt x="1191330" y="0"/>
                </a:lnTo>
                <a:lnTo>
                  <a:pt x="2986590" y="0"/>
                </a:lnTo>
                <a:lnTo>
                  <a:pt x="2986590" y="1511301"/>
                </a:lnTo>
                <a:lnTo>
                  <a:pt x="1191330" y="1511301"/>
                </a:lnTo>
                <a:lnTo>
                  <a:pt x="399093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23F94E-8146-4844-A3E1-125432181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09800"/>
            <a:ext cx="5887479" cy="401002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sv-SE" sz="1700" u="sng" dirty="0">
                <a:solidFill>
                  <a:srgbClr val="FFFFFF"/>
                </a:solidFill>
              </a:rPr>
              <a:t>Hösten 2022 (start v 40) </a:t>
            </a:r>
          </a:p>
          <a:p>
            <a:pPr marL="0" indent="0">
              <a:buNone/>
            </a:pPr>
            <a:r>
              <a:rPr lang="sv-SE" sz="1700" dirty="0">
                <a:solidFill>
                  <a:srgbClr val="FFFFFF"/>
                </a:solidFill>
              </a:rPr>
              <a:t>Måndagar 17:00 – 18:30</a:t>
            </a:r>
          </a:p>
          <a:p>
            <a:pPr marL="0" indent="0">
              <a:buNone/>
            </a:pPr>
            <a:r>
              <a:rPr lang="sv-SE" sz="1700" dirty="0">
                <a:solidFill>
                  <a:srgbClr val="FFFFFF"/>
                </a:solidFill>
              </a:rPr>
              <a:t>Onsdagar 17:30 – 19:00</a:t>
            </a:r>
          </a:p>
          <a:p>
            <a:pPr marL="0" indent="0">
              <a:buNone/>
            </a:pPr>
            <a:r>
              <a:rPr lang="sv-SE" sz="1700" dirty="0">
                <a:solidFill>
                  <a:srgbClr val="FFFFFF"/>
                </a:solidFill>
              </a:rPr>
              <a:t>Uppvärmning utomhus – gympaskor </a:t>
            </a:r>
          </a:p>
          <a:p>
            <a:pPr marL="0" indent="0">
              <a:buNone/>
            </a:pPr>
            <a:endParaRPr lang="sv-SE" sz="17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sv-SE" sz="1700" u="sng" dirty="0">
                <a:solidFill>
                  <a:srgbClr val="FFFFFF"/>
                </a:solidFill>
              </a:rPr>
              <a:t>Våren 2023</a:t>
            </a:r>
          </a:p>
          <a:p>
            <a:pPr marL="0" indent="0">
              <a:buNone/>
            </a:pPr>
            <a:r>
              <a:rPr lang="sv-SE" sz="1700" dirty="0">
                <a:solidFill>
                  <a:srgbClr val="FFFFFF"/>
                </a:solidFill>
              </a:rPr>
              <a:t>Måndag 18:30 – 19:30</a:t>
            </a:r>
          </a:p>
          <a:p>
            <a:pPr marL="0" indent="0">
              <a:buNone/>
            </a:pPr>
            <a:r>
              <a:rPr lang="sv-SE" sz="1700" dirty="0">
                <a:solidFill>
                  <a:srgbClr val="FFFFFF"/>
                </a:solidFill>
              </a:rPr>
              <a:t>Torsdagar 16:00 – 17:00</a:t>
            </a:r>
          </a:p>
          <a:p>
            <a:pPr marL="0" indent="0">
              <a:buNone/>
            </a:pPr>
            <a:r>
              <a:rPr lang="sv-SE" sz="1200" dirty="0">
                <a:solidFill>
                  <a:srgbClr val="FFFFFF"/>
                </a:solidFill>
              </a:rPr>
              <a:t>Återkommer om det blir 30 minuter tidigare - uppvärmning</a:t>
            </a:r>
          </a:p>
          <a:p>
            <a:pPr marL="0" indent="0">
              <a:buNone/>
            </a:pPr>
            <a:endParaRPr lang="sv-SE" sz="17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sv-SE" sz="1700" dirty="0">
                <a:solidFill>
                  <a:srgbClr val="FFFFFF"/>
                </a:solidFill>
              </a:rPr>
              <a:t>God träningsnärvaro</a:t>
            </a:r>
          </a:p>
          <a:p>
            <a:pPr marL="0" indent="0">
              <a:buNone/>
            </a:pPr>
            <a:r>
              <a:rPr lang="sv-SE" sz="1700" dirty="0">
                <a:solidFill>
                  <a:srgbClr val="FFFFFF"/>
                </a:solidFill>
              </a:rPr>
              <a:t>Handboll 1 gång / vecka för matchspel </a:t>
            </a:r>
          </a:p>
          <a:p>
            <a:pPr marL="0" indent="0">
              <a:buNone/>
            </a:pPr>
            <a:endParaRPr lang="sv-SE" sz="17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sv-SE" sz="1700" dirty="0">
              <a:solidFill>
                <a:srgbClr val="FFFFFF"/>
              </a:solidFill>
            </a:endParaRPr>
          </a:p>
          <a:p>
            <a:endParaRPr lang="sv-SE" sz="1700" dirty="0">
              <a:solidFill>
                <a:srgbClr val="FFFFFF"/>
              </a:solidFill>
            </a:endParaRPr>
          </a:p>
        </p:txBody>
      </p:sp>
      <p:pic>
        <p:nvPicPr>
          <p:cNvPr id="8" name="Picture 2" descr="IFK Bankeryd - Föreningsläger 3-4 nov | IFK Bankeryd">
            <a:extLst>
              <a:ext uri="{FF2B5EF4-FFF2-40B4-BE49-F238E27FC236}">
                <a16:creationId xmlns:a16="http://schemas.microsoft.com/office/drawing/2014/main" id="{6B3CDAA3-3CB8-4813-8BB6-6F88F8FBA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823" y="121429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09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0628B8A-25A8-402D-AB59-9109CE37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MATCHER/CUPER</a:t>
            </a:r>
          </a:p>
        </p:txBody>
      </p:sp>
      <p:sp>
        <p:nvSpPr>
          <p:cNvPr id="47" name="Freeform: Shape 40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8" name="Freeform: Shape 42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Platshållare för innehåll 2">
            <a:extLst>
              <a:ext uri="{FF2B5EF4-FFF2-40B4-BE49-F238E27FC236}">
                <a16:creationId xmlns:a16="http://schemas.microsoft.com/office/drawing/2014/main" id="{D9EB58B1-9D76-41DA-95BC-FFEABE23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55811"/>
            <a:ext cx="7315200" cy="4121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1900" u="sng" dirty="0"/>
              <a:t>Sammandrag </a:t>
            </a:r>
            <a:r>
              <a:rPr lang="sv-SE" sz="2000" u="sng" dirty="0"/>
              <a:t>Väst   </a:t>
            </a:r>
            <a:r>
              <a:rPr lang="sv-SE" sz="1800" dirty="0"/>
              <a:t>Skövde, Lidköping, Hjo, Falköping</a:t>
            </a:r>
          </a:p>
          <a:p>
            <a:pPr marL="0" indent="0">
              <a:buNone/>
            </a:pPr>
            <a:r>
              <a:rPr lang="sv-SE" sz="1800" dirty="0"/>
              <a:t>Första match 9 oktober (Skövde + </a:t>
            </a:r>
            <a:r>
              <a:rPr lang="sv-SE" sz="1800" dirty="0" err="1"/>
              <a:t>Attarpshallen</a:t>
            </a:r>
            <a:r>
              <a:rPr lang="sv-SE" sz="1800" dirty="0"/>
              <a:t>)</a:t>
            </a:r>
          </a:p>
          <a:p>
            <a:pPr marL="0" indent="0">
              <a:buNone/>
            </a:pPr>
            <a:endParaRPr lang="sv-SE" sz="1100" dirty="0"/>
          </a:p>
          <a:p>
            <a:pPr marL="0" indent="0">
              <a:buNone/>
            </a:pPr>
            <a:endParaRPr lang="sv-SE" sz="1900" dirty="0"/>
          </a:p>
          <a:p>
            <a:pPr marL="0" indent="0">
              <a:buNone/>
            </a:pPr>
            <a:r>
              <a:rPr lang="sv-SE" sz="1900" u="sng" dirty="0"/>
              <a:t>Flera matcher ligger samtidigt. Kom ihåg att svara så snart som möjligt! </a:t>
            </a:r>
          </a:p>
          <a:p>
            <a:pPr marL="0" indent="0">
              <a:buNone/>
            </a:pPr>
            <a:r>
              <a:rPr lang="sv-SE" sz="1900" dirty="0"/>
              <a:t>Uteblivet svar – plats går till annan spelare. </a:t>
            </a:r>
          </a:p>
          <a:p>
            <a:pPr marL="0" indent="0">
              <a:buNone/>
            </a:pPr>
            <a:endParaRPr lang="sv-SE" sz="1900" u="sng" dirty="0"/>
          </a:p>
          <a:p>
            <a:pPr marL="0" indent="0">
              <a:buNone/>
            </a:pPr>
            <a:r>
              <a:rPr lang="sv-SE" sz="1900" u="sng" dirty="0"/>
              <a:t>Cuper</a:t>
            </a:r>
          </a:p>
          <a:p>
            <a:r>
              <a:rPr lang="sv-SE" sz="1900" dirty="0"/>
              <a:t>Anmäld - </a:t>
            </a:r>
            <a:r>
              <a:rPr lang="sv-SE" sz="1900" dirty="0" err="1"/>
              <a:t>Skadevi</a:t>
            </a:r>
            <a:r>
              <a:rPr lang="sv-SE" sz="1900" dirty="0"/>
              <a:t> 4-6 november Skövde </a:t>
            </a:r>
          </a:p>
          <a:p>
            <a:pPr marL="0" indent="0">
              <a:buNone/>
            </a:pPr>
            <a:r>
              <a:rPr lang="sv-SE" sz="1500" dirty="0"/>
              <a:t>Startar redan </a:t>
            </a:r>
            <a:r>
              <a:rPr lang="sv-SE" sz="1500" dirty="0" err="1"/>
              <a:t>fredagmorgon</a:t>
            </a:r>
            <a:r>
              <a:rPr lang="sv-SE" sz="1500" dirty="0"/>
              <a:t> </a:t>
            </a:r>
            <a:r>
              <a:rPr lang="sv-SE" sz="1500" dirty="0" err="1"/>
              <a:t>kl</a:t>
            </a:r>
            <a:r>
              <a:rPr lang="sv-SE" sz="1500" dirty="0"/>
              <a:t> 08:00! Bilar kommer behövas </a:t>
            </a:r>
          </a:p>
          <a:p>
            <a:r>
              <a:rPr lang="sv-SE" sz="1900" dirty="0"/>
              <a:t> Anmäld - Hallbybollen 5-7 januari Jönköping</a:t>
            </a:r>
          </a:p>
          <a:p>
            <a:r>
              <a:rPr lang="sv-SE" sz="1900" dirty="0"/>
              <a:t>Planerad – Åhus Beach </a:t>
            </a:r>
          </a:p>
          <a:p>
            <a:r>
              <a:rPr lang="sv-SE" sz="1900" dirty="0"/>
              <a:t>Annan cup / övernattning på våren? </a:t>
            </a:r>
          </a:p>
        </p:txBody>
      </p:sp>
      <p:sp>
        <p:nvSpPr>
          <p:cNvPr id="50" name="Freeform: Shape 44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2" descr="IFK Bankeryd - Föreningsläger 3-4 nov | IFK Bankeryd">
            <a:extLst>
              <a:ext uri="{FF2B5EF4-FFF2-40B4-BE49-F238E27FC236}">
                <a16:creationId xmlns:a16="http://schemas.microsoft.com/office/drawing/2014/main" id="{9E5A734F-9114-4C24-AC58-A93020ADE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83" y="60715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0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0628B8A-25A8-402D-AB59-9109CE37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47" name="Freeform: Shape 40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8" name="Freeform: Shape 42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Platshållare för innehåll 2">
            <a:extLst>
              <a:ext uri="{FF2B5EF4-FFF2-40B4-BE49-F238E27FC236}">
                <a16:creationId xmlns:a16="http://schemas.microsoft.com/office/drawing/2014/main" id="{D9EB58B1-9D76-41DA-95BC-FFEABE23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531" y="3870290"/>
            <a:ext cx="6101499" cy="24666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900" dirty="0"/>
          </a:p>
        </p:txBody>
      </p:sp>
      <p:sp>
        <p:nvSpPr>
          <p:cNvPr id="50" name="Freeform: Shape 44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46ED36-F224-49FB-ACAE-F2CE4EAE1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30" y="343501"/>
            <a:ext cx="10169165" cy="273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025" name="C524C8C4-068C-497B-B784-04B4F8689301" descr="Matcher 2022.PNG">
            <a:extLst>
              <a:ext uri="{FF2B5EF4-FFF2-40B4-BE49-F238E27FC236}">
                <a16:creationId xmlns:a16="http://schemas.microsoft.com/office/drawing/2014/main" id="{C0B5EB92-A629-414F-94D8-6B41D47DD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02527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873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236BC3F-4CD2-4C64-9C62-644726905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SPELARMÖTE </a:t>
            </a:r>
            <a:r>
              <a:rPr lang="sv-SE" sz="1600" dirty="0">
                <a:solidFill>
                  <a:schemeClr val="bg1"/>
                </a:solidFill>
              </a:rPr>
              <a:t>”För vi är vinnare, redo när det gäller, inget kommer före. </a:t>
            </a:r>
            <a:br>
              <a:rPr lang="sv-SE" sz="1600" dirty="0">
                <a:solidFill>
                  <a:schemeClr val="bg1"/>
                </a:solidFill>
              </a:rPr>
            </a:br>
            <a:r>
              <a:rPr lang="sv-SE" sz="1600" dirty="0">
                <a:solidFill>
                  <a:schemeClr val="bg1"/>
                </a:solidFill>
              </a:rPr>
              <a:t>			          </a:t>
            </a:r>
            <a:r>
              <a:rPr lang="sv-SE" sz="1600" dirty="0" err="1">
                <a:solidFill>
                  <a:schemeClr val="bg1"/>
                </a:solidFill>
              </a:rPr>
              <a:t>Vi:et</a:t>
            </a:r>
            <a:r>
              <a:rPr lang="sv-SE" sz="1600" dirty="0">
                <a:solidFill>
                  <a:schemeClr val="bg1"/>
                </a:solidFill>
              </a:rPr>
              <a:t> i vinsten!”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7D9281-CCFA-43DE-9D42-00ACD019F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55811"/>
            <a:ext cx="7315200" cy="4121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b="1" dirty="0"/>
              <a:t>Fredag 9 september - </a:t>
            </a:r>
            <a:r>
              <a:rPr lang="sv-SE" sz="2400" b="1" dirty="0" err="1"/>
              <a:t>Attarpsgården</a:t>
            </a:r>
            <a:endParaRPr lang="sv-SE" sz="2400" b="1" dirty="0"/>
          </a:p>
          <a:p>
            <a:r>
              <a:rPr lang="sv-SE" sz="2400" dirty="0"/>
              <a:t>Vad vill vi? </a:t>
            </a:r>
          </a:p>
          <a:p>
            <a:r>
              <a:rPr lang="sv-SE" sz="2400" dirty="0"/>
              <a:t>Hur når vi dit?</a:t>
            </a:r>
          </a:p>
          <a:p>
            <a:r>
              <a:rPr lang="sv-SE" sz="2400" dirty="0"/>
              <a:t>Vad behöver laget göra tillsammans? </a:t>
            </a:r>
          </a:p>
          <a:p>
            <a:r>
              <a:rPr lang="sv-SE" sz="2400" dirty="0"/>
              <a:t>Vad behöver jag som enskild spelare göra?</a:t>
            </a:r>
          </a:p>
          <a:p>
            <a:r>
              <a:rPr lang="sv-SE" sz="2400" dirty="0"/>
              <a:t>Vad behöver ledarna göra?</a:t>
            </a:r>
          </a:p>
          <a:p>
            <a:r>
              <a:rPr lang="sv-SE" sz="2400" dirty="0"/>
              <a:t> Positioner </a:t>
            </a:r>
          </a:p>
          <a:p>
            <a:r>
              <a:rPr lang="sv-SE" sz="2400" dirty="0"/>
              <a:t> Målvakter – </a:t>
            </a:r>
            <a:r>
              <a:rPr lang="sv-SE" sz="1800" dirty="0"/>
              <a:t>peppa och uppmuntra hemma! Viktigaste spelaren, grymma och modiga. DU behövs i målet för att laget ska vara starkt! Fördel med mer speltid än övriga. </a:t>
            </a:r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endParaRPr lang="sv-SE" sz="240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2" descr="IFK Bankeryd - Föreningsläger 3-4 nov | IFK Bankeryd">
            <a:extLst>
              <a:ext uri="{FF2B5EF4-FFF2-40B4-BE49-F238E27FC236}">
                <a16:creationId xmlns:a16="http://schemas.microsoft.com/office/drawing/2014/main" id="{83ADDCAA-BC6B-46E0-B7F6-5F239076C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83" y="60715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705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0628B8A-25A8-402D-AB59-9109CE37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FÖRÄLDRAGRUPP</a:t>
            </a:r>
          </a:p>
        </p:txBody>
      </p:sp>
      <p:sp>
        <p:nvSpPr>
          <p:cNvPr id="47" name="Freeform: Shape 40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8" name="Freeform: Shape 42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Platshållare för innehåll 2">
            <a:extLst>
              <a:ext uri="{FF2B5EF4-FFF2-40B4-BE49-F238E27FC236}">
                <a16:creationId xmlns:a16="http://schemas.microsoft.com/office/drawing/2014/main" id="{D9EB58B1-9D76-41DA-95BC-FFEABE23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1"/>
            <a:ext cx="10753319" cy="471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4400" dirty="0"/>
              <a:t>Johanna Johansson </a:t>
            </a:r>
          </a:p>
          <a:p>
            <a:pPr marL="0" indent="0">
              <a:buNone/>
            </a:pPr>
            <a:r>
              <a:rPr lang="sv-SE" sz="4400" dirty="0"/>
              <a:t>Therese Öhling</a:t>
            </a:r>
            <a:endParaRPr lang="sv-SE" sz="3600" dirty="0"/>
          </a:p>
          <a:p>
            <a:pPr marL="0" indent="0">
              <a:buNone/>
            </a:pPr>
            <a:endParaRPr lang="sv-SE" sz="3600" b="1" dirty="0"/>
          </a:p>
          <a:p>
            <a:pPr marL="0" indent="0">
              <a:buNone/>
            </a:pPr>
            <a:r>
              <a:rPr lang="sv-SE" sz="2000" dirty="0"/>
              <a:t>Kontaktas vid frågor som rör alla uppdrag så</a:t>
            </a:r>
          </a:p>
          <a:p>
            <a:pPr marL="0" indent="0">
              <a:buNone/>
            </a:pPr>
            <a:r>
              <a:rPr lang="sv-SE" sz="2000" dirty="0"/>
              <a:t>som körningar, kiosk, matchvärd, </a:t>
            </a:r>
            <a:r>
              <a:rPr lang="sv-SE" sz="2000" dirty="0" err="1"/>
              <a:t>hallstäd</a:t>
            </a:r>
            <a:r>
              <a:rPr lang="sv-SE" sz="2000" dirty="0"/>
              <a:t> mm. </a:t>
            </a:r>
          </a:p>
        </p:txBody>
      </p:sp>
      <p:sp>
        <p:nvSpPr>
          <p:cNvPr id="50" name="Freeform: Shape 44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2" descr="IFK Bankeryd - Föreningsläger 3-4 nov | IFK Bankeryd">
            <a:extLst>
              <a:ext uri="{FF2B5EF4-FFF2-40B4-BE49-F238E27FC236}">
                <a16:creationId xmlns:a16="http://schemas.microsoft.com/office/drawing/2014/main" id="{2554D182-EA80-4FB2-8570-6F708A2AC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83" y="60715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820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0628B8A-25A8-402D-AB59-9109CE37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08597" cy="1146176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EMP </a:t>
            </a:r>
          </a:p>
        </p:txBody>
      </p:sp>
      <p:sp>
        <p:nvSpPr>
          <p:cNvPr id="47" name="Freeform: Shape 40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8" name="Freeform: Shape 42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Platshållare för innehåll 2">
            <a:extLst>
              <a:ext uri="{FF2B5EF4-FFF2-40B4-BE49-F238E27FC236}">
                <a16:creationId xmlns:a16="http://schemas.microsoft.com/office/drawing/2014/main" id="{D9EB58B1-9D76-41DA-95BC-FFEABE23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1"/>
            <a:ext cx="10753319" cy="471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/>
              <a:t>EMP – elektronisk match registrering</a:t>
            </a:r>
          </a:p>
          <a:p>
            <a:pPr marL="0" indent="0">
              <a:buNone/>
            </a:pPr>
            <a:endParaRPr lang="sv-SE" sz="2000" b="1" dirty="0"/>
          </a:p>
          <a:p>
            <a:r>
              <a:rPr lang="sv-SE" sz="2000" dirty="0"/>
              <a:t>Sekretariatsutbildning </a:t>
            </a:r>
          </a:p>
          <a:p>
            <a:r>
              <a:rPr lang="sv-SE" sz="2000" dirty="0"/>
              <a:t>U12-U16</a:t>
            </a:r>
          </a:p>
          <a:p>
            <a:r>
              <a:rPr lang="sv-SE" sz="2000" dirty="0"/>
              <a:t>Minst 4 stycken ifrån F12 ( gärna någon mer )</a:t>
            </a:r>
          </a:p>
          <a:p>
            <a:r>
              <a:rPr lang="sv-SE" sz="2000" dirty="0"/>
              <a:t>Ingen utbildad inga seriematcher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EMP utbildning </a:t>
            </a:r>
            <a:r>
              <a:rPr lang="sv-SE" sz="2000" u="sng" dirty="0"/>
              <a:t>14 september 17:30-21:00 </a:t>
            </a:r>
            <a:r>
              <a:rPr lang="sv-SE" sz="2000" dirty="0"/>
              <a:t>i Församlingshemmet Bankeryd</a:t>
            </a:r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50" name="Freeform: Shape 44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2" descr="IFK Bankeryd - Föreningsläger 3-4 nov | IFK Bankeryd">
            <a:extLst>
              <a:ext uri="{FF2B5EF4-FFF2-40B4-BE49-F238E27FC236}">
                <a16:creationId xmlns:a16="http://schemas.microsoft.com/office/drawing/2014/main" id="{2554D182-EA80-4FB2-8570-6F708A2AC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83" y="60715"/>
            <a:ext cx="1271587" cy="13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668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</TotalTime>
  <Words>391</Words>
  <Application>Microsoft Office PowerPoint</Application>
  <PresentationFormat>Bredbild</PresentationFormat>
  <Paragraphs>92</Paragraphs>
  <Slides>12</Slides>
  <Notes>0</Notes>
  <HiddenSlides>1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FÖRÄLDRAMÖTE F12   Säsongen 2022/2023 </vt:lpstr>
      <vt:lpstr>AGENDA </vt:lpstr>
      <vt:lpstr>LAGET – trygghet -  kämparglöd - delaktighet</vt:lpstr>
      <vt:lpstr>TRÄNING</vt:lpstr>
      <vt:lpstr>MATCHER/CUPER</vt:lpstr>
      <vt:lpstr>PowerPoint-presentation</vt:lpstr>
      <vt:lpstr>SPELARMÖTE ”För vi är vinnare, redo när det gäller, inget kommer före.               Vi:et i vinsten!” </vt:lpstr>
      <vt:lpstr>FÖRÄLDRAGRUPP</vt:lpstr>
      <vt:lpstr>EMP </vt:lpstr>
      <vt:lpstr>FÖRSÄLJNING/AKTIVITETER </vt:lpstr>
      <vt:lpstr>LAGKASSA</vt:lpstr>
      <vt:lpstr>FRÅGOR/ÖVRIGT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F11   Säsongen 2021/2022 </dc:title>
  <dc:creator>Moni Lager</dc:creator>
  <cp:lastModifiedBy>Moni Lager</cp:lastModifiedBy>
  <cp:revision>27</cp:revision>
  <dcterms:created xsi:type="dcterms:W3CDTF">2021-09-14T14:42:59Z</dcterms:created>
  <dcterms:modified xsi:type="dcterms:W3CDTF">2022-09-08T15:38:40Z</dcterms:modified>
</cp:coreProperties>
</file>