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31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95631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349469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4108651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622165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398490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21989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72381" y="4453467"/>
            <a:ext cx="2901255"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3471863" y="4453467"/>
            <a:ext cx="2915543" cy="655037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420936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4" name="Footer Placeholder 3"/>
          <p:cNvSpPr>
            <a:spLocks noGrp="1"/>
          </p:cNvSpPr>
          <p:nvPr>
            <p:ph type="ftr" sz="quarter" idx="11"/>
          </p:nvPr>
        </p:nvSpPr>
        <p:spPr/>
        <p:txBody>
          <a:bodyPr/>
          <a:lstStyle/>
          <a:p>
            <a:endParaRPr lang="sv-SE" dirty="0"/>
          </a:p>
        </p:txBody>
      </p:sp>
      <p:sp>
        <p:nvSpPr>
          <p:cNvPr id="5" name="Slide Number Placeholder 4"/>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429480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3" name="Footer Placeholder 2"/>
          <p:cNvSpPr>
            <a:spLocks noGrp="1"/>
          </p:cNvSpPr>
          <p:nvPr>
            <p:ph type="ftr" sz="quarter" idx="11"/>
          </p:nvPr>
        </p:nvSpPr>
        <p:spPr/>
        <p:txBody>
          <a:bodyPr/>
          <a:lstStyle/>
          <a:p>
            <a:endParaRPr lang="sv-SE" dirty="0"/>
          </a:p>
        </p:txBody>
      </p:sp>
      <p:sp>
        <p:nvSpPr>
          <p:cNvPr id="4" name="Slide Number Placeholder 3"/>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2902881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1789126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dirty="0"/>
              <a:t>Klicka på ikonen för att lägga till en bild</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ADF3E3E2-2782-4E05-9A6E-A62ABC965465}" type="datetimeFigureOut">
              <a:rPr lang="sv-SE" smtClean="0"/>
              <a:t>2022-12-08</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A21A1756-A1B9-46B0-8320-100A732E3A6D}" type="slidenum">
              <a:rPr lang="sv-SE" smtClean="0"/>
              <a:t>‹#›</a:t>
            </a:fld>
            <a:endParaRPr lang="sv-SE" dirty="0"/>
          </a:p>
        </p:txBody>
      </p:sp>
    </p:spTree>
    <p:extLst>
      <p:ext uri="{BB962C8B-B14F-4D97-AF65-F5344CB8AC3E}">
        <p14:creationId xmlns:p14="http://schemas.microsoft.com/office/powerpoint/2010/main" val="253779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ADF3E3E2-2782-4E05-9A6E-A62ABC965465}" type="datetimeFigureOut">
              <a:rPr lang="sv-SE" smtClean="0"/>
              <a:t>2022-12-08</a:t>
            </a:fld>
            <a:endParaRPr lang="sv-SE"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A21A1756-A1B9-46B0-8320-100A732E3A6D}" type="slidenum">
              <a:rPr lang="sv-SE" smtClean="0"/>
              <a:t>‹#›</a:t>
            </a:fld>
            <a:endParaRPr lang="sv-SE" dirty="0"/>
          </a:p>
        </p:txBody>
      </p:sp>
    </p:spTree>
    <p:extLst>
      <p:ext uri="{BB962C8B-B14F-4D97-AF65-F5344CB8AC3E}">
        <p14:creationId xmlns:p14="http://schemas.microsoft.com/office/powerpoint/2010/main" val="152453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C-Appen by Restaurangchansen – Appar på Google Play">
            <a:extLst>
              <a:ext uri="{FF2B5EF4-FFF2-40B4-BE49-F238E27FC236}">
                <a16:creationId xmlns:a16="http://schemas.microsoft.com/office/drawing/2014/main" id="{2521E1FA-21DA-EFA9-3277-E1C95DB1E5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29678"/>
            <a:ext cx="2862322" cy="2862322"/>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50D52FE0-148E-EA65-5AF2-342CC6D29C49}"/>
              </a:ext>
            </a:extLst>
          </p:cNvPr>
          <p:cNvSpPr txBox="1"/>
          <p:nvPr/>
        </p:nvSpPr>
        <p:spPr>
          <a:xfrm>
            <a:off x="436728" y="641445"/>
            <a:ext cx="6086902" cy="646331"/>
          </a:xfrm>
          <a:prstGeom prst="rect">
            <a:avLst/>
          </a:prstGeom>
          <a:noFill/>
        </p:spPr>
        <p:txBody>
          <a:bodyPr wrap="square" rtlCol="0">
            <a:spAutoFit/>
          </a:bodyPr>
          <a:lstStyle/>
          <a:p>
            <a:pPr algn="ctr"/>
            <a:endParaRPr lang="sv-SE" sz="3600" dirty="0"/>
          </a:p>
        </p:txBody>
      </p:sp>
      <p:sp>
        <p:nvSpPr>
          <p:cNvPr id="5" name="textruta 4">
            <a:extLst>
              <a:ext uri="{FF2B5EF4-FFF2-40B4-BE49-F238E27FC236}">
                <a16:creationId xmlns:a16="http://schemas.microsoft.com/office/drawing/2014/main" id="{665B607A-AB78-C698-880C-DA407A7B1109}"/>
              </a:ext>
            </a:extLst>
          </p:cNvPr>
          <p:cNvSpPr txBox="1"/>
          <p:nvPr/>
        </p:nvSpPr>
        <p:spPr>
          <a:xfrm>
            <a:off x="655091" y="2426102"/>
            <a:ext cx="5650173" cy="5909310"/>
          </a:xfrm>
          <a:prstGeom prst="rect">
            <a:avLst/>
          </a:prstGeom>
          <a:noFill/>
        </p:spPr>
        <p:txBody>
          <a:bodyPr wrap="square" rtlCol="0">
            <a:spAutoFit/>
          </a:bodyPr>
          <a:lstStyle/>
          <a:p>
            <a:r>
              <a:rPr lang="sv-SE" dirty="0"/>
              <a:t>Hej nu finns det möjlighet att sälja Restaurangchansen.</a:t>
            </a:r>
          </a:p>
          <a:p>
            <a:r>
              <a:rPr lang="sv-SE" dirty="0"/>
              <a:t>Detta är absolut inget tvång att sälja, men det är en kanon möjlighet att få in pengar till cuper eller vad man kan tänka att laget skulle vilja göra. Kanske en äventyrs resa någonstans. Det är bara fantasin som sätter stopp. Det skall vara grupp relaterade aktiviteter eller aktivister inom handboll etc.</a:t>
            </a:r>
          </a:p>
          <a:p>
            <a:endParaRPr lang="sv-SE" dirty="0"/>
          </a:p>
          <a:p>
            <a:r>
              <a:rPr lang="sv-SE" dirty="0"/>
              <a:t>Appen kostar 300:- (Pappershäftet är avskaffat)  Lagets förtjänst är 150:- Vi har nästan full retur rätt</a:t>
            </a:r>
          </a:p>
          <a:p>
            <a:endParaRPr lang="sv-SE" dirty="0"/>
          </a:p>
          <a:p>
            <a:r>
              <a:rPr lang="sv-SE" dirty="0"/>
              <a:t>Ni mejlar  ert lags beställning senast XXXXXXX till Bernt</a:t>
            </a:r>
          </a:p>
          <a:p>
            <a:r>
              <a:rPr lang="sv-SE" dirty="0"/>
              <a:t>Ni kan hämta beställda häften hos Bernt från Datum XXXX</a:t>
            </a:r>
          </a:p>
          <a:p>
            <a:endParaRPr lang="sv-SE" dirty="0"/>
          </a:p>
          <a:p>
            <a:r>
              <a:rPr lang="sv-SE" dirty="0"/>
              <a:t>I detta utskick finns även en beställnings lista ni kan lägga på arbetsplatser, knacka dörr i grannskapet även här ä det fantasin som sätter stopp</a:t>
            </a:r>
          </a:p>
          <a:p>
            <a:endParaRPr lang="sv-SE" dirty="0"/>
          </a:p>
          <a:p>
            <a:r>
              <a:rPr lang="sv-SE" dirty="0"/>
              <a:t>Frågor och undringar Ring 0705740395 eller bernt.eriksson@ifkbankeryd.se</a:t>
            </a:r>
          </a:p>
          <a:p>
            <a:endParaRPr lang="sv-SE" dirty="0"/>
          </a:p>
        </p:txBody>
      </p:sp>
      <p:pic>
        <p:nvPicPr>
          <p:cNvPr id="7" name="Bildobjekt 6">
            <a:extLst>
              <a:ext uri="{FF2B5EF4-FFF2-40B4-BE49-F238E27FC236}">
                <a16:creationId xmlns:a16="http://schemas.microsoft.com/office/drawing/2014/main" id="{59B0E123-F7BB-E34D-DBD5-432D414C23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00" y="9105900"/>
            <a:ext cx="2857500" cy="3086100"/>
          </a:xfrm>
          <a:prstGeom prst="rect">
            <a:avLst/>
          </a:prstGeom>
        </p:spPr>
      </p:pic>
      <p:sp>
        <p:nvSpPr>
          <p:cNvPr id="8" name="Rektangel 7">
            <a:extLst>
              <a:ext uri="{FF2B5EF4-FFF2-40B4-BE49-F238E27FC236}">
                <a16:creationId xmlns:a16="http://schemas.microsoft.com/office/drawing/2014/main" id="{CF2D13DB-37A5-A463-41DA-ED139D054F5A}"/>
              </a:ext>
            </a:extLst>
          </p:cNvPr>
          <p:cNvSpPr/>
          <p:nvPr/>
        </p:nvSpPr>
        <p:spPr>
          <a:xfrm>
            <a:off x="160284" y="964610"/>
            <a:ext cx="6537431" cy="830997"/>
          </a:xfrm>
          <a:prstGeom prst="rect">
            <a:avLst/>
          </a:prstGeom>
          <a:noFill/>
        </p:spPr>
        <p:txBody>
          <a:bodyPr wrap="none" lIns="91440" tIns="45720" rIns="91440" bIns="45720">
            <a:spAutoFit/>
          </a:bodyPr>
          <a:lstStyle/>
          <a:p>
            <a:pPr algn="ctr"/>
            <a:r>
              <a:rPr lang="sv-SE" sz="48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Restaurangchansen 2023</a:t>
            </a:r>
          </a:p>
        </p:txBody>
      </p:sp>
      <p:sp>
        <p:nvSpPr>
          <p:cNvPr id="10" name="textruta 9">
            <a:extLst>
              <a:ext uri="{FF2B5EF4-FFF2-40B4-BE49-F238E27FC236}">
                <a16:creationId xmlns:a16="http://schemas.microsoft.com/office/drawing/2014/main" id="{ABEB48B6-92F2-1A75-0ABC-CD9B60F2AE71}"/>
              </a:ext>
            </a:extLst>
          </p:cNvPr>
          <p:cNvSpPr txBox="1"/>
          <p:nvPr/>
        </p:nvSpPr>
        <p:spPr>
          <a:xfrm>
            <a:off x="655091" y="8129349"/>
            <a:ext cx="3432412" cy="1200329"/>
          </a:xfrm>
          <a:prstGeom prst="rect">
            <a:avLst/>
          </a:prstGeom>
          <a:noFill/>
        </p:spPr>
        <p:txBody>
          <a:bodyPr wrap="square">
            <a:spAutoFit/>
          </a:bodyPr>
          <a:lstStyle/>
          <a:p>
            <a:r>
              <a:rPr lang="sv-SE" sz="1800" b="0" i="0" dirty="0">
                <a:effectLst/>
              </a:rPr>
              <a:t>Restaurangchansen i hela Sverige som erbjuder rabatter på restauranger, butiker, nöjen och fine </a:t>
            </a:r>
            <a:r>
              <a:rPr lang="sv-SE" sz="1800" b="0" i="0" dirty="0" err="1">
                <a:effectLst/>
              </a:rPr>
              <a:t>dining</a:t>
            </a:r>
            <a:r>
              <a:rPr lang="sv-SE" sz="1800" b="0" i="0" dirty="0">
                <a:effectLst/>
              </a:rPr>
              <a:t>.</a:t>
            </a:r>
            <a:endParaRPr lang="sv-SE" dirty="0"/>
          </a:p>
        </p:txBody>
      </p:sp>
    </p:spTree>
    <p:extLst>
      <p:ext uri="{BB962C8B-B14F-4D97-AF65-F5344CB8AC3E}">
        <p14:creationId xmlns:p14="http://schemas.microsoft.com/office/powerpoint/2010/main" val="62896167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163</Words>
  <Application>Microsoft Office PowerPoint</Application>
  <PresentationFormat>Bredbild</PresentationFormat>
  <Paragraphs>13</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Bernt</dc:creator>
  <cp:lastModifiedBy>Bernt</cp:lastModifiedBy>
  <cp:revision>1</cp:revision>
  <dcterms:created xsi:type="dcterms:W3CDTF">2022-12-08T17:27:07Z</dcterms:created>
  <dcterms:modified xsi:type="dcterms:W3CDTF">2022-12-08T17:51:26Z</dcterms:modified>
</cp:coreProperties>
</file>