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6858000" cy="12192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70" d="100"/>
          <a:sy n="70" d="100"/>
        </p:scale>
        <p:origin x="3126"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995312"/>
            <a:ext cx="5829300" cy="4244622"/>
          </a:xfrm>
        </p:spPr>
        <p:txBody>
          <a:bodyPr anchor="b"/>
          <a:lstStyle>
            <a:lvl1pPr algn="ctr">
              <a:defRPr sz="4500"/>
            </a:lvl1pPr>
          </a:lstStyle>
          <a:p>
            <a:r>
              <a:rPr lang="sv-SE"/>
              <a:t>Klicka här för att ändra mall för rubrikformat</a:t>
            </a:r>
            <a:endParaRPr lang="en-US" dirty="0"/>
          </a:p>
        </p:txBody>
      </p:sp>
      <p:sp>
        <p:nvSpPr>
          <p:cNvPr id="3" name="Subtitle 2"/>
          <p:cNvSpPr>
            <a:spLocks noGrp="1"/>
          </p:cNvSpPr>
          <p:nvPr>
            <p:ph type="subTitle" idx="1"/>
          </p:nvPr>
        </p:nvSpPr>
        <p:spPr>
          <a:xfrm>
            <a:off x="857250" y="6403623"/>
            <a:ext cx="5143500" cy="2943577"/>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sv-SE"/>
              <a:t>Klicka här för att ändra mall för underrubrikformat</a:t>
            </a:r>
            <a:endParaRPr lang="en-US" dirty="0"/>
          </a:p>
        </p:txBody>
      </p:sp>
      <p:sp>
        <p:nvSpPr>
          <p:cNvPr id="4" name="Date Placeholder 3"/>
          <p:cNvSpPr>
            <a:spLocks noGrp="1"/>
          </p:cNvSpPr>
          <p:nvPr>
            <p:ph type="dt" sz="half" idx="10"/>
          </p:nvPr>
        </p:nvSpPr>
        <p:spPr/>
        <p:txBody>
          <a:bodyPr/>
          <a:lstStyle/>
          <a:p>
            <a:fld id="{ADF3E3E2-2782-4E05-9A6E-A62ABC965465}" type="datetimeFigureOut">
              <a:rPr lang="sv-SE" smtClean="0"/>
              <a:t>2022-12-08</a:t>
            </a:fld>
            <a:endParaRPr lang="sv-SE" dirty="0"/>
          </a:p>
        </p:txBody>
      </p:sp>
      <p:sp>
        <p:nvSpPr>
          <p:cNvPr id="5" name="Footer Placeholder 4"/>
          <p:cNvSpPr>
            <a:spLocks noGrp="1"/>
          </p:cNvSpPr>
          <p:nvPr>
            <p:ph type="ftr" sz="quarter" idx="11"/>
          </p:nvPr>
        </p:nvSpPr>
        <p:spPr/>
        <p:txBody>
          <a:bodyPr/>
          <a:lstStyle/>
          <a:p>
            <a:endParaRPr lang="sv-SE" dirty="0"/>
          </a:p>
        </p:txBody>
      </p:sp>
      <p:sp>
        <p:nvSpPr>
          <p:cNvPr id="6" name="Slide Number Placeholder 5"/>
          <p:cNvSpPr>
            <a:spLocks noGrp="1"/>
          </p:cNvSpPr>
          <p:nvPr>
            <p:ph type="sldNum" sz="quarter" idx="12"/>
          </p:nvPr>
        </p:nvSpPr>
        <p:spPr/>
        <p:txBody>
          <a:bodyPr/>
          <a:lstStyle/>
          <a:p>
            <a:fld id="{A21A1756-A1B9-46B0-8320-100A732E3A6D}" type="slidenum">
              <a:rPr lang="sv-SE" smtClean="0"/>
              <a:t>‹#›</a:t>
            </a:fld>
            <a:endParaRPr lang="sv-SE" dirty="0"/>
          </a:p>
        </p:txBody>
      </p:sp>
    </p:spTree>
    <p:extLst>
      <p:ext uri="{BB962C8B-B14F-4D97-AF65-F5344CB8AC3E}">
        <p14:creationId xmlns:p14="http://schemas.microsoft.com/office/powerpoint/2010/main" val="9563160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Vertical Text Placeholder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ADF3E3E2-2782-4E05-9A6E-A62ABC965465}" type="datetimeFigureOut">
              <a:rPr lang="sv-SE" smtClean="0"/>
              <a:t>2022-12-08</a:t>
            </a:fld>
            <a:endParaRPr lang="sv-SE" dirty="0"/>
          </a:p>
        </p:txBody>
      </p:sp>
      <p:sp>
        <p:nvSpPr>
          <p:cNvPr id="5" name="Footer Placeholder 4"/>
          <p:cNvSpPr>
            <a:spLocks noGrp="1"/>
          </p:cNvSpPr>
          <p:nvPr>
            <p:ph type="ftr" sz="quarter" idx="11"/>
          </p:nvPr>
        </p:nvSpPr>
        <p:spPr/>
        <p:txBody>
          <a:bodyPr/>
          <a:lstStyle/>
          <a:p>
            <a:endParaRPr lang="sv-SE" dirty="0"/>
          </a:p>
        </p:txBody>
      </p:sp>
      <p:sp>
        <p:nvSpPr>
          <p:cNvPr id="6" name="Slide Number Placeholder 5"/>
          <p:cNvSpPr>
            <a:spLocks noGrp="1"/>
          </p:cNvSpPr>
          <p:nvPr>
            <p:ph type="sldNum" sz="quarter" idx="12"/>
          </p:nvPr>
        </p:nvSpPr>
        <p:spPr/>
        <p:txBody>
          <a:bodyPr/>
          <a:lstStyle/>
          <a:p>
            <a:fld id="{A21A1756-A1B9-46B0-8320-100A732E3A6D}" type="slidenum">
              <a:rPr lang="sv-SE" smtClean="0"/>
              <a:t>‹#›</a:t>
            </a:fld>
            <a:endParaRPr lang="sv-SE" dirty="0"/>
          </a:p>
        </p:txBody>
      </p:sp>
    </p:spTree>
    <p:extLst>
      <p:ext uri="{BB962C8B-B14F-4D97-AF65-F5344CB8AC3E}">
        <p14:creationId xmlns:p14="http://schemas.microsoft.com/office/powerpoint/2010/main" val="34946982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649111"/>
            <a:ext cx="1478756" cy="10332156"/>
          </a:xfrm>
        </p:spPr>
        <p:txBody>
          <a:bodyPr vert="eaVert"/>
          <a:lstStyle/>
          <a:p>
            <a:r>
              <a:rPr lang="sv-SE"/>
              <a:t>Klicka här för att ändra mall för rubrikformat</a:t>
            </a:r>
            <a:endParaRPr lang="en-US" dirty="0"/>
          </a:p>
        </p:txBody>
      </p:sp>
      <p:sp>
        <p:nvSpPr>
          <p:cNvPr id="3" name="Vertical Text Placeholder 2"/>
          <p:cNvSpPr>
            <a:spLocks noGrp="1"/>
          </p:cNvSpPr>
          <p:nvPr>
            <p:ph type="body" orient="vert" idx="1"/>
          </p:nvPr>
        </p:nvSpPr>
        <p:spPr>
          <a:xfrm>
            <a:off x="471488" y="649111"/>
            <a:ext cx="4350544" cy="10332156"/>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ADF3E3E2-2782-4E05-9A6E-A62ABC965465}" type="datetimeFigureOut">
              <a:rPr lang="sv-SE" smtClean="0"/>
              <a:t>2022-12-08</a:t>
            </a:fld>
            <a:endParaRPr lang="sv-SE" dirty="0"/>
          </a:p>
        </p:txBody>
      </p:sp>
      <p:sp>
        <p:nvSpPr>
          <p:cNvPr id="5" name="Footer Placeholder 4"/>
          <p:cNvSpPr>
            <a:spLocks noGrp="1"/>
          </p:cNvSpPr>
          <p:nvPr>
            <p:ph type="ftr" sz="quarter" idx="11"/>
          </p:nvPr>
        </p:nvSpPr>
        <p:spPr/>
        <p:txBody>
          <a:bodyPr/>
          <a:lstStyle/>
          <a:p>
            <a:endParaRPr lang="sv-SE" dirty="0"/>
          </a:p>
        </p:txBody>
      </p:sp>
      <p:sp>
        <p:nvSpPr>
          <p:cNvPr id="6" name="Slide Number Placeholder 5"/>
          <p:cNvSpPr>
            <a:spLocks noGrp="1"/>
          </p:cNvSpPr>
          <p:nvPr>
            <p:ph type="sldNum" sz="quarter" idx="12"/>
          </p:nvPr>
        </p:nvSpPr>
        <p:spPr/>
        <p:txBody>
          <a:bodyPr/>
          <a:lstStyle/>
          <a:p>
            <a:fld id="{A21A1756-A1B9-46B0-8320-100A732E3A6D}" type="slidenum">
              <a:rPr lang="sv-SE" smtClean="0"/>
              <a:t>‹#›</a:t>
            </a:fld>
            <a:endParaRPr lang="sv-SE" dirty="0"/>
          </a:p>
        </p:txBody>
      </p:sp>
    </p:spTree>
    <p:extLst>
      <p:ext uri="{BB962C8B-B14F-4D97-AF65-F5344CB8AC3E}">
        <p14:creationId xmlns:p14="http://schemas.microsoft.com/office/powerpoint/2010/main" val="41086517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Content Placeholder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ADF3E3E2-2782-4E05-9A6E-A62ABC965465}" type="datetimeFigureOut">
              <a:rPr lang="sv-SE" smtClean="0"/>
              <a:t>2022-12-08</a:t>
            </a:fld>
            <a:endParaRPr lang="sv-SE" dirty="0"/>
          </a:p>
        </p:txBody>
      </p:sp>
      <p:sp>
        <p:nvSpPr>
          <p:cNvPr id="5" name="Footer Placeholder 4"/>
          <p:cNvSpPr>
            <a:spLocks noGrp="1"/>
          </p:cNvSpPr>
          <p:nvPr>
            <p:ph type="ftr" sz="quarter" idx="11"/>
          </p:nvPr>
        </p:nvSpPr>
        <p:spPr/>
        <p:txBody>
          <a:bodyPr/>
          <a:lstStyle/>
          <a:p>
            <a:endParaRPr lang="sv-SE" dirty="0"/>
          </a:p>
        </p:txBody>
      </p:sp>
      <p:sp>
        <p:nvSpPr>
          <p:cNvPr id="6" name="Slide Number Placeholder 5"/>
          <p:cNvSpPr>
            <a:spLocks noGrp="1"/>
          </p:cNvSpPr>
          <p:nvPr>
            <p:ph type="sldNum" sz="quarter" idx="12"/>
          </p:nvPr>
        </p:nvSpPr>
        <p:spPr/>
        <p:txBody>
          <a:bodyPr/>
          <a:lstStyle/>
          <a:p>
            <a:fld id="{A21A1756-A1B9-46B0-8320-100A732E3A6D}" type="slidenum">
              <a:rPr lang="sv-SE" smtClean="0"/>
              <a:t>‹#›</a:t>
            </a:fld>
            <a:endParaRPr lang="sv-SE" dirty="0"/>
          </a:p>
        </p:txBody>
      </p:sp>
    </p:spTree>
    <p:extLst>
      <p:ext uri="{BB962C8B-B14F-4D97-AF65-F5344CB8AC3E}">
        <p14:creationId xmlns:p14="http://schemas.microsoft.com/office/powerpoint/2010/main" val="6221659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Title 1"/>
          <p:cNvSpPr>
            <a:spLocks noGrp="1"/>
          </p:cNvSpPr>
          <p:nvPr>
            <p:ph type="title"/>
          </p:nvPr>
        </p:nvSpPr>
        <p:spPr>
          <a:xfrm>
            <a:off x="467916" y="3039537"/>
            <a:ext cx="5915025" cy="5071532"/>
          </a:xfrm>
        </p:spPr>
        <p:txBody>
          <a:bodyPr anchor="b"/>
          <a:lstStyle>
            <a:lvl1pPr>
              <a:defRPr sz="4500"/>
            </a:lvl1pPr>
          </a:lstStyle>
          <a:p>
            <a:r>
              <a:rPr lang="sv-SE"/>
              <a:t>Klicka här för att ändra mall för rubrikformat</a:t>
            </a:r>
            <a:endParaRPr lang="en-US" dirty="0"/>
          </a:p>
        </p:txBody>
      </p:sp>
      <p:sp>
        <p:nvSpPr>
          <p:cNvPr id="3" name="Text Placeholder 2"/>
          <p:cNvSpPr>
            <a:spLocks noGrp="1"/>
          </p:cNvSpPr>
          <p:nvPr>
            <p:ph type="body" idx="1"/>
          </p:nvPr>
        </p:nvSpPr>
        <p:spPr>
          <a:xfrm>
            <a:off x="467916" y="8159048"/>
            <a:ext cx="5915025" cy="266699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ADF3E3E2-2782-4E05-9A6E-A62ABC965465}" type="datetimeFigureOut">
              <a:rPr lang="sv-SE" smtClean="0"/>
              <a:t>2022-12-08</a:t>
            </a:fld>
            <a:endParaRPr lang="sv-SE" dirty="0"/>
          </a:p>
        </p:txBody>
      </p:sp>
      <p:sp>
        <p:nvSpPr>
          <p:cNvPr id="5" name="Footer Placeholder 4"/>
          <p:cNvSpPr>
            <a:spLocks noGrp="1"/>
          </p:cNvSpPr>
          <p:nvPr>
            <p:ph type="ftr" sz="quarter" idx="11"/>
          </p:nvPr>
        </p:nvSpPr>
        <p:spPr/>
        <p:txBody>
          <a:bodyPr/>
          <a:lstStyle/>
          <a:p>
            <a:endParaRPr lang="sv-SE" dirty="0"/>
          </a:p>
        </p:txBody>
      </p:sp>
      <p:sp>
        <p:nvSpPr>
          <p:cNvPr id="6" name="Slide Number Placeholder 5"/>
          <p:cNvSpPr>
            <a:spLocks noGrp="1"/>
          </p:cNvSpPr>
          <p:nvPr>
            <p:ph type="sldNum" sz="quarter" idx="12"/>
          </p:nvPr>
        </p:nvSpPr>
        <p:spPr/>
        <p:txBody>
          <a:bodyPr/>
          <a:lstStyle/>
          <a:p>
            <a:fld id="{A21A1756-A1B9-46B0-8320-100A732E3A6D}" type="slidenum">
              <a:rPr lang="sv-SE" smtClean="0"/>
              <a:t>‹#›</a:t>
            </a:fld>
            <a:endParaRPr lang="sv-SE" dirty="0"/>
          </a:p>
        </p:txBody>
      </p:sp>
    </p:spTree>
    <p:extLst>
      <p:ext uri="{BB962C8B-B14F-4D97-AF65-F5344CB8AC3E}">
        <p14:creationId xmlns:p14="http://schemas.microsoft.com/office/powerpoint/2010/main" val="39849081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Content Placeholder 2"/>
          <p:cNvSpPr>
            <a:spLocks noGrp="1"/>
          </p:cNvSpPr>
          <p:nvPr>
            <p:ph sz="half" idx="1"/>
          </p:nvPr>
        </p:nvSpPr>
        <p:spPr>
          <a:xfrm>
            <a:off x="471488" y="3245556"/>
            <a:ext cx="2914650" cy="7735712"/>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Content Placeholder 3"/>
          <p:cNvSpPr>
            <a:spLocks noGrp="1"/>
          </p:cNvSpPr>
          <p:nvPr>
            <p:ph sz="half" idx="2"/>
          </p:nvPr>
        </p:nvSpPr>
        <p:spPr>
          <a:xfrm>
            <a:off x="3471863" y="3245556"/>
            <a:ext cx="2914650" cy="7735712"/>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Date Placeholder 4"/>
          <p:cNvSpPr>
            <a:spLocks noGrp="1"/>
          </p:cNvSpPr>
          <p:nvPr>
            <p:ph type="dt" sz="half" idx="10"/>
          </p:nvPr>
        </p:nvSpPr>
        <p:spPr/>
        <p:txBody>
          <a:bodyPr/>
          <a:lstStyle/>
          <a:p>
            <a:fld id="{ADF3E3E2-2782-4E05-9A6E-A62ABC965465}" type="datetimeFigureOut">
              <a:rPr lang="sv-SE" smtClean="0"/>
              <a:t>2022-12-08</a:t>
            </a:fld>
            <a:endParaRPr lang="sv-SE" dirty="0"/>
          </a:p>
        </p:txBody>
      </p:sp>
      <p:sp>
        <p:nvSpPr>
          <p:cNvPr id="6" name="Footer Placeholder 5"/>
          <p:cNvSpPr>
            <a:spLocks noGrp="1"/>
          </p:cNvSpPr>
          <p:nvPr>
            <p:ph type="ftr" sz="quarter" idx="11"/>
          </p:nvPr>
        </p:nvSpPr>
        <p:spPr/>
        <p:txBody>
          <a:bodyPr/>
          <a:lstStyle/>
          <a:p>
            <a:endParaRPr lang="sv-SE" dirty="0"/>
          </a:p>
        </p:txBody>
      </p:sp>
      <p:sp>
        <p:nvSpPr>
          <p:cNvPr id="7" name="Slide Number Placeholder 6"/>
          <p:cNvSpPr>
            <a:spLocks noGrp="1"/>
          </p:cNvSpPr>
          <p:nvPr>
            <p:ph type="sldNum" sz="quarter" idx="12"/>
          </p:nvPr>
        </p:nvSpPr>
        <p:spPr/>
        <p:txBody>
          <a:bodyPr/>
          <a:lstStyle/>
          <a:p>
            <a:fld id="{A21A1756-A1B9-46B0-8320-100A732E3A6D}" type="slidenum">
              <a:rPr lang="sv-SE" smtClean="0"/>
              <a:t>‹#›</a:t>
            </a:fld>
            <a:endParaRPr lang="sv-SE" dirty="0"/>
          </a:p>
        </p:txBody>
      </p:sp>
    </p:spTree>
    <p:extLst>
      <p:ext uri="{BB962C8B-B14F-4D97-AF65-F5344CB8AC3E}">
        <p14:creationId xmlns:p14="http://schemas.microsoft.com/office/powerpoint/2010/main" val="2198975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Title 1"/>
          <p:cNvSpPr>
            <a:spLocks noGrp="1"/>
          </p:cNvSpPr>
          <p:nvPr>
            <p:ph type="title"/>
          </p:nvPr>
        </p:nvSpPr>
        <p:spPr>
          <a:xfrm>
            <a:off x="472381" y="649114"/>
            <a:ext cx="5915025" cy="2356556"/>
          </a:xfrm>
        </p:spPr>
        <p:txBody>
          <a:bodyPr/>
          <a:lstStyle/>
          <a:p>
            <a:r>
              <a:rPr lang="sv-SE"/>
              <a:t>Klicka här för att ändra mall för rubrikformat</a:t>
            </a:r>
            <a:endParaRPr lang="en-US" dirty="0"/>
          </a:p>
        </p:txBody>
      </p:sp>
      <p:sp>
        <p:nvSpPr>
          <p:cNvPr id="3" name="Text Placeholder 2"/>
          <p:cNvSpPr>
            <a:spLocks noGrp="1"/>
          </p:cNvSpPr>
          <p:nvPr>
            <p:ph type="body" idx="1"/>
          </p:nvPr>
        </p:nvSpPr>
        <p:spPr>
          <a:xfrm>
            <a:off x="472381" y="2988734"/>
            <a:ext cx="2901255" cy="146473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sv-SE"/>
              <a:t>Klicka här för att ändra format på bakgrundstexten</a:t>
            </a:r>
          </a:p>
        </p:txBody>
      </p:sp>
      <p:sp>
        <p:nvSpPr>
          <p:cNvPr id="4" name="Content Placeholder 3"/>
          <p:cNvSpPr>
            <a:spLocks noGrp="1"/>
          </p:cNvSpPr>
          <p:nvPr>
            <p:ph sz="half" idx="2"/>
          </p:nvPr>
        </p:nvSpPr>
        <p:spPr>
          <a:xfrm>
            <a:off x="472381" y="4453467"/>
            <a:ext cx="2901255" cy="6550379"/>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Text Placeholder 4"/>
          <p:cNvSpPr>
            <a:spLocks noGrp="1"/>
          </p:cNvSpPr>
          <p:nvPr>
            <p:ph type="body" sz="quarter" idx="3"/>
          </p:nvPr>
        </p:nvSpPr>
        <p:spPr>
          <a:xfrm>
            <a:off x="3471863" y="2988734"/>
            <a:ext cx="2915543" cy="146473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sv-SE"/>
              <a:t>Klicka här för att ändra format på bakgrundstexten</a:t>
            </a:r>
          </a:p>
        </p:txBody>
      </p:sp>
      <p:sp>
        <p:nvSpPr>
          <p:cNvPr id="6" name="Content Placeholder 5"/>
          <p:cNvSpPr>
            <a:spLocks noGrp="1"/>
          </p:cNvSpPr>
          <p:nvPr>
            <p:ph sz="quarter" idx="4"/>
          </p:nvPr>
        </p:nvSpPr>
        <p:spPr>
          <a:xfrm>
            <a:off x="3471863" y="4453467"/>
            <a:ext cx="2915543" cy="6550379"/>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7" name="Date Placeholder 6"/>
          <p:cNvSpPr>
            <a:spLocks noGrp="1"/>
          </p:cNvSpPr>
          <p:nvPr>
            <p:ph type="dt" sz="half" idx="10"/>
          </p:nvPr>
        </p:nvSpPr>
        <p:spPr/>
        <p:txBody>
          <a:bodyPr/>
          <a:lstStyle/>
          <a:p>
            <a:fld id="{ADF3E3E2-2782-4E05-9A6E-A62ABC965465}" type="datetimeFigureOut">
              <a:rPr lang="sv-SE" smtClean="0"/>
              <a:t>2022-12-08</a:t>
            </a:fld>
            <a:endParaRPr lang="sv-SE" dirty="0"/>
          </a:p>
        </p:txBody>
      </p:sp>
      <p:sp>
        <p:nvSpPr>
          <p:cNvPr id="8" name="Footer Placeholder 7"/>
          <p:cNvSpPr>
            <a:spLocks noGrp="1"/>
          </p:cNvSpPr>
          <p:nvPr>
            <p:ph type="ftr" sz="quarter" idx="11"/>
          </p:nvPr>
        </p:nvSpPr>
        <p:spPr/>
        <p:txBody>
          <a:bodyPr/>
          <a:lstStyle/>
          <a:p>
            <a:endParaRPr lang="sv-SE" dirty="0"/>
          </a:p>
        </p:txBody>
      </p:sp>
      <p:sp>
        <p:nvSpPr>
          <p:cNvPr id="9" name="Slide Number Placeholder 8"/>
          <p:cNvSpPr>
            <a:spLocks noGrp="1"/>
          </p:cNvSpPr>
          <p:nvPr>
            <p:ph type="sldNum" sz="quarter" idx="12"/>
          </p:nvPr>
        </p:nvSpPr>
        <p:spPr/>
        <p:txBody>
          <a:bodyPr/>
          <a:lstStyle/>
          <a:p>
            <a:fld id="{A21A1756-A1B9-46B0-8320-100A732E3A6D}" type="slidenum">
              <a:rPr lang="sv-SE" smtClean="0"/>
              <a:t>‹#›</a:t>
            </a:fld>
            <a:endParaRPr lang="sv-SE" dirty="0"/>
          </a:p>
        </p:txBody>
      </p:sp>
    </p:spTree>
    <p:extLst>
      <p:ext uri="{BB962C8B-B14F-4D97-AF65-F5344CB8AC3E}">
        <p14:creationId xmlns:p14="http://schemas.microsoft.com/office/powerpoint/2010/main" val="42093657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Date Placeholder 2"/>
          <p:cNvSpPr>
            <a:spLocks noGrp="1"/>
          </p:cNvSpPr>
          <p:nvPr>
            <p:ph type="dt" sz="half" idx="10"/>
          </p:nvPr>
        </p:nvSpPr>
        <p:spPr/>
        <p:txBody>
          <a:bodyPr/>
          <a:lstStyle/>
          <a:p>
            <a:fld id="{ADF3E3E2-2782-4E05-9A6E-A62ABC965465}" type="datetimeFigureOut">
              <a:rPr lang="sv-SE" smtClean="0"/>
              <a:t>2022-12-08</a:t>
            </a:fld>
            <a:endParaRPr lang="sv-SE" dirty="0"/>
          </a:p>
        </p:txBody>
      </p:sp>
      <p:sp>
        <p:nvSpPr>
          <p:cNvPr id="4" name="Footer Placeholder 3"/>
          <p:cNvSpPr>
            <a:spLocks noGrp="1"/>
          </p:cNvSpPr>
          <p:nvPr>
            <p:ph type="ftr" sz="quarter" idx="11"/>
          </p:nvPr>
        </p:nvSpPr>
        <p:spPr/>
        <p:txBody>
          <a:bodyPr/>
          <a:lstStyle/>
          <a:p>
            <a:endParaRPr lang="sv-SE" dirty="0"/>
          </a:p>
        </p:txBody>
      </p:sp>
      <p:sp>
        <p:nvSpPr>
          <p:cNvPr id="5" name="Slide Number Placeholder 4"/>
          <p:cNvSpPr>
            <a:spLocks noGrp="1"/>
          </p:cNvSpPr>
          <p:nvPr>
            <p:ph type="sldNum" sz="quarter" idx="12"/>
          </p:nvPr>
        </p:nvSpPr>
        <p:spPr/>
        <p:txBody>
          <a:bodyPr/>
          <a:lstStyle/>
          <a:p>
            <a:fld id="{A21A1756-A1B9-46B0-8320-100A732E3A6D}" type="slidenum">
              <a:rPr lang="sv-SE" smtClean="0"/>
              <a:t>‹#›</a:t>
            </a:fld>
            <a:endParaRPr lang="sv-SE" dirty="0"/>
          </a:p>
        </p:txBody>
      </p:sp>
    </p:spTree>
    <p:extLst>
      <p:ext uri="{BB962C8B-B14F-4D97-AF65-F5344CB8AC3E}">
        <p14:creationId xmlns:p14="http://schemas.microsoft.com/office/powerpoint/2010/main" val="42948000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F3E3E2-2782-4E05-9A6E-A62ABC965465}" type="datetimeFigureOut">
              <a:rPr lang="sv-SE" smtClean="0"/>
              <a:t>2022-12-08</a:t>
            </a:fld>
            <a:endParaRPr lang="sv-SE" dirty="0"/>
          </a:p>
        </p:txBody>
      </p:sp>
      <p:sp>
        <p:nvSpPr>
          <p:cNvPr id="3" name="Footer Placeholder 2"/>
          <p:cNvSpPr>
            <a:spLocks noGrp="1"/>
          </p:cNvSpPr>
          <p:nvPr>
            <p:ph type="ftr" sz="quarter" idx="11"/>
          </p:nvPr>
        </p:nvSpPr>
        <p:spPr/>
        <p:txBody>
          <a:bodyPr/>
          <a:lstStyle/>
          <a:p>
            <a:endParaRPr lang="sv-SE" dirty="0"/>
          </a:p>
        </p:txBody>
      </p:sp>
      <p:sp>
        <p:nvSpPr>
          <p:cNvPr id="4" name="Slide Number Placeholder 3"/>
          <p:cNvSpPr>
            <a:spLocks noGrp="1"/>
          </p:cNvSpPr>
          <p:nvPr>
            <p:ph type="sldNum" sz="quarter" idx="12"/>
          </p:nvPr>
        </p:nvSpPr>
        <p:spPr/>
        <p:txBody>
          <a:bodyPr/>
          <a:lstStyle/>
          <a:p>
            <a:fld id="{A21A1756-A1B9-46B0-8320-100A732E3A6D}" type="slidenum">
              <a:rPr lang="sv-SE" smtClean="0"/>
              <a:t>‹#›</a:t>
            </a:fld>
            <a:endParaRPr lang="sv-SE" dirty="0"/>
          </a:p>
        </p:txBody>
      </p:sp>
    </p:spTree>
    <p:extLst>
      <p:ext uri="{BB962C8B-B14F-4D97-AF65-F5344CB8AC3E}">
        <p14:creationId xmlns:p14="http://schemas.microsoft.com/office/powerpoint/2010/main" val="29028819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472381" y="812800"/>
            <a:ext cx="2211884" cy="2844800"/>
          </a:xfrm>
        </p:spPr>
        <p:txBody>
          <a:bodyPr anchor="b"/>
          <a:lstStyle>
            <a:lvl1pPr>
              <a:defRPr sz="2400"/>
            </a:lvl1pPr>
          </a:lstStyle>
          <a:p>
            <a:r>
              <a:rPr lang="sv-SE"/>
              <a:t>Klicka här för att ändra mall för rubrikformat</a:t>
            </a:r>
            <a:endParaRPr lang="en-US" dirty="0"/>
          </a:p>
        </p:txBody>
      </p:sp>
      <p:sp>
        <p:nvSpPr>
          <p:cNvPr id="3" name="Content Placeholder 2"/>
          <p:cNvSpPr>
            <a:spLocks noGrp="1"/>
          </p:cNvSpPr>
          <p:nvPr>
            <p:ph idx="1"/>
          </p:nvPr>
        </p:nvSpPr>
        <p:spPr>
          <a:xfrm>
            <a:off x="2915543" y="1755425"/>
            <a:ext cx="3471863" cy="8664222"/>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Text Placeholder 3"/>
          <p:cNvSpPr>
            <a:spLocks noGrp="1"/>
          </p:cNvSpPr>
          <p:nvPr>
            <p:ph type="body" sz="half" idx="2"/>
          </p:nvPr>
        </p:nvSpPr>
        <p:spPr>
          <a:xfrm>
            <a:off x="472381" y="3657600"/>
            <a:ext cx="2211884" cy="677615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ADF3E3E2-2782-4E05-9A6E-A62ABC965465}" type="datetimeFigureOut">
              <a:rPr lang="sv-SE" smtClean="0"/>
              <a:t>2022-12-08</a:t>
            </a:fld>
            <a:endParaRPr lang="sv-SE" dirty="0"/>
          </a:p>
        </p:txBody>
      </p:sp>
      <p:sp>
        <p:nvSpPr>
          <p:cNvPr id="6" name="Footer Placeholder 5"/>
          <p:cNvSpPr>
            <a:spLocks noGrp="1"/>
          </p:cNvSpPr>
          <p:nvPr>
            <p:ph type="ftr" sz="quarter" idx="11"/>
          </p:nvPr>
        </p:nvSpPr>
        <p:spPr/>
        <p:txBody>
          <a:bodyPr/>
          <a:lstStyle/>
          <a:p>
            <a:endParaRPr lang="sv-SE" dirty="0"/>
          </a:p>
        </p:txBody>
      </p:sp>
      <p:sp>
        <p:nvSpPr>
          <p:cNvPr id="7" name="Slide Number Placeholder 6"/>
          <p:cNvSpPr>
            <a:spLocks noGrp="1"/>
          </p:cNvSpPr>
          <p:nvPr>
            <p:ph type="sldNum" sz="quarter" idx="12"/>
          </p:nvPr>
        </p:nvSpPr>
        <p:spPr/>
        <p:txBody>
          <a:bodyPr/>
          <a:lstStyle/>
          <a:p>
            <a:fld id="{A21A1756-A1B9-46B0-8320-100A732E3A6D}" type="slidenum">
              <a:rPr lang="sv-SE" smtClean="0"/>
              <a:t>‹#›</a:t>
            </a:fld>
            <a:endParaRPr lang="sv-SE" dirty="0"/>
          </a:p>
        </p:txBody>
      </p:sp>
    </p:spTree>
    <p:extLst>
      <p:ext uri="{BB962C8B-B14F-4D97-AF65-F5344CB8AC3E}">
        <p14:creationId xmlns:p14="http://schemas.microsoft.com/office/powerpoint/2010/main" val="17891265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472381" y="812800"/>
            <a:ext cx="2211884" cy="2844800"/>
          </a:xfrm>
        </p:spPr>
        <p:txBody>
          <a:bodyPr anchor="b"/>
          <a:lstStyle>
            <a:lvl1pPr>
              <a:defRPr sz="2400"/>
            </a:lvl1pPr>
          </a:lstStyle>
          <a:p>
            <a:r>
              <a:rPr lang="sv-SE"/>
              <a:t>Klicka här för att ändra mall för rubrikformat</a:t>
            </a:r>
            <a:endParaRPr lang="en-US" dirty="0"/>
          </a:p>
        </p:txBody>
      </p:sp>
      <p:sp>
        <p:nvSpPr>
          <p:cNvPr id="3" name="Picture Placeholder 2"/>
          <p:cNvSpPr>
            <a:spLocks noGrp="1" noChangeAspect="1"/>
          </p:cNvSpPr>
          <p:nvPr>
            <p:ph type="pic" idx="1"/>
          </p:nvPr>
        </p:nvSpPr>
        <p:spPr>
          <a:xfrm>
            <a:off x="2915543" y="1755425"/>
            <a:ext cx="3471863" cy="8664222"/>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sv-SE" dirty="0"/>
              <a:t>Klicka på ikonen för att lägga till en bild</a:t>
            </a:r>
            <a:endParaRPr lang="en-US" dirty="0"/>
          </a:p>
        </p:txBody>
      </p:sp>
      <p:sp>
        <p:nvSpPr>
          <p:cNvPr id="4" name="Text Placeholder 3"/>
          <p:cNvSpPr>
            <a:spLocks noGrp="1"/>
          </p:cNvSpPr>
          <p:nvPr>
            <p:ph type="body" sz="half" idx="2"/>
          </p:nvPr>
        </p:nvSpPr>
        <p:spPr>
          <a:xfrm>
            <a:off x="472381" y="3657600"/>
            <a:ext cx="2211884" cy="677615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ADF3E3E2-2782-4E05-9A6E-A62ABC965465}" type="datetimeFigureOut">
              <a:rPr lang="sv-SE" smtClean="0"/>
              <a:t>2022-12-08</a:t>
            </a:fld>
            <a:endParaRPr lang="sv-SE" dirty="0"/>
          </a:p>
        </p:txBody>
      </p:sp>
      <p:sp>
        <p:nvSpPr>
          <p:cNvPr id="6" name="Footer Placeholder 5"/>
          <p:cNvSpPr>
            <a:spLocks noGrp="1"/>
          </p:cNvSpPr>
          <p:nvPr>
            <p:ph type="ftr" sz="quarter" idx="11"/>
          </p:nvPr>
        </p:nvSpPr>
        <p:spPr/>
        <p:txBody>
          <a:bodyPr/>
          <a:lstStyle/>
          <a:p>
            <a:endParaRPr lang="sv-SE" dirty="0"/>
          </a:p>
        </p:txBody>
      </p:sp>
      <p:sp>
        <p:nvSpPr>
          <p:cNvPr id="7" name="Slide Number Placeholder 6"/>
          <p:cNvSpPr>
            <a:spLocks noGrp="1"/>
          </p:cNvSpPr>
          <p:nvPr>
            <p:ph type="sldNum" sz="quarter" idx="12"/>
          </p:nvPr>
        </p:nvSpPr>
        <p:spPr/>
        <p:txBody>
          <a:bodyPr/>
          <a:lstStyle/>
          <a:p>
            <a:fld id="{A21A1756-A1B9-46B0-8320-100A732E3A6D}" type="slidenum">
              <a:rPr lang="sv-SE" smtClean="0"/>
              <a:t>‹#›</a:t>
            </a:fld>
            <a:endParaRPr lang="sv-SE" dirty="0"/>
          </a:p>
        </p:txBody>
      </p:sp>
    </p:spTree>
    <p:extLst>
      <p:ext uri="{BB962C8B-B14F-4D97-AF65-F5344CB8AC3E}">
        <p14:creationId xmlns:p14="http://schemas.microsoft.com/office/powerpoint/2010/main" val="25377999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649114"/>
            <a:ext cx="5915025" cy="2356556"/>
          </a:xfrm>
          <a:prstGeom prst="rect">
            <a:avLst/>
          </a:prstGeom>
        </p:spPr>
        <p:txBody>
          <a:bodyPr vert="horz" lIns="91440" tIns="45720" rIns="91440" bIns="45720" rtlCol="0" anchor="ctr">
            <a:normAutofit/>
          </a:bodyPr>
          <a:lstStyle/>
          <a:p>
            <a:r>
              <a:rPr lang="sv-SE"/>
              <a:t>Klicka här för att ändra mall för rubrikformat</a:t>
            </a:r>
            <a:endParaRPr lang="en-US" dirty="0"/>
          </a:p>
        </p:txBody>
      </p:sp>
      <p:sp>
        <p:nvSpPr>
          <p:cNvPr id="3" name="Text Placeholder 2"/>
          <p:cNvSpPr>
            <a:spLocks noGrp="1"/>
          </p:cNvSpPr>
          <p:nvPr>
            <p:ph type="body" idx="1"/>
          </p:nvPr>
        </p:nvSpPr>
        <p:spPr>
          <a:xfrm>
            <a:off x="471488" y="3245556"/>
            <a:ext cx="5915025" cy="7735712"/>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2"/>
          </p:nvPr>
        </p:nvSpPr>
        <p:spPr>
          <a:xfrm>
            <a:off x="471488" y="11300181"/>
            <a:ext cx="1543050" cy="649111"/>
          </a:xfrm>
          <a:prstGeom prst="rect">
            <a:avLst/>
          </a:prstGeom>
        </p:spPr>
        <p:txBody>
          <a:bodyPr vert="horz" lIns="91440" tIns="45720" rIns="91440" bIns="45720" rtlCol="0" anchor="ctr"/>
          <a:lstStyle>
            <a:lvl1pPr algn="l">
              <a:defRPr sz="900">
                <a:solidFill>
                  <a:schemeClr val="tx1">
                    <a:tint val="75000"/>
                  </a:schemeClr>
                </a:solidFill>
              </a:defRPr>
            </a:lvl1pPr>
          </a:lstStyle>
          <a:p>
            <a:fld id="{ADF3E3E2-2782-4E05-9A6E-A62ABC965465}" type="datetimeFigureOut">
              <a:rPr lang="sv-SE" smtClean="0"/>
              <a:t>2022-12-08</a:t>
            </a:fld>
            <a:endParaRPr lang="sv-SE" dirty="0"/>
          </a:p>
        </p:txBody>
      </p:sp>
      <p:sp>
        <p:nvSpPr>
          <p:cNvPr id="5" name="Footer Placeholder 4"/>
          <p:cNvSpPr>
            <a:spLocks noGrp="1"/>
          </p:cNvSpPr>
          <p:nvPr>
            <p:ph type="ftr" sz="quarter" idx="3"/>
          </p:nvPr>
        </p:nvSpPr>
        <p:spPr>
          <a:xfrm>
            <a:off x="2271713" y="11300181"/>
            <a:ext cx="2314575" cy="649111"/>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sv-SE" dirty="0"/>
          </a:p>
        </p:txBody>
      </p:sp>
      <p:sp>
        <p:nvSpPr>
          <p:cNvPr id="6" name="Slide Number Placeholder 5"/>
          <p:cNvSpPr>
            <a:spLocks noGrp="1"/>
          </p:cNvSpPr>
          <p:nvPr>
            <p:ph type="sldNum" sz="quarter" idx="4"/>
          </p:nvPr>
        </p:nvSpPr>
        <p:spPr>
          <a:xfrm>
            <a:off x="4843463" y="11300181"/>
            <a:ext cx="1543050" cy="649111"/>
          </a:xfrm>
          <a:prstGeom prst="rect">
            <a:avLst/>
          </a:prstGeom>
        </p:spPr>
        <p:txBody>
          <a:bodyPr vert="horz" lIns="91440" tIns="45720" rIns="91440" bIns="45720" rtlCol="0" anchor="ctr"/>
          <a:lstStyle>
            <a:lvl1pPr algn="r">
              <a:defRPr sz="900">
                <a:solidFill>
                  <a:schemeClr val="tx1">
                    <a:tint val="75000"/>
                  </a:schemeClr>
                </a:solidFill>
              </a:defRPr>
            </a:lvl1pPr>
          </a:lstStyle>
          <a:p>
            <a:fld id="{A21A1756-A1B9-46B0-8320-100A732E3A6D}" type="slidenum">
              <a:rPr lang="sv-SE" smtClean="0"/>
              <a:t>‹#›</a:t>
            </a:fld>
            <a:endParaRPr lang="sv-SE" dirty="0"/>
          </a:p>
        </p:txBody>
      </p:sp>
    </p:spTree>
    <p:extLst>
      <p:ext uri="{BB962C8B-B14F-4D97-AF65-F5344CB8AC3E}">
        <p14:creationId xmlns:p14="http://schemas.microsoft.com/office/powerpoint/2010/main" val="15245359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RC-Appen by Restaurangchansen – Appar på Google Play">
            <a:extLst>
              <a:ext uri="{FF2B5EF4-FFF2-40B4-BE49-F238E27FC236}">
                <a16:creationId xmlns:a16="http://schemas.microsoft.com/office/drawing/2014/main" id="{2521E1FA-21DA-EFA9-3277-E1C95DB1E58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9329678"/>
            <a:ext cx="2862322" cy="2862322"/>
          </a:xfrm>
          <a:prstGeom prst="rect">
            <a:avLst/>
          </a:prstGeom>
          <a:noFill/>
          <a:extLst>
            <a:ext uri="{909E8E84-426E-40DD-AFC4-6F175D3DCCD1}">
              <a14:hiddenFill xmlns:a14="http://schemas.microsoft.com/office/drawing/2010/main">
                <a:solidFill>
                  <a:srgbClr val="FFFFFF"/>
                </a:solidFill>
              </a14:hiddenFill>
            </a:ext>
          </a:extLst>
        </p:spPr>
      </p:pic>
      <p:sp>
        <p:nvSpPr>
          <p:cNvPr id="4" name="textruta 3">
            <a:extLst>
              <a:ext uri="{FF2B5EF4-FFF2-40B4-BE49-F238E27FC236}">
                <a16:creationId xmlns:a16="http://schemas.microsoft.com/office/drawing/2014/main" id="{50D52FE0-148E-EA65-5AF2-342CC6D29C49}"/>
              </a:ext>
            </a:extLst>
          </p:cNvPr>
          <p:cNvSpPr txBox="1"/>
          <p:nvPr/>
        </p:nvSpPr>
        <p:spPr>
          <a:xfrm>
            <a:off x="436728" y="641445"/>
            <a:ext cx="6086902" cy="646331"/>
          </a:xfrm>
          <a:prstGeom prst="rect">
            <a:avLst/>
          </a:prstGeom>
          <a:noFill/>
        </p:spPr>
        <p:txBody>
          <a:bodyPr wrap="square" rtlCol="0">
            <a:spAutoFit/>
          </a:bodyPr>
          <a:lstStyle/>
          <a:p>
            <a:pPr algn="ctr"/>
            <a:endParaRPr lang="sv-SE" sz="3600" dirty="0"/>
          </a:p>
        </p:txBody>
      </p:sp>
      <p:sp>
        <p:nvSpPr>
          <p:cNvPr id="5" name="textruta 4">
            <a:extLst>
              <a:ext uri="{FF2B5EF4-FFF2-40B4-BE49-F238E27FC236}">
                <a16:creationId xmlns:a16="http://schemas.microsoft.com/office/drawing/2014/main" id="{665B607A-AB78-C698-880C-DA407A7B1109}"/>
              </a:ext>
            </a:extLst>
          </p:cNvPr>
          <p:cNvSpPr txBox="1"/>
          <p:nvPr/>
        </p:nvSpPr>
        <p:spPr>
          <a:xfrm>
            <a:off x="655091" y="2426102"/>
            <a:ext cx="5650173" cy="5909310"/>
          </a:xfrm>
          <a:prstGeom prst="rect">
            <a:avLst/>
          </a:prstGeom>
          <a:noFill/>
        </p:spPr>
        <p:txBody>
          <a:bodyPr wrap="square" rtlCol="0">
            <a:spAutoFit/>
          </a:bodyPr>
          <a:lstStyle/>
          <a:p>
            <a:r>
              <a:rPr lang="sv-SE" dirty="0"/>
              <a:t>Hej nu finns det möjlighet att sälja Restaurangchansen.</a:t>
            </a:r>
          </a:p>
          <a:p>
            <a:r>
              <a:rPr lang="sv-SE" dirty="0"/>
              <a:t>Detta är absolut inget tvång att sälja, men det är en kanon möjlighet att få in pengar till cuper eller vad man kan tänka att laget skulle vilja göra. Kanske en äventyrs resa någonstans. Det är bara fantasin som sätter stopp. Det skall vara grupp relaterade aktiviteter eller aktivister inom handboll etc.</a:t>
            </a:r>
          </a:p>
          <a:p>
            <a:endParaRPr lang="sv-SE" dirty="0"/>
          </a:p>
          <a:p>
            <a:r>
              <a:rPr lang="sv-SE" dirty="0"/>
              <a:t>Appen kostar 300:- (Pappershäftet är avskaffat)  Lagets förtjänst är 150:- Vi har nästan full retur rätt</a:t>
            </a:r>
          </a:p>
          <a:p>
            <a:endParaRPr lang="sv-SE" dirty="0"/>
          </a:p>
          <a:p>
            <a:r>
              <a:rPr lang="sv-SE" dirty="0"/>
              <a:t>Ni mejlar  ert lags beställning senast XXXXXXX till Bernt</a:t>
            </a:r>
          </a:p>
          <a:p>
            <a:r>
              <a:rPr lang="sv-SE" dirty="0"/>
              <a:t>Ni kan hämta beställda häften hos Bernt från Datum XXXX</a:t>
            </a:r>
          </a:p>
          <a:p>
            <a:endParaRPr lang="sv-SE" dirty="0"/>
          </a:p>
          <a:p>
            <a:r>
              <a:rPr lang="sv-SE" dirty="0"/>
              <a:t>I detta utskick finns även en beställnings lista ni kan lägga på arbetsplatser, knacka dörr i grannskapet även här ä det fantasin som sätter stopp</a:t>
            </a:r>
          </a:p>
          <a:p>
            <a:endParaRPr lang="sv-SE" dirty="0"/>
          </a:p>
          <a:p>
            <a:r>
              <a:rPr lang="sv-SE" dirty="0"/>
              <a:t>Frågor och undringar Ring 0705740395 eller bernt.eriksson@ifkbankeryd.se</a:t>
            </a:r>
          </a:p>
          <a:p>
            <a:endParaRPr lang="sv-SE" dirty="0"/>
          </a:p>
        </p:txBody>
      </p:sp>
      <p:pic>
        <p:nvPicPr>
          <p:cNvPr id="7" name="Bildobjekt 6">
            <a:extLst>
              <a:ext uri="{FF2B5EF4-FFF2-40B4-BE49-F238E27FC236}">
                <a16:creationId xmlns:a16="http://schemas.microsoft.com/office/drawing/2014/main" id="{59B0E123-F7BB-E34D-DBD5-432D414C232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00500" y="9105900"/>
            <a:ext cx="2857500" cy="3086100"/>
          </a:xfrm>
          <a:prstGeom prst="rect">
            <a:avLst/>
          </a:prstGeom>
        </p:spPr>
      </p:pic>
      <p:sp>
        <p:nvSpPr>
          <p:cNvPr id="8" name="Rektangel 7">
            <a:extLst>
              <a:ext uri="{FF2B5EF4-FFF2-40B4-BE49-F238E27FC236}">
                <a16:creationId xmlns:a16="http://schemas.microsoft.com/office/drawing/2014/main" id="{CF2D13DB-37A5-A463-41DA-ED139D054F5A}"/>
              </a:ext>
            </a:extLst>
          </p:cNvPr>
          <p:cNvSpPr/>
          <p:nvPr/>
        </p:nvSpPr>
        <p:spPr>
          <a:xfrm>
            <a:off x="160284" y="964610"/>
            <a:ext cx="6537431" cy="830997"/>
          </a:xfrm>
          <a:prstGeom prst="rect">
            <a:avLst/>
          </a:prstGeom>
          <a:noFill/>
        </p:spPr>
        <p:txBody>
          <a:bodyPr wrap="none" lIns="91440" tIns="45720" rIns="91440" bIns="45720">
            <a:spAutoFit/>
          </a:bodyPr>
          <a:lstStyle/>
          <a:p>
            <a:pPr algn="ctr"/>
            <a:r>
              <a:rPr lang="sv-SE" sz="48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Restaurangchansen 2023</a:t>
            </a:r>
          </a:p>
        </p:txBody>
      </p:sp>
      <p:sp>
        <p:nvSpPr>
          <p:cNvPr id="10" name="textruta 9">
            <a:extLst>
              <a:ext uri="{FF2B5EF4-FFF2-40B4-BE49-F238E27FC236}">
                <a16:creationId xmlns:a16="http://schemas.microsoft.com/office/drawing/2014/main" id="{ABEB48B6-92F2-1A75-0ABC-CD9B60F2AE71}"/>
              </a:ext>
            </a:extLst>
          </p:cNvPr>
          <p:cNvSpPr txBox="1"/>
          <p:nvPr/>
        </p:nvSpPr>
        <p:spPr>
          <a:xfrm>
            <a:off x="655091" y="8129349"/>
            <a:ext cx="3432412" cy="1200329"/>
          </a:xfrm>
          <a:prstGeom prst="rect">
            <a:avLst/>
          </a:prstGeom>
          <a:noFill/>
        </p:spPr>
        <p:txBody>
          <a:bodyPr wrap="square">
            <a:spAutoFit/>
          </a:bodyPr>
          <a:lstStyle/>
          <a:p>
            <a:r>
              <a:rPr lang="sv-SE" sz="1800" b="0" i="0" dirty="0">
                <a:effectLst/>
              </a:rPr>
              <a:t>Restaurangchansen i hela Sverige som erbjuder rabatter på restauranger, butiker, nöjen och fine </a:t>
            </a:r>
            <a:r>
              <a:rPr lang="sv-SE" sz="1800" b="0" i="0" dirty="0" err="1">
                <a:effectLst/>
              </a:rPr>
              <a:t>dining</a:t>
            </a:r>
            <a:r>
              <a:rPr lang="sv-SE" sz="1800" b="0" i="0" dirty="0">
                <a:effectLst/>
              </a:rPr>
              <a:t>.</a:t>
            </a:r>
            <a:endParaRPr lang="sv-SE" dirty="0"/>
          </a:p>
        </p:txBody>
      </p:sp>
    </p:spTree>
    <p:extLst>
      <p:ext uri="{BB962C8B-B14F-4D97-AF65-F5344CB8AC3E}">
        <p14:creationId xmlns:p14="http://schemas.microsoft.com/office/powerpoint/2010/main" val="628961673"/>
      </p:ext>
    </p:extLst>
  </p:cSld>
  <p:clrMapOvr>
    <a:masterClrMapping/>
  </p:clrMapOvr>
</p:sld>
</file>

<file path=ppt/theme/theme1.xml><?xml version="1.0" encoding="utf-8"?>
<a:theme xmlns:a="http://schemas.openxmlformats.org/drawingml/2006/main" name="Office-tema">
  <a:themeElements>
    <a:clrScheme name="Office-tem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te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24</TotalTime>
  <Words>163</Words>
  <Application>Microsoft Office PowerPoint</Application>
  <PresentationFormat>Bredbild</PresentationFormat>
  <Paragraphs>13</Paragraphs>
  <Slides>1</Slides>
  <Notes>0</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1</vt:i4>
      </vt:variant>
    </vt:vector>
  </HeadingPairs>
  <TitlesOfParts>
    <vt:vector size="5" baseType="lpstr">
      <vt:lpstr>Arial</vt:lpstr>
      <vt:lpstr>Calibri</vt:lpstr>
      <vt:lpstr>Calibri Light</vt:lpstr>
      <vt:lpstr>Office-tema</vt:lpstr>
      <vt:lpstr>PowerPoint-presentation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Bernt</dc:creator>
  <cp:lastModifiedBy>Bernt</cp:lastModifiedBy>
  <cp:revision>1</cp:revision>
  <dcterms:created xsi:type="dcterms:W3CDTF">2022-12-08T17:27:07Z</dcterms:created>
  <dcterms:modified xsi:type="dcterms:W3CDTF">2022-12-08T17:51:26Z</dcterms:modified>
</cp:coreProperties>
</file>