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797675" cy="9926638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84" y="-1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2E90A0-ED28-4376-BB98-E623984EDC0A}" type="datetimeFigureOut">
              <a:rPr lang="sv-SE" smtClean="0"/>
              <a:t>2014-08-28</a:t>
            </a:fld>
            <a:endParaRPr lang="sv-S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877D04-3FE8-4AF3-AB06-251B67F6E8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709559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877D04-3FE8-4AF3-AB06-251B67F6E86D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183257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296DF-42CD-462B-8840-136A0D877D7D}" type="datetimeFigureOut">
              <a:rPr lang="sv-SE" smtClean="0"/>
              <a:t>2014-08-28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9725-51E4-4651-8710-62A8FBA1547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884852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296DF-42CD-462B-8840-136A0D877D7D}" type="datetimeFigureOut">
              <a:rPr lang="sv-SE" smtClean="0"/>
              <a:t>2014-08-28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9725-51E4-4651-8710-62A8FBA1547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6072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296DF-42CD-462B-8840-136A0D877D7D}" type="datetimeFigureOut">
              <a:rPr lang="sv-SE" smtClean="0"/>
              <a:t>2014-08-28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9725-51E4-4651-8710-62A8FBA1547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33732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296DF-42CD-462B-8840-136A0D877D7D}" type="datetimeFigureOut">
              <a:rPr lang="sv-SE" smtClean="0"/>
              <a:t>2014-08-28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9725-51E4-4651-8710-62A8FBA1547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22552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296DF-42CD-462B-8840-136A0D877D7D}" type="datetimeFigureOut">
              <a:rPr lang="sv-SE" smtClean="0"/>
              <a:t>2014-08-28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9725-51E4-4651-8710-62A8FBA1547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454403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296DF-42CD-462B-8840-136A0D877D7D}" type="datetimeFigureOut">
              <a:rPr lang="sv-SE" smtClean="0"/>
              <a:t>2014-08-28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9725-51E4-4651-8710-62A8FBA1547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997354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296DF-42CD-462B-8840-136A0D877D7D}" type="datetimeFigureOut">
              <a:rPr lang="sv-SE" smtClean="0"/>
              <a:t>2014-08-28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9725-51E4-4651-8710-62A8FBA1547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445151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296DF-42CD-462B-8840-136A0D877D7D}" type="datetimeFigureOut">
              <a:rPr lang="sv-SE" smtClean="0"/>
              <a:t>2014-08-28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9725-51E4-4651-8710-62A8FBA1547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81854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296DF-42CD-462B-8840-136A0D877D7D}" type="datetimeFigureOut">
              <a:rPr lang="sv-SE" smtClean="0"/>
              <a:t>2014-08-28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9725-51E4-4651-8710-62A8FBA1547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146825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296DF-42CD-462B-8840-136A0D877D7D}" type="datetimeFigureOut">
              <a:rPr lang="sv-SE" smtClean="0"/>
              <a:t>2014-08-28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9725-51E4-4651-8710-62A8FBA1547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026119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296DF-42CD-462B-8840-136A0D877D7D}" type="datetimeFigureOut">
              <a:rPr lang="sv-SE" smtClean="0"/>
              <a:t>2014-08-28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9725-51E4-4651-8710-62A8FBA1547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703731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4296DF-42CD-462B-8840-136A0D877D7D}" type="datetimeFigureOut">
              <a:rPr lang="sv-SE" smtClean="0"/>
              <a:t>2014-08-28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BD9725-51E4-4651-8710-62A8FBA1547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98771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 smtClean="0">
                <a:solidFill>
                  <a:srgbClr val="00B050"/>
                </a:solidFill>
              </a:rPr>
              <a:t>    </a:t>
            </a:r>
            <a:r>
              <a:rPr lang="sv-SE" b="1" i="1" u="sng" dirty="0" smtClean="0">
                <a:solidFill>
                  <a:srgbClr val="00B050"/>
                </a:solidFill>
              </a:rPr>
              <a:t>Träningsläger Danmark Saeby</a:t>
            </a:r>
            <a:endParaRPr lang="sv-SE" b="1" i="1" u="sng" dirty="0">
              <a:solidFill>
                <a:srgbClr val="00B050"/>
              </a:solidFill>
            </a:endParaRPr>
          </a:p>
        </p:txBody>
      </p:sp>
      <p:pic>
        <p:nvPicPr>
          <p:cNvPr id="14" name="Content Placeholder 13"/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645"/>
            <a:ext cx="1419225" cy="1495425"/>
          </a:xfrm>
        </p:spPr>
      </p:pic>
      <p:sp>
        <p:nvSpPr>
          <p:cNvPr id="15" name="TextBox 14"/>
          <p:cNvSpPr txBox="1"/>
          <p:nvPr/>
        </p:nvSpPr>
        <p:spPr>
          <a:xfrm>
            <a:off x="251520" y="1628800"/>
            <a:ext cx="3168351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u="sng" dirty="0" smtClean="0"/>
              <a:t>Fredag den 5/9:</a:t>
            </a:r>
          </a:p>
          <a:p>
            <a:r>
              <a:rPr lang="sv-SE" sz="1400" dirty="0" smtClean="0"/>
              <a:t>Samling klubbhuset 	07.20	      </a:t>
            </a:r>
          </a:p>
          <a:p>
            <a:r>
              <a:rPr lang="sv-SE" sz="1400" dirty="0" smtClean="0"/>
              <a:t>Stena Line avgång	09.15</a:t>
            </a:r>
          </a:p>
          <a:p>
            <a:r>
              <a:rPr lang="sv-SE" sz="1400" dirty="0" smtClean="0"/>
              <a:t>Frukostbuffe		09.45</a:t>
            </a:r>
          </a:p>
          <a:p>
            <a:r>
              <a:rPr lang="sv-SE" sz="1400" dirty="0" smtClean="0"/>
              <a:t>Sæby		13.00</a:t>
            </a:r>
          </a:p>
          <a:p>
            <a:r>
              <a:rPr lang="sv-SE" sz="1400" dirty="0" smtClean="0"/>
              <a:t>Aktivitet		13.30	</a:t>
            </a:r>
          </a:p>
          <a:p>
            <a:r>
              <a:rPr lang="sv-SE" sz="1400" dirty="0" smtClean="0"/>
              <a:t>Träning		15.30</a:t>
            </a:r>
          </a:p>
          <a:p>
            <a:r>
              <a:rPr lang="sv-SE" sz="1400" dirty="0" smtClean="0"/>
              <a:t>Vila, Duscha		17.00</a:t>
            </a:r>
          </a:p>
          <a:p>
            <a:r>
              <a:rPr lang="sv-SE" sz="1400" dirty="0" smtClean="0"/>
              <a:t>Middag		18.00</a:t>
            </a:r>
          </a:p>
          <a:p>
            <a:r>
              <a:rPr lang="sv-SE" sz="1400" dirty="0" smtClean="0"/>
              <a:t>Aktivitet		19.00</a:t>
            </a:r>
          </a:p>
          <a:p>
            <a:r>
              <a:rPr lang="sv-SE" sz="1400" dirty="0" smtClean="0"/>
              <a:t>Natti-natti		21.00</a:t>
            </a:r>
          </a:p>
          <a:p>
            <a:r>
              <a:rPr lang="sv-SE" sz="1400" dirty="0" smtClean="0"/>
              <a:t>		</a:t>
            </a:r>
            <a:endParaRPr lang="sv-SE" sz="1400" dirty="0"/>
          </a:p>
        </p:txBody>
      </p:sp>
      <p:sp>
        <p:nvSpPr>
          <p:cNvPr id="16" name="TextBox 15"/>
          <p:cNvSpPr txBox="1"/>
          <p:nvPr/>
        </p:nvSpPr>
        <p:spPr>
          <a:xfrm>
            <a:off x="3059832" y="1628800"/>
            <a:ext cx="3195526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u="sng" dirty="0" smtClean="0"/>
              <a:t>Lördag den 6/9:</a:t>
            </a:r>
          </a:p>
          <a:p>
            <a:r>
              <a:rPr lang="sv-SE" sz="1400" dirty="0" smtClean="0"/>
              <a:t>Väckning &amp; Löpning	07.00	      </a:t>
            </a:r>
          </a:p>
          <a:p>
            <a:r>
              <a:rPr lang="sv-SE" sz="1400" dirty="0" smtClean="0"/>
              <a:t>Frukost		08.00</a:t>
            </a:r>
          </a:p>
          <a:p>
            <a:r>
              <a:rPr lang="sv-SE" sz="1400" dirty="0" smtClean="0"/>
              <a:t>Aktivitet		09.00</a:t>
            </a:r>
          </a:p>
          <a:p>
            <a:r>
              <a:rPr lang="sv-SE" sz="1400" dirty="0" smtClean="0"/>
              <a:t>Träning		09.30</a:t>
            </a:r>
          </a:p>
          <a:p>
            <a:r>
              <a:rPr lang="sv-SE" sz="1400" dirty="0" smtClean="0"/>
              <a:t>Lunch</a:t>
            </a:r>
            <a:r>
              <a:rPr lang="sv-SE" sz="1400" dirty="0"/>
              <a:t>		</a:t>
            </a:r>
            <a:r>
              <a:rPr lang="sv-SE" sz="1400" dirty="0" smtClean="0"/>
              <a:t>12.00</a:t>
            </a:r>
          </a:p>
          <a:p>
            <a:r>
              <a:rPr lang="sv-SE" sz="1400" dirty="0" smtClean="0"/>
              <a:t>Aktivitet		13.30</a:t>
            </a:r>
          </a:p>
          <a:p>
            <a:r>
              <a:rPr lang="sv-SE" sz="1400" dirty="0" smtClean="0"/>
              <a:t>Fika/Tilltugg</a:t>
            </a:r>
            <a:r>
              <a:rPr lang="sv-SE" sz="1400" dirty="0"/>
              <a:t>		</a:t>
            </a:r>
            <a:r>
              <a:rPr lang="sv-SE" sz="1400" dirty="0" smtClean="0"/>
              <a:t>15.00</a:t>
            </a:r>
            <a:endParaRPr lang="sv-SE" sz="1400" dirty="0"/>
          </a:p>
          <a:p>
            <a:r>
              <a:rPr lang="sv-SE" sz="1400" dirty="0" smtClean="0"/>
              <a:t>Träning		15.30</a:t>
            </a:r>
          </a:p>
          <a:p>
            <a:r>
              <a:rPr lang="sv-SE" sz="1400" dirty="0" smtClean="0"/>
              <a:t>Vila, Duscha		17.00</a:t>
            </a:r>
          </a:p>
          <a:p>
            <a:r>
              <a:rPr lang="sv-SE" sz="1400" dirty="0" smtClean="0"/>
              <a:t>Middag		18.00</a:t>
            </a:r>
          </a:p>
          <a:p>
            <a:r>
              <a:rPr lang="sv-SE" sz="1400" dirty="0" smtClean="0"/>
              <a:t>Aktivitet		19.00</a:t>
            </a:r>
          </a:p>
          <a:p>
            <a:r>
              <a:rPr lang="sv-SE" sz="1400" dirty="0" smtClean="0"/>
              <a:t>Natti-natti		21.00</a:t>
            </a:r>
          </a:p>
          <a:p>
            <a:r>
              <a:rPr lang="sv-SE" sz="1400" dirty="0" smtClean="0"/>
              <a:t>		</a:t>
            </a:r>
            <a:endParaRPr lang="sv-SE" sz="1400" dirty="0"/>
          </a:p>
        </p:txBody>
      </p:sp>
      <p:sp>
        <p:nvSpPr>
          <p:cNvPr id="17" name="TextBox 16"/>
          <p:cNvSpPr txBox="1"/>
          <p:nvPr/>
        </p:nvSpPr>
        <p:spPr>
          <a:xfrm>
            <a:off x="5580112" y="1628800"/>
            <a:ext cx="338437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u="sng" dirty="0" smtClean="0"/>
              <a:t>Söndag den 7/9:</a:t>
            </a:r>
          </a:p>
          <a:p>
            <a:r>
              <a:rPr lang="sv-SE" sz="1400" dirty="0" smtClean="0"/>
              <a:t>Väckning &amp; Löpning	</a:t>
            </a:r>
            <a:r>
              <a:rPr lang="sv-SE" sz="1400" dirty="0" smtClean="0"/>
              <a:t>   07.00</a:t>
            </a:r>
            <a:r>
              <a:rPr lang="sv-SE" sz="1400" dirty="0" smtClean="0"/>
              <a:t>	      </a:t>
            </a:r>
          </a:p>
          <a:p>
            <a:r>
              <a:rPr lang="sv-SE" sz="1400" dirty="0" smtClean="0"/>
              <a:t>Frukost		</a:t>
            </a:r>
            <a:r>
              <a:rPr lang="sv-SE" sz="1400" dirty="0" smtClean="0"/>
              <a:t>   08.00</a:t>
            </a:r>
            <a:endParaRPr lang="sv-SE" sz="1400" dirty="0" smtClean="0"/>
          </a:p>
          <a:p>
            <a:r>
              <a:rPr lang="sv-SE" sz="1400" dirty="0" smtClean="0"/>
              <a:t>Aktivitet		</a:t>
            </a:r>
            <a:r>
              <a:rPr lang="sv-SE" sz="1400" dirty="0" smtClean="0"/>
              <a:t>   09.00</a:t>
            </a:r>
            <a:endParaRPr lang="sv-SE" sz="1400" dirty="0" smtClean="0"/>
          </a:p>
          <a:p>
            <a:r>
              <a:rPr lang="sv-SE" sz="1400" dirty="0" smtClean="0"/>
              <a:t>Träning		</a:t>
            </a:r>
            <a:r>
              <a:rPr lang="sv-SE" sz="1400" dirty="0" smtClean="0"/>
              <a:t>   09.30-11.00</a:t>
            </a:r>
            <a:endParaRPr lang="sv-SE" sz="1400" dirty="0" smtClean="0"/>
          </a:p>
          <a:p>
            <a:r>
              <a:rPr lang="sv-SE" sz="1400" dirty="0" smtClean="0"/>
              <a:t>Duscha &amp; Packa	</a:t>
            </a:r>
            <a:r>
              <a:rPr lang="sv-SE" sz="1400" dirty="0" smtClean="0"/>
              <a:t>   11.00-12.30</a:t>
            </a:r>
            <a:endParaRPr lang="sv-SE" sz="1400" dirty="0" smtClean="0"/>
          </a:p>
          <a:p>
            <a:r>
              <a:rPr lang="sv-SE" sz="1400" dirty="0" smtClean="0"/>
              <a:t>Stena Line </a:t>
            </a:r>
            <a:r>
              <a:rPr lang="sv-SE" sz="1400" dirty="0" smtClean="0"/>
              <a:t>avgång Middag  14.00-17.25</a:t>
            </a:r>
            <a:endParaRPr lang="sv-SE" sz="1400" dirty="0" smtClean="0"/>
          </a:p>
          <a:p>
            <a:r>
              <a:rPr lang="sv-SE" sz="1400" dirty="0" smtClean="0"/>
              <a:t>Färja till Björkö	</a:t>
            </a:r>
            <a:r>
              <a:rPr lang="sv-SE" sz="1400" dirty="0" smtClean="0"/>
              <a:t>   18.10 </a:t>
            </a:r>
            <a:r>
              <a:rPr lang="sv-SE" sz="1400" dirty="0" smtClean="0"/>
              <a:t>el 18.40		</a:t>
            </a:r>
            <a:endParaRPr lang="sv-SE" sz="1400" dirty="0"/>
          </a:p>
        </p:txBody>
      </p:sp>
      <p:sp>
        <p:nvSpPr>
          <p:cNvPr id="18" name="Content Placeholder 17"/>
          <p:cNvSpPr>
            <a:spLocks noGrp="1"/>
          </p:cNvSpPr>
          <p:nvPr>
            <p:ph sz="half" idx="2"/>
          </p:nvPr>
        </p:nvSpPr>
        <p:spPr>
          <a:xfrm>
            <a:off x="540804" y="4282583"/>
            <a:ext cx="4967300" cy="2386777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sv-SE" dirty="0" smtClean="0"/>
              <a:t>Packlista:</a:t>
            </a:r>
          </a:p>
          <a:p>
            <a:r>
              <a:rPr lang="sv-SE" dirty="0" smtClean="0"/>
              <a:t>Löparskor, Fotbollsskor och Fritidsskor</a:t>
            </a:r>
          </a:p>
          <a:p>
            <a:r>
              <a:rPr lang="sv-SE" dirty="0" smtClean="0"/>
              <a:t>3 par fotbollsstrumpor</a:t>
            </a:r>
          </a:p>
          <a:p>
            <a:r>
              <a:rPr lang="sv-SE" dirty="0" smtClean="0"/>
              <a:t>3 par träningströjor och byxor</a:t>
            </a:r>
          </a:p>
          <a:p>
            <a:r>
              <a:rPr lang="sv-SE" dirty="0" smtClean="0"/>
              <a:t>3 par underkläder</a:t>
            </a:r>
          </a:p>
          <a:p>
            <a:r>
              <a:rPr lang="sv-SE" dirty="0" smtClean="0"/>
              <a:t>Kläder för kvällen ,typ fritidskläder.</a:t>
            </a:r>
          </a:p>
          <a:p>
            <a:r>
              <a:rPr lang="sv-SE" dirty="0" smtClean="0"/>
              <a:t>Handduk</a:t>
            </a:r>
          </a:p>
          <a:p>
            <a:r>
              <a:rPr lang="sv-SE" dirty="0" smtClean="0"/>
              <a:t>Necesär med tandborste schampoo etc</a:t>
            </a:r>
          </a:p>
          <a:p>
            <a:r>
              <a:rPr lang="sv-SE" dirty="0" smtClean="0"/>
              <a:t>Eventuella mediciner..allergi</a:t>
            </a:r>
          </a:p>
          <a:p>
            <a:r>
              <a:rPr lang="sv-SE" smtClean="0"/>
              <a:t>Vid </a:t>
            </a:r>
            <a:r>
              <a:rPr lang="sv-SE" smtClean="0"/>
              <a:t>regnväder </a:t>
            </a:r>
            <a:r>
              <a:rPr lang="sv-SE" dirty="0" smtClean="0"/>
              <a:t>ta med </a:t>
            </a:r>
            <a:r>
              <a:rPr lang="sv-SE" dirty="0" smtClean="0"/>
              <a:t>regnkläder.</a:t>
            </a:r>
            <a:endParaRPr lang="sv-SE" dirty="0" smtClean="0"/>
          </a:p>
          <a:p>
            <a:endParaRPr lang="sv-SE" dirty="0"/>
          </a:p>
        </p:txBody>
      </p:sp>
      <p:sp>
        <p:nvSpPr>
          <p:cNvPr id="2" name="TextBox 1"/>
          <p:cNvSpPr txBox="1"/>
          <p:nvPr/>
        </p:nvSpPr>
        <p:spPr>
          <a:xfrm>
            <a:off x="5364088" y="5805526"/>
            <a:ext cx="36259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b="1" dirty="0" smtClean="0"/>
              <a:t>Telefon som är på under hela lägret:</a:t>
            </a:r>
          </a:p>
          <a:p>
            <a:r>
              <a:rPr lang="sv-SE" b="1" dirty="0" smtClean="0"/>
              <a:t>Joakim 031-3225334, 073-9025334</a:t>
            </a:r>
            <a:endParaRPr lang="sv-SE" b="1" dirty="0"/>
          </a:p>
        </p:txBody>
      </p:sp>
    </p:spTree>
    <p:extLst>
      <p:ext uri="{BB962C8B-B14F-4D97-AF65-F5344CB8AC3E}">
        <p14:creationId xmlns:p14="http://schemas.microsoft.com/office/powerpoint/2010/main" val="16648518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i="1" u="sng" dirty="0" smtClean="0">
                <a:solidFill>
                  <a:srgbClr val="00B050"/>
                </a:solidFill>
              </a:rPr>
              <a:t>Regler för lägret i Danmark</a:t>
            </a:r>
            <a:endParaRPr lang="sv-SE" b="1" i="1" u="sng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925144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sv-SE" dirty="0" smtClean="0">
                <a:solidFill>
                  <a:srgbClr val="FF0000"/>
                </a:solidFill>
              </a:rPr>
              <a:t>På färjan:</a:t>
            </a:r>
          </a:p>
          <a:p>
            <a:r>
              <a:rPr lang="sv-SE" dirty="0" smtClean="0"/>
              <a:t>Björkökläder: IFK Björkö overall Green&amp;White t-shirt och keps gäller.</a:t>
            </a:r>
          </a:p>
          <a:p>
            <a:r>
              <a:rPr lang="sv-SE" dirty="0" smtClean="0"/>
              <a:t>Ingen går ensam på färjan. Minst grupp om tre.</a:t>
            </a:r>
          </a:p>
          <a:p>
            <a:r>
              <a:rPr lang="sv-SE" dirty="0" smtClean="0"/>
              <a:t>Ingen får gå ut på däck eller ner på bildäck utan vuxen.</a:t>
            </a:r>
          </a:p>
          <a:p>
            <a:r>
              <a:rPr lang="sv-SE" dirty="0" smtClean="0"/>
              <a:t>Ingen spel på spelautomater.</a:t>
            </a:r>
          </a:p>
          <a:p>
            <a:r>
              <a:rPr lang="sv-SE" dirty="0" smtClean="0"/>
              <a:t>Ingen handling i shopen, det är OK att handla på vägen hem.</a:t>
            </a:r>
          </a:p>
          <a:p>
            <a:r>
              <a:rPr lang="sv-SE" dirty="0" smtClean="0"/>
              <a:t>När vi äter sitter vi tillsammans. </a:t>
            </a:r>
            <a:endParaRPr lang="sv-SE" dirty="0" smtClean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 smtClean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 smtClean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 smtClean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sv-SE" dirty="0" smtClean="0">
                <a:solidFill>
                  <a:srgbClr val="FF0000"/>
                </a:solidFill>
              </a:rPr>
              <a:t>I Sæby:</a:t>
            </a:r>
          </a:p>
          <a:p>
            <a:r>
              <a:rPr lang="sv-SE" dirty="0" smtClean="0"/>
              <a:t>IFK Björkö kläder gäller. </a:t>
            </a:r>
          </a:p>
          <a:p>
            <a:r>
              <a:rPr lang="sv-SE" dirty="0" smtClean="0"/>
              <a:t>Vi är alla ett stort kompisgäng. Alla är välkomna i alla lägen. Inga grupperingar är tillåtna.</a:t>
            </a:r>
          </a:p>
          <a:p>
            <a:r>
              <a:rPr lang="sv-SE" dirty="0" smtClean="0"/>
              <a:t>Vill man vara ifred och vila gäller rummet. Man får bara vara i sitt eget rum. På rummet skall det vara tyst och lugnt.</a:t>
            </a:r>
          </a:p>
          <a:p>
            <a:r>
              <a:rPr lang="sv-SE" dirty="0" smtClean="0"/>
              <a:t>Inget köp av godis etc.</a:t>
            </a:r>
          </a:p>
          <a:p>
            <a:r>
              <a:rPr lang="sv-SE" dirty="0" smtClean="0"/>
              <a:t>Vi kämpar på träningen och stöttar varandra hela vägen.</a:t>
            </a:r>
          </a:p>
          <a:p>
            <a:r>
              <a:rPr lang="sv-SE" dirty="0" smtClean="0"/>
              <a:t>Missköter man sig och bryter mot våra regler </a:t>
            </a:r>
            <a:r>
              <a:rPr lang="sv-SE" smtClean="0"/>
              <a:t>skickas  man </a:t>
            </a:r>
            <a:r>
              <a:rPr lang="sv-SE" dirty="0" smtClean="0"/>
              <a:t>hem på föräldrarnas bekostnad.</a:t>
            </a:r>
          </a:p>
          <a:p>
            <a:r>
              <a:rPr lang="sv-SE" dirty="0" smtClean="0"/>
              <a:t>Mobiltelefoner får tas med ,men vi kommer att vara mycket restriktiv med att använda dem. </a:t>
            </a:r>
          </a:p>
          <a:p>
            <a:endParaRPr lang="sv-SE" dirty="0" smtClean="0"/>
          </a:p>
          <a:p>
            <a:pPr marL="0" indent="0">
              <a:buNone/>
            </a:pPr>
            <a:endParaRPr lang="sv-SE" dirty="0" smtClean="0"/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079496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469</TotalTime>
  <Words>249</Words>
  <Application>Microsoft Office PowerPoint</Application>
  <PresentationFormat>On-screen Show (4:3)</PresentationFormat>
  <Paragraphs>71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    Träningsläger Danmark Saeby</vt:lpstr>
      <vt:lpstr>Regler för lägret i Danmark</vt:lpstr>
    </vt:vector>
  </TitlesOfParts>
  <Company>Volvo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Träningsläger Danmark Saeby</dc:title>
  <dc:creator>Joakim Månsson</dc:creator>
  <cp:lastModifiedBy>Joakim Månsson</cp:lastModifiedBy>
  <cp:revision>22</cp:revision>
  <cp:lastPrinted>2014-08-28T10:54:18Z</cp:lastPrinted>
  <dcterms:created xsi:type="dcterms:W3CDTF">2014-08-27T15:04:27Z</dcterms:created>
  <dcterms:modified xsi:type="dcterms:W3CDTF">2014-08-28T11:56:45Z</dcterms:modified>
</cp:coreProperties>
</file>