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4" r:id="rId5"/>
    <p:sldId id="258" r:id="rId6"/>
    <p:sldId id="266" r:id="rId7"/>
    <p:sldId id="263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45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80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4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06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5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51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27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23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06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59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4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068C-63BF-468E-8261-7883E0E5F9FD}" type="datetimeFigureOut">
              <a:rPr lang="sv-SE" smtClean="0"/>
              <a:t>2014-07-09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5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153" y="620688"/>
            <a:ext cx="686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Green</a:t>
            </a:r>
            <a:r>
              <a:rPr lang="sv-SE" sz="3200" dirty="0" smtClean="0">
                <a:latin typeface="Arial Black" panose="020B0A04020102020204" pitchFamily="34" charset="0"/>
              </a:rPr>
              <a:t> and 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white</a:t>
            </a:r>
            <a:r>
              <a:rPr lang="sv-SE" sz="3200" dirty="0" smtClean="0">
                <a:latin typeface="Arial Black" panose="020B0A04020102020204" pitchFamily="34" charset="0"/>
              </a:rPr>
              <a:t> supporters</a:t>
            </a:r>
            <a:endParaRPr lang="sv-SE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05" y="1772816"/>
            <a:ext cx="905337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latin typeface="Arial Black" panose="020B0A04020102020204" pitchFamily="34" charset="0"/>
              </a:rPr>
              <a:t>-    Vi behöver ett gäng som stöttar oss och som vi kan spåna ihop med.</a:t>
            </a:r>
          </a:p>
          <a:p>
            <a:pPr marL="342900" indent="-342900">
              <a:buFontTx/>
              <a:buChar char="-"/>
            </a:pPr>
            <a:r>
              <a:rPr lang="sv-SE" sz="1600" dirty="0" smtClean="0">
                <a:latin typeface="Arial Black" panose="020B0A04020102020204" pitchFamily="34" charset="0"/>
              </a:rPr>
              <a:t>Detta kan vara t.ex när det gäller träningsläger, cuper, aktiviteter, </a:t>
            </a:r>
          </a:p>
          <a:p>
            <a:r>
              <a:rPr lang="sv-SE" sz="1600" dirty="0">
                <a:latin typeface="Arial Black" panose="020B0A04020102020204" pitchFamily="34" charset="0"/>
              </a:rPr>
              <a:t> </a:t>
            </a:r>
            <a:r>
              <a:rPr lang="sv-SE" sz="1600" dirty="0" smtClean="0">
                <a:latin typeface="Arial Black" panose="020B0A04020102020204" pitchFamily="34" charset="0"/>
              </a:rPr>
              <a:t>    försäljning och andra Saker som vi kan tänkas göra.</a:t>
            </a:r>
          </a:p>
          <a:p>
            <a:endParaRPr lang="sv-SE" sz="1600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1600" dirty="0" smtClean="0">
                <a:latin typeface="Arial Black" panose="020B0A04020102020204" pitchFamily="34" charset="0"/>
              </a:rPr>
              <a:t>VM tipset rullar och har dragit in 1.000,-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600" dirty="0" smtClean="0">
                <a:latin typeface="Arial Black" panose="020B0A04020102020204" pitchFamily="34" charset="0"/>
              </a:rPr>
              <a:t>Newbody försäljning startade den 21/6.   mål 5.000,-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600" dirty="0" smtClean="0">
                <a:latin typeface="Arial Black" panose="020B0A04020102020204" pitchFamily="34" charset="0"/>
              </a:rPr>
              <a:t>Minicup till helgen.  Mål 2.000,-</a:t>
            </a:r>
          </a:p>
          <a:p>
            <a:endParaRPr lang="sv-SE" sz="1600" dirty="0">
              <a:latin typeface="Arial Black" panose="020B0A04020102020204" pitchFamily="34" charset="0"/>
            </a:endParaRPr>
          </a:p>
          <a:p>
            <a:r>
              <a:rPr lang="sv-SE" sz="1600" dirty="0" smtClean="0">
                <a:latin typeface="Arial Black" panose="020B0A04020102020204" pitchFamily="34" charset="0"/>
              </a:rPr>
              <a:t>Kommande: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 smtClean="0">
                <a:latin typeface="Arial Black" panose="020B0A04020102020204" pitchFamily="34" charset="0"/>
              </a:rPr>
              <a:t>Däckbytesdagar 2 helger i slutet på oktober/början november. i björkö-nytt.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 smtClean="0">
                <a:latin typeface="Arial Black" panose="020B0A04020102020204" pitchFamily="34" charset="0"/>
              </a:rPr>
              <a:t>Jul-lotto,    5o/50 lotteri</a:t>
            </a:r>
          </a:p>
        </p:txBody>
      </p:sp>
    </p:spTree>
    <p:extLst>
      <p:ext uri="{BB962C8B-B14F-4D97-AF65-F5344CB8AC3E}">
        <p14:creationId xmlns:p14="http://schemas.microsoft.com/office/powerpoint/2010/main" val="6058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56" y="620688"/>
            <a:ext cx="5352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800" dirty="0">
                <a:latin typeface="Arial Black" panose="020B0A04020102020204" pitchFamily="34" charset="0"/>
              </a:rPr>
              <a:t>B</a:t>
            </a:r>
            <a:r>
              <a:rPr lang="sv-SE" sz="4800" dirty="0" smtClean="0">
                <a:latin typeface="Arial Black" panose="020B0A04020102020204" pitchFamily="34" charset="0"/>
              </a:rPr>
              <a:t>jörködagarna</a:t>
            </a:r>
            <a:r>
              <a:rPr lang="sv-SE" sz="4800" dirty="0" smtClean="0">
                <a:latin typeface="Arial Black" panose="020B0A04020102020204" pitchFamily="34" charset="0"/>
              </a:rPr>
              <a:t>.</a:t>
            </a:r>
            <a:endParaRPr lang="sv-SE" sz="4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1" y="1772816"/>
            <a:ext cx="876009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 smtClean="0">
                <a:latin typeface="Arial Black" panose="020B0A04020102020204" pitchFamily="34" charset="0"/>
              </a:rPr>
              <a:t>En attraktion under björködagrna den 5 juli.</a:t>
            </a:r>
          </a:p>
          <a:p>
            <a:pPr algn="ctr"/>
            <a:r>
              <a:rPr lang="sv-SE" sz="2800" dirty="0" smtClean="0">
                <a:latin typeface="Arial Black" panose="020B0A04020102020204" pitchFamily="34" charset="0"/>
              </a:rPr>
              <a:t>Hoppborg är våran attraktion i år.</a:t>
            </a:r>
          </a:p>
          <a:p>
            <a:pPr algn="ctr"/>
            <a:r>
              <a:rPr lang="sv-SE" sz="2800" dirty="0" smtClean="0">
                <a:latin typeface="Arial Black" panose="020B0A04020102020204" pitchFamily="34" charset="0"/>
              </a:rPr>
              <a:t>11.45-13.00     Fam. Schröder</a:t>
            </a:r>
          </a:p>
          <a:p>
            <a:pPr algn="ctr"/>
            <a:r>
              <a:rPr lang="sv-SE" sz="2800" dirty="0" smtClean="0">
                <a:latin typeface="Arial Black" panose="020B0A04020102020204" pitchFamily="34" charset="0"/>
              </a:rPr>
              <a:t>  13.00-14.00 vikström/larsson</a:t>
            </a:r>
          </a:p>
          <a:p>
            <a:pPr algn="ctr"/>
            <a:r>
              <a:rPr lang="sv-SE" sz="2800" dirty="0" smtClean="0">
                <a:latin typeface="Arial Black" panose="020B0A04020102020204" pitchFamily="34" charset="0"/>
              </a:rPr>
              <a:t>14.00-15.00        Fam. Nilsson</a:t>
            </a:r>
          </a:p>
          <a:p>
            <a:pPr algn="ctr"/>
            <a:r>
              <a:rPr lang="sv-SE" sz="2800" dirty="0" smtClean="0">
                <a:latin typeface="Arial Black" panose="020B0A04020102020204" pitchFamily="34" charset="0"/>
              </a:rPr>
              <a:t>15.00-16.30           Fam. Cider</a:t>
            </a:r>
          </a:p>
          <a:p>
            <a:pPr algn="ctr"/>
            <a:endParaRPr lang="sv-SE" sz="3200" dirty="0" smtClean="0">
              <a:latin typeface="Volvo Broad Pro" pitchFamily="50" charset="0"/>
            </a:endParaRPr>
          </a:p>
          <a:p>
            <a:pPr algn="ctr"/>
            <a:endParaRPr lang="sv-SE" sz="3200" dirty="0">
              <a:latin typeface="Volvo Broad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626" y="367849"/>
            <a:ext cx="500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Green</a:t>
            </a:r>
            <a:r>
              <a:rPr lang="sv-SE" sz="2400" dirty="0" smtClean="0">
                <a:latin typeface="Arial Black" panose="020B0A04020102020204" pitchFamily="34" charset="0"/>
              </a:rPr>
              <a:t> &amp; </a:t>
            </a:r>
            <a:r>
              <a:rPr lang="sv-S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White</a:t>
            </a:r>
            <a:r>
              <a:rPr lang="sv-SE" sz="2400" dirty="0" smtClean="0">
                <a:latin typeface="Arial Black" panose="020B0A04020102020204" pitchFamily="34" charset="0"/>
              </a:rPr>
              <a:t> minicup 2014</a:t>
            </a:r>
          </a:p>
          <a:p>
            <a:r>
              <a:rPr lang="sv-SE" sz="2400" dirty="0">
                <a:latin typeface="Arial Black" panose="020B0A04020102020204" pitchFamily="34" charset="0"/>
              </a:rPr>
              <a:t> </a:t>
            </a:r>
            <a:r>
              <a:rPr lang="sv-SE" sz="2400" dirty="0" smtClean="0">
                <a:latin typeface="Arial Black" panose="020B0A04020102020204" pitchFamily="34" charset="0"/>
              </a:rPr>
              <a:t>               6 juli</a:t>
            </a:r>
            <a:endParaRPr lang="sv-SE" sz="24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34" y="49367"/>
            <a:ext cx="18954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42" y="4787255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" y="4715430"/>
            <a:ext cx="1719263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" y="35329"/>
            <a:ext cx="20050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5828" y="2060848"/>
            <a:ext cx="7077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Arial Black" panose="020B0A04020102020204" pitchFamily="34" charset="0"/>
              </a:rPr>
              <a:t>En 6-lags turnering med 5 st inbjudna lag.</a:t>
            </a:r>
          </a:p>
          <a:p>
            <a:r>
              <a:rPr lang="sv-SE" sz="2000" dirty="0" smtClean="0">
                <a:latin typeface="Arial Black" panose="020B0A04020102020204" pitchFamily="34" charset="0"/>
              </a:rPr>
              <a:t>Vi behöver stöttning med fikabröd, cafe, grill etc.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49" y="3138066"/>
            <a:ext cx="7521618" cy="20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2356"/>
            <a:ext cx="3433276" cy="280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464496" cy="3652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76671"/>
            <a:ext cx="7619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Arial Black" panose="020B0A04020102020204" pitchFamily="34" charset="0"/>
              </a:rPr>
              <a:t>Våran nya logga kommer visas den 6 Juli efter cupen</a:t>
            </a:r>
            <a:endParaRPr lang="sv-SE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7278" y="1156683"/>
            <a:ext cx="3078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Arial Black" panose="020B0A04020102020204" pitchFamily="34" charset="0"/>
              </a:rPr>
              <a:t>Strandflaggor</a:t>
            </a:r>
          </a:p>
          <a:p>
            <a:r>
              <a:rPr lang="sv-SE" sz="2400" dirty="0" smtClean="0">
                <a:latin typeface="Arial Black" panose="020B0A04020102020204" pitchFamily="34" charset="0"/>
              </a:rPr>
              <a:t>T-shirts</a:t>
            </a:r>
          </a:p>
          <a:p>
            <a:r>
              <a:rPr lang="sv-SE" sz="2400" dirty="0" smtClean="0">
                <a:latin typeface="Arial Black" panose="020B0A04020102020204" pitchFamily="34" charset="0"/>
              </a:rPr>
              <a:t>Kepsar</a:t>
            </a:r>
          </a:p>
          <a:p>
            <a:r>
              <a:rPr lang="sv-SE" sz="2400" dirty="0" smtClean="0">
                <a:latin typeface="Arial Black" panose="020B0A04020102020204" pitchFamily="34" charset="0"/>
              </a:rPr>
              <a:t>Partytält ???????</a:t>
            </a:r>
            <a:endParaRPr lang="sv-SE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Vcn.ds.volvo.net\vtc-got\home03\T001889\My Documents\My Pictures\IFK Björkö FP-03\gothia_c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2880320" cy="15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3272" y="5203964"/>
            <a:ext cx="6255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 Black" panose="020B0A04020102020204" pitchFamily="34" charset="0"/>
              </a:rPr>
              <a:t>Boys 11 grupp 13</a:t>
            </a:r>
          </a:p>
          <a:p>
            <a:r>
              <a:rPr lang="sv-SE" sz="1400" dirty="0" smtClean="0">
                <a:latin typeface="Arial Black" panose="020B0A04020102020204" pitchFamily="34" charset="0"/>
              </a:rPr>
              <a:t>1:a   16/7   1700 kviberg 10b        2:a   16/7   17.10 kviberg 20</a:t>
            </a:r>
          </a:p>
          <a:p>
            <a:r>
              <a:rPr lang="sv-SE" sz="1400" dirty="0" smtClean="0">
                <a:latin typeface="Arial Black" panose="020B0A04020102020204" pitchFamily="34" charset="0"/>
              </a:rPr>
              <a:t>3:A   17/7  10.40 kviberg 10b        4:a   17/7  10.40 skatås 3</a:t>
            </a:r>
            <a:endParaRPr lang="sv-SE" sz="14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" y="545233"/>
            <a:ext cx="2480295" cy="19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569810"/>
            <a:ext cx="8834437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6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0" y="548680"/>
            <a:ext cx="8810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582892" y="1340768"/>
            <a:ext cx="2221356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5487" y="421401"/>
            <a:ext cx="3277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 smtClean="0">
                <a:latin typeface="Arial Black" panose="020B0A04020102020204" pitchFamily="34" charset="0"/>
              </a:rPr>
              <a:t>Träningsläger</a:t>
            </a:r>
            <a:endParaRPr lang="sv-SE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63" y="1412776"/>
            <a:ext cx="92985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Vi kommer att ha ett träningsläger i år 5-7 september i </a:t>
            </a:r>
            <a:r>
              <a:rPr lang="sv-SE" dirty="0" smtClean="0">
                <a:latin typeface="Arial Black" panose="020B0A04020102020204" pitchFamily="34" charset="0"/>
              </a:rPr>
              <a:t>Danmark</a:t>
            </a:r>
            <a:r>
              <a:rPr lang="sv-SE" dirty="0" smtClean="0">
                <a:latin typeface="Arial Black" panose="020B0A04020102020204" pitchFamily="34" charset="0"/>
              </a:rPr>
              <a:t>, </a:t>
            </a:r>
            <a:r>
              <a:rPr lang="sv-SE" dirty="0" smtClean="0">
                <a:latin typeface="Arial Black" panose="020B0A04020102020204" pitchFamily="34" charset="0"/>
              </a:rPr>
              <a:t>Saeby</a:t>
            </a:r>
            <a:r>
              <a:rPr lang="sv-SE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Det kommer att kosta </a:t>
            </a:r>
            <a:r>
              <a:rPr lang="sv-SE" dirty="0" smtClean="0">
                <a:latin typeface="Arial Black" panose="020B0A04020102020204" pitchFamily="34" charset="0"/>
              </a:rPr>
              <a:t>700</a:t>
            </a:r>
            <a:r>
              <a:rPr lang="sv-SE" dirty="0" smtClean="0">
                <a:latin typeface="Arial Black" panose="020B0A04020102020204" pitchFamily="34" charset="0"/>
              </a:rPr>
              <a:t>,-/spelare;   all inclusive.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Niclas L. Har fixat Stena biljetter, jättetack för det. </a:t>
            </a:r>
            <a:endParaRPr lang="sv-SE" dirty="0" smtClean="0">
              <a:latin typeface="Arial Black" panose="020B0A04020102020204" pitchFamily="34" charset="0"/>
            </a:endParaRPr>
          </a:p>
          <a:p>
            <a:r>
              <a:rPr lang="sv-SE" dirty="0" smtClean="0">
                <a:latin typeface="Arial Black" panose="020B0A04020102020204" pitchFamily="34" charset="0"/>
              </a:rPr>
              <a:t>Vi </a:t>
            </a:r>
            <a:r>
              <a:rPr lang="sv-SE" dirty="0" smtClean="0">
                <a:latin typeface="Arial Black" panose="020B0A04020102020204" pitchFamily="34" charset="0"/>
              </a:rPr>
              <a:t>har 5 bilar med: 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BIL </a:t>
            </a:r>
            <a:r>
              <a:rPr lang="sv-SE" dirty="0">
                <a:latin typeface="Arial Black" panose="020B0A04020102020204" pitchFamily="34" charset="0"/>
              </a:rPr>
              <a:t>1:     MEY854    </a:t>
            </a:r>
            <a:r>
              <a:rPr lang="sv-SE" dirty="0" smtClean="0">
                <a:latin typeface="Arial Black" panose="020B0A04020102020204" pitchFamily="34" charset="0"/>
              </a:rPr>
              <a:t>Joakim </a:t>
            </a:r>
            <a:r>
              <a:rPr lang="sv-SE" dirty="0">
                <a:latin typeface="Arial Black" panose="020B0A04020102020204" pitchFamily="34" charset="0"/>
              </a:rPr>
              <a:t>Månsson</a:t>
            </a:r>
          </a:p>
          <a:p>
            <a:r>
              <a:rPr lang="sv-SE" dirty="0">
                <a:latin typeface="Arial Black" panose="020B0A04020102020204" pitchFamily="34" charset="0"/>
              </a:rPr>
              <a:t>BIL 2:                     </a:t>
            </a:r>
            <a:r>
              <a:rPr lang="sv-SE" dirty="0" smtClean="0">
                <a:latin typeface="Arial Black" panose="020B0A04020102020204" pitchFamily="34" charset="0"/>
              </a:rPr>
              <a:t> Niklas </a:t>
            </a:r>
            <a:r>
              <a:rPr lang="sv-SE" dirty="0">
                <a:latin typeface="Arial Black" panose="020B0A04020102020204" pitchFamily="34" charset="0"/>
              </a:rPr>
              <a:t>Lännerbo</a:t>
            </a:r>
          </a:p>
          <a:p>
            <a:r>
              <a:rPr lang="sv-SE" dirty="0">
                <a:latin typeface="Arial Black" panose="020B0A04020102020204" pitchFamily="34" charset="0"/>
              </a:rPr>
              <a:t>BIL 3:   WTD 820     </a:t>
            </a:r>
            <a:r>
              <a:rPr lang="sv-SE" dirty="0" smtClean="0">
                <a:latin typeface="Arial Black" panose="020B0A04020102020204" pitchFamily="34" charset="0"/>
              </a:rPr>
              <a:t>Joacim </a:t>
            </a:r>
            <a:r>
              <a:rPr lang="sv-SE" dirty="0">
                <a:latin typeface="Arial Black" panose="020B0A04020102020204" pitchFamily="34" charset="0"/>
              </a:rPr>
              <a:t>Gustavsson</a:t>
            </a:r>
          </a:p>
          <a:p>
            <a:r>
              <a:rPr lang="sv-SE" dirty="0">
                <a:latin typeface="Arial Black" panose="020B0A04020102020204" pitchFamily="34" charset="0"/>
              </a:rPr>
              <a:t>BIL 4:   MSL216     </a:t>
            </a:r>
            <a:r>
              <a:rPr lang="sv-SE">
                <a:latin typeface="Arial Black" panose="020B0A04020102020204" pitchFamily="34" charset="0"/>
              </a:rPr>
              <a:t> </a:t>
            </a:r>
            <a:r>
              <a:rPr lang="sv-SE" smtClean="0">
                <a:latin typeface="Arial Black" panose="020B0A04020102020204" pitchFamily="34" charset="0"/>
              </a:rPr>
              <a:t>Olof </a:t>
            </a:r>
            <a:r>
              <a:rPr lang="sv-SE" dirty="0">
                <a:latin typeface="Arial Black" panose="020B0A04020102020204" pitchFamily="34" charset="0"/>
              </a:rPr>
              <a:t>Nilsson</a:t>
            </a:r>
          </a:p>
          <a:p>
            <a:r>
              <a:rPr lang="sv-SE" dirty="0">
                <a:latin typeface="Arial Black" panose="020B0A04020102020204" pitchFamily="34" charset="0"/>
              </a:rPr>
              <a:t>Bil 5:   XWD499      </a:t>
            </a:r>
            <a:r>
              <a:rPr lang="sv-SE" dirty="0" smtClean="0">
                <a:latin typeface="Arial Black" panose="020B0A04020102020204" pitchFamily="34" charset="0"/>
              </a:rPr>
              <a:t> Jonas </a:t>
            </a:r>
            <a:r>
              <a:rPr lang="sv-SE" dirty="0">
                <a:latin typeface="Arial Black" panose="020B0A04020102020204" pitchFamily="34" charset="0"/>
              </a:rPr>
              <a:t>Fagersson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Vi har 5.000:- från </a:t>
            </a:r>
            <a:r>
              <a:rPr lang="sv-SE" dirty="0" smtClean="0">
                <a:latin typeface="Arial Black" panose="020B0A04020102020204" pitchFamily="34" charset="0"/>
              </a:rPr>
              <a:t>Olka </a:t>
            </a:r>
            <a:r>
              <a:rPr lang="sv-SE" dirty="0" smtClean="0">
                <a:latin typeface="Arial Black" panose="020B0A04020102020204" pitchFamily="34" charset="0"/>
              </a:rPr>
              <a:t>resor som vi vann på </a:t>
            </a:r>
            <a:r>
              <a:rPr lang="sv-SE" dirty="0" smtClean="0">
                <a:latin typeface="Arial Black" panose="020B0A04020102020204" pitchFamily="34" charset="0"/>
              </a:rPr>
              <a:t>Sportresor </a:t>
            </a:r>
            <a:r>
              <a:rPr lang="sv-SE" dirty="0" smtClean="0">
                <a:latin typeface="Arial Black" panose="020B0A04020102020204" pitchFamily="34" charset="0"/>
              </a:rPr>
              <a:t>cup i december.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- Söka bidrag från IFK Björkö.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- Söka bidrag från björkis supporterklubb.</a:t>
            </a:r>
          </a:p>
        </p:txBody>
      </p:sp>
    </p:spTree>
    <p:extLst>
      <p:ext uri="{BB962C8B-B14F-4D97-AF65-F5344CB8AC3E}">
        <p14:creationId xmlns:p14="http://schemas.microsoft.com/office/powerpoint/2010/main" val="2498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234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Månsson Joakim</dc:creator>
  <cp:lastModifiedBy>Joakim Månsson</cp:lastModifiedBy>
  <cp:revision>42</cp:revision>
  <dcterms:created xsi:type="dcterms:W3CDTF">2014-04-23T08:57:41Z</dcterms:created>
  <dcterms:modified xsi:type="dcterms:W3CDTF">2014-07-09T08:22:49Z</dcterms:modified>
</cp:coreProperties>
</file>