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4" r:id="rId5"/>
    <p:sldId id="258" r:id="rId6"/>
    <p:sldId id="266" r:id="rId7"/>
    <p:sldId id="263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45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80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4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406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5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51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27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23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06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59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4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068C-63BF-468E-8261-7883E0E5F9FD}" type="datetimeFigureOut">
              <a:rPr lang="sv-SE" smtClean="0"/>
              <a:t>2014-06-30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9E8DD-A9A1-449B-B83D-0BF898D437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51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153" y="620688"/>
            <a:ext cx="6863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 smtClean="0">
                <a:solidFill>
                  <a:srgbClr val="00B050"/>
                </a:solidFill>
                <a:latin typeface="Volvo Broad Pro" pitchFamily="50" charset="0"/>
              </a:rPr>
              <a:t>Green</a:t>
            </a:r>
            <a:r>
              <a:rPr lang="sv-SE" sz="5400" dirty="0" smtClean="0">
                <a:latin typeface="Volvo Broad Pro" pitchFamily="50" charset="0"/>
              </a:rPr>
              <a:t> and </a:t>
            </a:r>
            <a:r>
              <a:rPr lang="sv-SE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lvo Broad Pro" pitchFamily="50" charset="0"/>
              </a:rPr>
              <a:t>white</a:t>
            </a:r>
            <a:r>
              <a:rPr lang="sv-SE" sz="5400" dirty="0" smtClean="0">
                <a:latin typeface="Volvo Broad Pro" pitchFamily="50" charset="0"/>
              </a:rPr>
              <a:t> supporters</a:t>
            </a:r>
            <a:endParaRPr lang="sv-SE" sz="5400" dirty="0">
              <a:latin typeface="Volvo Broad Pro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05" y="1772816"/>
            <a:ext cx="896957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latin typeface="Volvo Broad Pro" pitchFamily="50" charset="0"/>
              </a:rPr>
              <a:t>-   </a:t>
            </a:r>
            <a:r>
              <a:rPr lang="sv-SE" sz="2800" dirty="0" smtClean="0">
                <a:latin typeface="Volvo Broad Pro" pitchFamily="50" charset="0"/>
              </a:rPr>
              <a:t> </a:t>
            </a:r>
            <a:r>
              <a:rPr lang="sv-SE" sz="2800" dirty="0" smtClean="0">
                <a:latin typeface="Volvo Broad Pro" pitchFamily="50" charset="0"/>
              </a:rPr>
              <a:t>Vi behöver ett gäng som stöttar oss och som vi kan spåna ihop med.</a:t>
            </a:r>
          </a:p>
          <a:p>
            <a:pPr marL="342900" indent="-342900">
              <a:buFontTx/>
              <a:buChar char="-"/>
            </a:pPr>
            <a:r>
              <a:rPr lang="sv-SE" sz="2800" dirty="0" smtClean="0">
                <a:latin typeface="Volvo Broad Pro" pitchFamily="50" charset="0"/>
              </a:rPr>
              <a:t>Detta kan vara t.ex när det gäller träningsläger, cuper, aktiviteter, </a:t>
            </a:r>
            <a:endParaRPr lang="sv-SE" sz="2800" dirty="0" smtClean="0">
              <a:latin typeface="Volvo Broad Pro" pitchFamily="50" charset="0"/>
            </a:endParaRPr>
          </a:p>
          <a:p>
            <a:r>
              <a:rPr lang="sv-SE" sz="2800" dirty="0">
                <a:latin typeface="Volvo Broad Pro" pitchFamily="50" charset="0"/>
              </a:rPr>
              <a:t> </a:t>
            </a:r>
            <a:r>
              <a:rPr lang="sv-SE" sz="2800" dirty="0" smtClean="0">
                <a:latin typeface="Volvo Broad Pro" pitchFamily="50" charset="0"/>
              </a:rPr>
              <a:t>    </a:t>
            </a:r>
            <a:r>
              <a:rPr lang="sv-SE" sz="2800" dirty="0" smtClean="0">
                <a:latin typeface="Volvo Broad Pro" pitchFamily="50" charset="0"/>
              </a:rPr>
              <a:t>försäljning </a:t>
            </a:r>
            <a:r>
              <a:rPr lang="sv-SE" sz="2800" dirty="0" smtClean="0">
                <a:latin typeface="Volvo Broad Pro" pitchFamily="50" charset="0"/>
              </a:rPr>
              <a:t>och </a:t>
            </a:r>
            <a:r>
              <a:rPr lang="sv-SE" sz="2800" dirty="0" smtClean="0">
                <a:latin typeface="Volvo Broad Pro" pitchFamily="50" charset="0"/>
              </a:rPr>
              <a:t>andra Saker </a:t>
            </a:r>
            <a:r>
              <a:rPr lang="sv-SE" sz="2800" dirty="0" smtClean="0">
                <a:latin typeface="Volvo Broad Pro" pitchFamily="50" charset="0"/>
              </a:rPr>
              <a:t>som vi kan tänkas göra</a:t>
            </a:r>
            <a:r>
              <a:rPr lang="sv-SE" sz="2800" dirty="0" smtClean="0">
                <a:latin typeface="Volvo Broad Pro" pitchFamily="50" charset="0"/>
              </a:rPr>
              <a:t>.</a:t>
            </a:r>
          </a:p>
          <a:p>
            <a:endParaRPr lang="sv-SE" sz="2800" dirty="0">
              <a:latin typeface="Volvo Broad Pro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 smtClean="0">
                <a:latin typeface="Volvo Broad Pro" pitchFamily="50" charset="0"/>
              </a:rPr>
              <a:t>VM tipset rullar och har dragit in 1.000,-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 smtClean="0">
                <a:latin typeface="Volvo Broad Pro" pitchFamily="50" charset="0"/>
              </a:rPr>
              <a:t>Newbody försäljning startade den 21/6.   mål 5.000,-</a:t>
            </a:r>
            <a:endParaRPr lang="sv-SE" sz="2800" dirty="0" smtClean="0">
              <a:latin typeface="Volvo Broad Pro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 smtClean="0">
                <a:latin typeface="Volvo Broad Pro" pitchFamily="50" charset="0"/>
              </a:rPr>
              <a:t>Minicup till helgen.  Mål 2.000,-</a:t>
            </a:r>
          </a:p>
          <a:p>
            <a:endParaRPr lang="sv-SE" sz="2800" dirty="0">
              <a:latin typeface="Volvo Broad Pro" pitchFamily="50" charset="0"/>
            </a:endParaRPr>
          </a:p>
          <a:p>
            <a:r>
              <a:rPr lang="sv-SE" sz="2800" dirty="0" smtClean="0">
                <a:latin typeface="Volvo Broad Pro" pitchFamily="50" charset="0"/>
              </a:rPr>
              <a:t>Kommande: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dirty="0" smtClean="0">
                <a:latin typeface="Volvo Broad Pro" pitchFamily="50" charset="0"/>
              </a:rPr>
              <a:t>Däckbytesdagar 2 helger i slutet på oktober/början november. i björkö-nytt.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dirty="0" smtClean="0">
                <a:latin typeface="Volvo Broad Pro" pitchFamily="50" charset="0"/>
              </a:rPr>
              <a:t>Jul-lotto,    5o/50 lotteri</a:t>
            </a:r>
            <a:endParaRPr lang="sv-SE" sz="2800" dirty="0" smtClean="0">
              <a:latin typeface="Volvo Broad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129" y="620688"/>
            <a:ext cx="3083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800" dirty="0" smtClean="0">
                <a:latin typeface="Volvo Broad Pro" pitchFamily="50" charset="0"/>
              </a:rPr>
              <a:t>björködagarna</a:t>
            </a:r>
            <a:r>
              <a:rPr lang="sv-SE" sz="4800" dirty="0" smtClean="0">
                <a:latin typeface="Volvo Broad Pro" pitchFamily="50" charset="0"/>
              </a:rPr>
              <a:t>.</a:t>
            </a:r>
            <a:endParaRPr lang="sv-SE" sz="4800" dirty="0">
              <a:latin typeface="Volvo Broad Pro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5561" y="1772816"/>
            <a:ext cx="573067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dirty="0" smtClean="0">
                <a:latin typeface="Volvo Broad Pro" pitchFamily="50" charset="0"/>
              </a:rPr>
              <a:t>En </a:t>
            </a:r>
            <a:r>
              <a:rPr lang="sv-SE" sz="3200" dirty="0" smtClean="0">
                <a:latin typeface="Volvo Broad Pro" pitchFamily="50" charset="0"/>
              </a:rPr>
              <a:t>attraktion under björködagrna </a:t>
            </a:r>
            <a:r>
              <a:rPr lang="sv-SE" sz="3200" dirty="0" smtClean="0">
                <a:latin typeface="Volvo Broad Pro" pitchFamily="50" charset="0"/>
              </a:rPr>
              <a:t>den</a:t>
            </a:r>
            <a:r>
              <a:rPr lang="sv-SE" sz="3200" dirty="0" smtClean="0">
                <a:latin typeface="Volvo Broad Pro" pitchFamily="50" charset="0"/>
              </a:rPr>
              <a:t> </a:t>
            </a:r>
            <a:r>
              <a:rPr lang="sv-SE" sz="3200" dirty="0" smtClean="0">
                <a:latin typeface="Volvo Broad Pro" pitchFamily="50" charset="0"/>
              </a:rPr>
              <a:t>5 </a:t>
            </a:r>
            <a:r>
              <a:rPr lang="sv-SE" sz="3200" dirty="0" smtClean="0">
                <a:latin typeface="Volvo Broad Pro" pitchFamily="50" charset="0"/>
              </a:rPr>
              <a:t>juli.</a:t>
            </a:r>
          </a:p>
          <a:p>
            <a:pPr algn="ctr"/>
            <a:r>
              <a:rPr lang="sv-SE" sz="3200" dirty="0" smtClean="0">
                <a:latin typeface="Volvo Broad Pro" pitchFamily="50" charset="0"/>
              </a:rPr>
              <a:t>Hoppborg är våran attraktion i år.</a:t>
            </a:r>
          </a:p>
          <a:p>
            <a:pPr algn="ctr"/>
            <a:r>
              <a:rPr lang="sv-SE" sz="3200" dirty="0" smtClean="0">
                <a:latin typeface="Volvo Broad Pro" pitchFamily="50" charset="0"/>
              </a:rPr>
              <a:t>11.45-13.00     Fam. Schröder</a:t>
            </a:r>
          </a:p>
          <a:p>
            <a:pPr algn="ctr"/>
            <a:r>
              <a:rPr lang="sv-SE" sz="3200" dirty="0" smtClean="0">
                <a:latin typeface="Volvo Broad Pro" pitchFamily="50" charset="0"/>
              </a:rPr>
              <a:t>  13.00-14.00 vikström/larsson</a:t>
            </a:r>
          </a:p>
          <a:p>
            <a:pPr algn="ctr"/>
            <a:r>
              <a:rPr lang="sv-SE" sz="3200" dirty="0" smtClean="0">
                <a:latin typeface="Volvo Broad Pro" pitchFamily="50" charset="0"/>
              </a:rPr>
              <a:t>14.00-15.00        Fam. Nilsson</a:t>
            </a:r>
          </a:p>
          <a:p>
            <a:pPr algn="ctr"/>
            <a:r>
              <a:rPr lang="sv-SE" sz="3200" dirty="0" smtClean="0">
                <a:latin typeface="Volvo Broad Pro" pitchFamily="50" charset="0"/>
              </a:rPr>
              <a:t>15.00-16.30           Fam. Cider</a:t>
            </a:r>
          </a:p>
          <a:p>
            <a:pPr algn="ctr"/>
            <a:endParaRPr lang="sv-SE" sz="3200" dirty="0" smtClean="0">
              <a:latin typeface="Volvo Broad Pro" pitchFamily="50" charset="0"/>
            </a:endParaRPr>
          </a:p>
          <a:p>
            <a:pPr algn="ctr"/>
            <a:endParaRPr lang="sv-SE" sz="3200" dirty="0">
              <a:latin typeface="Volvo Broad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626" y="367849"/>
            <a:ext cx="50676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>
                <a:solidFill>
                  <a:srgbClr val="00B050"/>
                </a:solidFill>
                <a:latin typeface="Volvo Broad Pro" pitchFamily="50" charset="0"/>
              </a:rPr>
              <a:t>Green</a:t>
            </a:r>
            <a:r>
              <a:rPr lang="sv-SE" sz="4800" dirty="0" smtClean="0">
                <a:latin typeface="Volvo Broad Pro" pitchFamily="50" charset="0"/>
              </a:rPr>
              <a:t> &amp; </a:t>
            </a:r>
            <a:r>
              <a:rPr lang="sv-SE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lvo Broad Pro" pitchFamily="50" charset="0"/>
              </a:rPr>
              <a:t>White</a:t>
            </a:r>
            <a:r>
              <a:rPr lang="sv-SE" sz="4800" dirty="0" smtClean="0">
                <a:latin typeface="Volvo Broad Pro" pitchFamily="50" charset="0"/>
              </a:rPr>
              <a:t> minicup 2014</a:t>
            </a:r>
          </a:p>
          <a:p>
            <a:r>
              <a:rPr lang="sv-SE" sz="4800" dirty="0">
                <a:latin typeface="Volvo Broad Pro" pitchFamily="50" charset="0"/>
              </a:rPr>
              <a:t> </a:t>
            </a:r>
            <a:r>
              <a:rPr lang="sv-SE" sz="4800" dirty="0" smtClean="0">
                <a:latin typeface="Volvo Broad Pro" pitchFamily="50" charset="0"/>
              </a:rPr>
              <a:t>               6 juli</a:t>
            </a:r>
            <a:endParaRPr lang="sv-SE" sz="4800" dirty="0">
              <a:latin typeface="Volvo Broad Pro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34" y="49367"/>
            <a:ext cx="18954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42" y="4787255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" y="4715430"/>
            <a:ext cx="1719263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" y="35329"/>
            <a:ext cx="20050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5549" y="2060848"/>
            <a:ext cx="62819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Volvo Broad Pro" pitchFamily="50" charset="0"/>
              </a:rPr>
              <a:t>En 6-lags turnering med 5 st inbjudna lag.</a:t>
            </a:r>
          </a:p>
          <a:p>
            <a:r>
              <a:rPr lang="sv-SE" sz="3200" dirty="0" smtClean="0">
                <a:latin typeface="Volvo Broad Pro" pitchFamily="50" charset="0"/>
              </a:rPr>
              <a:t>Vi behöver stöttning med fikabröd, cafe, grill etc.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49" y="3138066"/>
            <a:ext cx="7521618" cy="201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2356"/>
            <a:ext cx="3433276" cy="280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464496" cy="3652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76671"/>
            <a:ext cx="742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latin typeface="Volvo Broad Pro" pitchFamily="50" charset="0"/>
              </a:rPr>
              <a:t>Våran nya logga kommer visas den 6 Juli efter cupen</a:t>
            </a:r>
            <a:endParaRPr lang="sv-SE" sz="3600" dirty="0">
              <a:latin typeface="Volvo Broad Pro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7278" y="1156683"/>
            <a:ext cx="19631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latin typeface="Volvo Broad Pro" pitchFamily="50" charset="0"/>
              </a:rPr>
              <a:t>Strandflaggor</a:t>
            </a:r>
          </a:p>
          <a:p>
            <a:r>
              <a:rPr lang="sv-SE" sz="2800" dirty="0" smtClean="0">
                <a:latin typeface="Volvo Broad Pro" pitchFamily="50" charset="0"/>
              </a:rPr>
              <a:t>T-shirts</a:t>
            </a:r>
          </a:p>
          <a:p>
            <a:r>
              <a:rPr lang="sv-SE" sz="2800" dirty="0" smtClean="0">
                <a:latin typeface="Volvo Broad Pro" pitchFamily="50" charset="0"/>
              </a:rPr>
              <a:t>Kepsar</a:t>
            </a:r>
          </a:p>
          <a:p>
            <a:r>
              <a:rPr lang="sv-SE" sz="2800" dirty="0" smtClean="0">
                <a:latin typeface="Volvo Broad Pro" pitchFamily="50" charset="0"/>
              </a:rPr>
              <a:t>Partytält ???????</a:t>
            </a:r>
            <a:endParaRPr lang="sv-SE" sz="2800" dirty="0">
              <a:latin typeface="Volvo Broad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Vcn.ds.volvo.net\vtc-got\home03\T001889\My Documents\My Pictures\IFK Björkö FP-03\gothia_c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2880320" cy="15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3272" y="5203964"/>
            <a:ext cx="6255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Volvo Broad Pro" pitchFamily="50" charset="0"/>
              </a:rPr>
              <a:t>Boys 11 grupp 13</a:t>
            </a:r>
          </a:p>
          <a:p>
            <a:r>
              <a:rPr lang="sv-SE" sz="2800" dirty="0" smtClean="0">
                <a:latin typeface="Volvo Broad Pro" pitchFamily="50" charset="0"/>
              </a:rPr>
              <a:t>1:a   16/7   1700 kviberg 10b        2:a   16/7   17.10 kviberg 20</a:t>
            </a:r>
          </a:p>
          <a:p>
            <a:r>
              <a:rPr lang="sv-SE" sz="2800" dirty="0" smtClean="0">
                <a:latin typeface="Volvo Broad Pro" pitchFamily="50" charset="0"/>
              </a:rPr>
              <a:t>3:A   17/7  10.40 kviberg 10b        4:a   17/7  10.40 skatås 3</a:t>
            </a:r>
            <a:endParaRPr lang="sv-SE" sz="2800" dirty="0">
              <a:latin typeface="Volvo Broad Pro" pitchFamily="5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" y="545233"/>
            <a:ext cx="2480295" cy="19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569810"/>
            <a:ext cx="8834437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6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0" y="548680"/>
            <a:ext cx="8810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582892" y="1340768"/>
            <a:ext cx="2221356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214" y="404664"/>
            <a:ext cx="218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latin typeface="Volvo Broad Pro" pitchFamily="50" charset="0"/>
              </a:rPr>
              <a:t>Träningsläger</a:t>
            </a:r>
            <a:endParaRPr lang="sv-SE" sz="3600" dirty="0">
              <a:latin typeface="Volvo Broad Pro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63" y="1412776"/>
            <a:ext cx="899592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Volvo Broad Pro" pitchFamily="50" charset="0"/>
              </a:rPr>
              <a:t>Vi </a:t>
            </a:r>
            <a:r>
              <a:rPr lang="sv-SE" sz="3200" dirty="0" smtClean="0">
                <a:latin typeface="Volvo Broad Pro" pitchFamily="50" charset="0"/>
              </a:rPr>
              <a:t>kommer att ha </a:t>
            </a:r>
            <a:r>
              <a:rPr lang="sv-SE" sz="3200" dirty="0" smtClean="0">
                <a:latin typeface="Volvo Broad Pro" pitchFamily="50" charset="0"/>
              </a:rPr>
              <a:t>ett </a:t>
            </a:r>
            <a:r>
              <a:rPr lang="sv-SE" sz="3200" dirty="0" smtClean="0">
                <a:latin typeface="Volvo Broad Pro" pitchFamily="50" charset="0"/>
              </a:rPr>
              <a:t>träningsläger i år 5-7 september i </a:t>
            </a:r>
            <a:r>
              <a:rPr lang="sv-SE" sz="3200" dirty="0" smtClean="0">
                <a:latin typeface="Volvo Broad Pro" pitchFamily="50" charset="0"/>
              </a:rPr>
              <a:t>danmark, saeby.</a:t>
            </a:r>
          </a:p>
          <a:p>
            <a:r>
              <a:rPr lang="sv-SE" sz="3200" dirty="0" smtClean="0">
                <a:latin typeface="Volvo Broad Pro" pitchFamily="50" charset="0"/>
              </a:rPr>
              <a:t>Det kommer att kosta 500,-/spelare;   all inclusive.</a:t>
            </a:r>
          </a:p>
          <a:p>
            <a:r>
              <a:rPr lang="sv-SE" sz="3200" dirty="0" smtClean="0">
                <a:latin typeface="Volvo Broad Pro" pitchFamily="50" charset="0"/>
              </a:rPr>
              <a:t>Niclas L. Har fixat Stena biljetter, jättetack för det. </a:t>
            </a:r>
            <a:r>
              <a:rPr lang="sv-SE" sz="3200" dirty="0" smtClean="0">
                <a:latin typeface="Volvo Broad Pro" pitchFamily="50" charset="0"/>
              </a:rPr>
              <a:t>Vi har 5 bilar med: </a:t>
            </a:r>
          </a:p>
          <a:p>
            <a:r>
              <a:rPr lang="sv-SE" sz="2400" dirty="0" smtClean="0">
                <a:latin typeface="Volvo Broad Pro" pitchFamily="50" charset="0"/>
              </a:rPr>
              <a:t>BIL </a:t>
            </a:r>
            <a:r>
              <a:rPr lang="sv-SE" sz="2400" dirty="0">
                <a:latin typeface="Volvo Broad Pro" pitchFamily="50" charset="0"/>
              </a:rPr>
              <a:t>1:     MEY854     </a:t>
            </a:r>
            <a:r>
              <a:rPr lang="sv-SE" sz="2400" dirty="0" smtClean="0">
                <a:latin typeface="Volvo Broad Pro" pitchFamily="50" charset="0"/>
              </a:rPr>
              <a:t>Joakim </a:t>
            </a:r>
            <a:r>
              <a:rPr lang="sv-SE" sz="2400" dirty="0">
                <a:latin typeface="Volvo Broad Pro" pitchFamily="50" charset="0"/>
              </a:rPr>
              <a:t>Månsson</a:t>
            </a:r>
          </a:p>
          <a:p>
            <a:r>
              <a:rPr lang="sv-SE" sz="2400" dirty="0">
                <a:latin typeface="Volvo Broad Pro" pitchFamily="50" charset="0"/>
              </a:rPr>
              <a:t>BIL 2:                     </a:t>
            </a:r>
            <a:r>
              <a:rPr lang="sv-SE" sz="2400" dirty="0" smtClean="0">
                <a:latin typeface="Volvo Broad Pro" pitchFamily="50" charset="0"/>
              </a:rPr>
              <a:t>Niklas </a:t>
            </a:r>
            <a:r>
              <a:rPr lang="sv-SE" sz="2400" dirty="0">
                <a:latin typeface="Volvo Broad Pro" pitchFamily="50" charset="0"/>
              </a:rPr>
              <a:t>Lännerbo</a:t>
            </a:r>
          </a:p>
          <a:p>
            <a:r>
              <a:rPr lang="sv-SE" sz="2400" dirty="0">
                <a:latin typeface="Volvo Broad Pro" pitchFamily="50" charset="0"/>
              </a:rPr>
              <a:t>BIL 3:   WTD 820     </a:t>
            </a:r>
            <a:r>
              <a:rPr lang="sv-SE" sz="2400" dirty="0" smtClean="0">
                <a:latin typeface="Volvo Broad Pro" pitchFamily="50" charset="0"/>
              </a:rPr>
              <a:t>Joacim </a:t>
            </a:r>
            <a:r>
              <a:rPr lang="sv-SE" sz="2400" dirty="0">
                <a:latin typeface="Volvo Broad Pro" pitchFamily="50" charset="0"/>
              </a:rPr>
              <a:t>Gustavsson</a:t>
            </a:r>
          </a:p>
          <a:p>
            <a:r>
              <a:rPr lang="sv-SE" sz="2400" dirty="0">
                <a:latin typeface="Volvo Broad Pro" pitchFamily="50" charset="0"/>
              </a:rPr>
              <a:t>BIL 4:   MSL216       </a:t>
            </a:r>
            <a:r>
              <a:rPr lang="sv-SE" sz="2400" dirty="0" smtClean="0">
                <a:latin typeface="Volvo Broad Pro" pitchFamily="50" charset="0"/>
              </a:rPr>
              <a:t> Olof </a:t>
            </a:r>
            <a:r>
              <a:rPr lang="sv-SE" sz="2400" dirty="0">
                <a:latin typeface="Volvo Broad Pro" pitchFamily="50" charset="0"/>
              </a:rPr>
              <a:t>Nilsson</a:t>
            </a:r>
          </a:p>
          <a:p>
            <a:r>
              <a:rPr lang="sv-SE" sz="2400" dirty="0">
                <a:latin typeface="Volvo Broad Pro" pitchFamily="50" charset="0"/>
              </a:rPr>
              <a:t>Bil 5:   XWD499      </a:t>
            </a:r>
            <a:r>
              <a:rPr lang="sv-SE" sz="2400" dirty="0" smtClean="0">
                <a:latin typeface="Volvo Broad Pro" pitchFamily="50" charset="0"/>
              </a:rPr>
              <a:t>Jonas </a:t>
            </a:r>
            <a:r>
              <a:rPr lang="sv-SE" sz="2400" dirty="0">
                <a:latin typeface="Volvo Broad Pro" pitchFamily="50" charset="0"/>
              </a:rPr>
              <a:t>Fagersson</a:t>
            </a:r>
          </a:p>
          <a:p>
            <a:r>
              <a:rPr lang="sv-SE" sz="3200" dirty="0" smtClean="0">
                <a:latin typeface="Volvo Broad Pro" pitchFamily="50" charset="0"/>
              </a:rPr>
              <a:t>Vi </a:t>
            </a:r>
            <a:r>
              <a:rPr lang="sv-SE" sz="3200" dirty="0" smtClean="0">
                <a:latin typeface="Volvo Broad Pro" pitchFamily="50" charset="0"/>
              </a:rPr>
              <a:t>har 5.000:- från olka resor som vi vann på sportresor cup i december.</a:t>
            </a:r>
          </a:p>
          <a:p>
            <a:r>
              <a:rPr lang="sv-SE" sz="3200" dirty="0" smtClean="0">
                <a:latin typeface="Volvo Broad Pro" pitchFamily="50" charset="0"/>
              </a:rPr>
              <a:t>- Söka bidrag från IFK Björkö.</a:t>
            </a:r>
            <a:endParaRPr lang="sv-SE" sz="3200" dirty="0" smtClean="0">
              <a:latin typeface="Volvo Broad Pro" pitchFamily="50" charset="0"/>
            </a:endParaRPr>
          </a:p>
          <a:p>
            <a:r>
              <a:rPr lang="sv-SE" sz="3200" dirty="0" smtClean="0">
                <a:latin typeface="Volvo Broad Pro" pitchFamily="50" charset="0"/>
              </a:rPr>
              <a:t>- Söka bidrag från björkis supporterklubb</a:t>
            </a:r>
            <a:r>
              <a:rPr lang="sv-SE" sz="3200" dirty="0" smtClean="0">
                <a:latin typeface="Volvo Broad Pro" pitchFamily="50" charset="0"/>
              </a:rPr>
              <a:t>.</a:t>
            </a:r>
            <a:endParaRPr lang="sv-SE" sz="3200" dirty="0" smtClean="0">
              <a:latin typeface="Volvo Broad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234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Volvo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Månsson Joakim</dc:creator>
  <cp:lastModifiedBy>Joakim Månsson</cp:lastModifiedBy>
  <cp:revision>39</cp:revision>
  <dcterms:created xsi:type="dcterms:W3CDTF">2014-04-23T08:57:41Z</dcterms:created>
  <dcterms:modified xsi:type="dcterms:W3CDTF">2014-06-30T21:55:00Z</dcterms:modified>
</cp:coreProperties>
</file>