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62" r:id="rId6"/>
    <p:sldId id="263" r:id="rId7"/>
    <p:sldId id="257" r:id="rId8"/>
    <p:sldId id="264" r:id="rId9"/>
    <p:sldId id="258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45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280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4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06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755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051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627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1233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406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59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4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6068C-63BF-468E-8261-7883E0E5F9FD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9E8DD-A9A1-449B-B83D-0BF898D437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5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51720" y="344965"/>
            <a:ext cx="5128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Föräldramöte 2014-04-27</a:t>
            </a:r>
            <a:endParaRPr lang="sv-SE" sz="3600" dirty="0">
              <a:solidFill>
                <a:srgbClr val="00B05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3354" y="1916832"/>
            <a:ext cx="66654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Vi behöver en grupp av föräldrar som stöd.</a:t>
            </a:r>
          </a:p>
          <a:p>
            <a:r>
              <a:rPr lang="sv-SE" sz="2800" dirty="0" smtClean="0"/>
              <a:t>Seriematcher</a:t>
            </a:r>
          </a:p>
          <a:p>
            <a:r>
              <a:rPr lang="sv-SE" sz="2800" dirty="0" smtClean="0"/>
              <a:t>Cafe och städlags schema</a:t>
            </a:r>
            <a:endParaRPr lang="sv-SE" sz="2800" dirty="0"/>
          </a:p>
          <a:p>
            <a:r>
              <a:rPr lang="sv-SE" sz="2800" dirty="0"/>
              <a:t>Midsommar</a:t>
            </a:r>
          </a:p>
          <a:p>
            <a:r>
              <a:rPr lang="sv-SE" sz="2800" dirty="0"/>
              <a:t>Björködagen</a:t>
            </a:r>
          </a:p>
          <a:p>
            <a:r>
              <a:rPr lang="sv-SE" sz="2800" dirty="0" smtClean="0"/>
              <a:t>Träningsläger</a:t>
            </a:r>
          </a:p>
          <a:p>
            <a:r>
              <a:rPr lang="sv-SE" sz="2800" dirty="0" smtClean="0"/>
              <a:t>Göteborgs cup</a:t>
            </a:r>
          </a:p>
          <a:p>
            <a:r>
              <a:rPr lang="sv-SE" sz="2800" dirty="0" smtClean="0"/>
              <a:t>Gothia cup</a:t>
            </a:r>
          </a:p>
        </p:txBody>
      </p:sp>
    </p:spTree>
    <p:extLst>
      <p:ext uri="{BB962C8B-B14F-4D97-AF65-F5344CB8AC3E}">
        <p14:creationId xmlns:p14="http://schemas.microsoft.com/office/powerpoint/2010/main" val="42711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6513" y="772026"/>
            <a:ext cx="5428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Green and white supporters</a:t>
            </a:r>
            <a:endParaRPr lang="sv-SE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547" y="1949446"/>
            <a:ext cx="8964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sv-SE" sz="2400" dirty="0" smtClean="0">
                <a:latin typeface="+mj-lt"/>
              </a:rPr>
              <a:t>Vi behöver ett gäng som stöttar oss och som vi kan spåna ihop        med.</a:t>
            </a:r>
          </a:p>
          <a:p>
            <a:pPr marL="342900" indent="-342900">
              <a:buFontTx/>
              <a:buChar char="-"/>
            </a:pPr>
            <a:r>
              <a:rPr lang="sv-SE" sz="2400" dirty="0" smtClean="0">
                <a:latin typeface="+mj-lt"/>
              </a:rPr>
              <a:t>Detta kan vara t.ex när det gäller träningsläger, cuper, aktiviteter, </a:t>
            </a:r>
          </a:p>
          <a:p>
            <a:r>
              <a:rPr lang="sv-SE" sz="2400" dirty="0">
                <a:latin typeface="+mj-lt"/>
              </a:rPr>
              <a:t> </a:t>
            </a:r>
            <a:r>
              <a:rPr lang="sv-SE" sz="2400" dirty="0" smtClean="0">
                <a:latin typeface="+mj-lt"/>
              </a:rPr>
              <a:t>    försäljning och andra saker som vi kan tänkas göra.</a:t>
            </a:r>
          </a:p>
          <a:p>
            <a:pPr marL="342900" indent="-342900">
              <a:buFontTx/>
              <a:buChar char="-"/>
            </a:pPr>
            <a:r>
              <a:rPr lang="sv-SE" sz="2400" dirty="0" smtClean="0">
                <a:latin typeface="+mj-lt"/>
              </a:rPr>
              <a:t>En kontakt för de andra föräldrarna om man nu av någon anledning </a:t>
            </a:r>
          </a:p>
          <a:p>
            <a:r>
              <a:rPr lang="sv-SE" sz="2400" dirty="0">
                <a:latin typeface="+mj-lt"/>
              </a:rPr>
              <a:t> </a:t>
            </a:r>
            <a:r>
              <a:rPr lang="sv-SE" sz="2400" dirty="0" smtClean="0">
                <a:latin typeface="+mj-lt"/>
              </a:rPr>
              <a:t>    inte vill prata med oss.</a:t>
            </a:r>
          </a:p>
          <a:p>
            <a:pPr marL="342900" indent="-342900">
              <a:buFontTx/>
              <a:buChar char="-"/>
            </a:pPr>
            <a:r>
              <a:rPr lang="sv-SE" sz="2400" dirty="0" smtClean="0">
                <a:latin typeface="+mj-lt"/>
              </a:rPr>
              <a:t>Joacim G har sagt att han kan ta tag i detta men behöver </a:t>
            </a:r>
          </a:p>
          <a:p>
            <a:r>
              <a:rPr lang="sv-SE" sz="2400" dirty="0">
                <a:latin typeface="+mj-lt"/>
              </a:rPr>
              <a:t> </a:t>
            </a:r>
            <a:r>
              <a:rPr lang="sv-SE" sz="2400" dirty="0" smtClean="0">
                <a:latin typeface="+mj-lt"/>
              </a:rPr>
              <a:t>    naturligtvis stöd.</a:t>
            </a:r>
          </a:p>
          <a:p>
            <a:r>
              <a:rPr lang="sv-SE" sz="2400" dirty="0" smtClean="0">
                <a:latin typeface="+mj-lt"/>
              </a:rPr>
              <a:t>     Till sin hjälp har Joacim fått Olof Nilsson, Jonas Fagersson </a:t>
            </a:r>
          </a:p>
          <a:p>
            <a:r>
              <a:rPr lang="sv-SE" sz="2400" dirty="0">
                <a:latin typeface="+mj-lt"/>
              </a:rPr>
              <a:t> </a:t>
            </a:r>
            <a:r>
              <a:rPr lang="sv-SE" sz="2400" dirty="0" smtClean="0">
                <a:latin typeface="+mj-lt"/>
              </a:rPr>
              <a:t>    och Julia Schröder, hoppas det blev rätt nu.</a:t>
            </a:r>
            <a:endParaRPr lang="sv-S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0580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9178" y="615007"/>
            <a:ext cx="2681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Seriematcher</a:t>
            </a:r>
            <a:endParaRPr lang="sv-SE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628800"/>
            <a:ext cx="871296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lain" startAt="29"/>
            </a:pPr>
            <a:r>
              <a:rPr lang="sv-SE" sz="3200" dirty="0" smtClean="0">
                <a:latin typeface="+mj-lt"/>
              </a:rPr>
              <a:t>April               Hönö IS - IFK Björkö                 18.00</a:t>
            </a:r>
          </a:p>
          <a:p>
            <a:pPr algn="ctr"/>
            <a:r>
              <a:rPr lang="sv-SE" sz="3200" dirty="0" smtClean="0">
                <a:latin typeface="+mj-lt"/>
              </a:rPr>
              <a:t>4 Maj                 IFK Björkö - Lerums IS               13.00</a:t>
            </a:r>
          </a:p>
          <a:p>
            <a:pPr algn="ctr"/>
            <a:r>
              <a:rPr lang="sv-SE" sz="3200" dirty="0" smtClean="0">
                <a:effectLst/>
                <a:latin typeface="+mj-lt"/>
              </a:rPr>
              <a:t>10 Maj           Guldhedens IK - IFK Björkö           12.00</a:t>
            </a:r>
          </a:p>
          <a:p>
            <a:pPr algn="ctr"/>
            <a:r>
              <a:rPr lang="sv-SE" sz="3200" dirty="0" smtClean="0">
                <a:effectLst/>
                <a:latin typeface="+mj-lt"/>
              </a:rPr>
              <a:t>18 Maj              IFK Björkö - Lundby IF                 13.00</a:t>
            </a:r>
          </a:p>
          <a:p>
            <a:pPr algn="ctr"/>
            <a:r>
              <a:rPr lang="sv-SE" sz="3200" dirty="0" smtClean="0">
                <a:effectLst/>
                <a:latin typeface="+mj-lt"/>
              </a:rPr>
              <a:t>25 Maj               Ahlafors IF - IFK Björkö              12.00</a:t>
            </a:r>
          </a:p>
          <a:p>
            <a:pPr algn="ctr"/>
            <a:r>
              <a:rPr lang="sv-SE" sz="3200" dirty="0" smtClean="0">
                <a:latin typeface="+mj-lt"/>
              </a:rPr>
              <a:t>8 Juni            IFK Björkö – Masthuggets BK        12.00</a:t>
            </a:r>
          </a:p>
          <a:p>
            <a:pPr algn="ctr"/>
            <a:r>
              <a:rPr lang="sv-SE" sz="3200" dirty="0" smtClean="0">
                <a:effectLst/>
                <a:latin typeface="+mj-lt"/>
              </a:rPr>
              <a:t>15 Juni            Älvängens IK  -  IFK Björkö           12.00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987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254" y="458097"/>
            <a:ext cx="8006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Cafe och Städlags lista till vårens matcher</a:t>
            </a:r>
          </a:p>
          <a:p>
            <a:pPr algn="ctr"/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Samling 1 timma innan match.</a:t>
            </a:r>
            <a:endParaRPr lang="sv-SE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138372"/>
            <a:ext cx="55446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+mj-lt"/>
              </a:rPr>
              <a:t>Sön den 4/5  IFK Björkö – Lerums IS</a:t>
            </a:r>
          </a:p>
          <a:p>
            <a:r>
              <a:rPr lang="sv-SE" sz="2000" dirty="0" smtClean="0">
                <a:latin typeface="+mj-lt"/>
              </a:rPr>
              <a:t>Cafe: Linus och Carl-Johan</a:t>
            </a:r>
          </a:p>
          <a:p>
            <a:r>
              <a:rPr lang="sv-SE" sz="2000" dirty="0" smtClean="0">
                <a:latin typeface="+mj-lt"/>
              </a:rPr>
              <a:t>Reserv: Alexander</a:t>
            </a:r>
          </a:p>
          <a:p>
            <a:endParaRPr lang="sv-SE" sz="2000" dirty="0">
              <a:latin typeface="+mj-lt"/>
            </a:endParaRPr>
          </a:p>
          <a:p>
            <a:r>
              <a:rPr lang="sv-SE" sz="2000" dirty="0" smtClean="0">
                <a:latin typeface="+mj-lt"/>
              </a:rPr>
              <a:t>Sön den 18/5  IFK Björkö – Lundby IF</a:t>
            </a:r>
          </a:p>
          <a:p>
            <a:r>
              <a:rPr lang="sv-SE" sz="2000" dirty="0" smtClean="0">
                <a:latin typeface="+mj-lt"/>
              </a:rPr>
              <a:t>Cafe: David och Wiggo</a:t>
            </a:r>
          </a:p>
          <a:p>
            <a:r>
              <a:rPr lang="sv-SE" sz="2000" dirty="0" smtClean="0">
                <a:latin typeface="+mj-lt"/>
              </a:rPr>
              <a:t>Reserv: Wilmer</a:t>
            </a:r>
          </a:p>
          <a:p>
            <a:endParaRPr lang="sv-SE" sz="2000" dirty="0">
              <a:latin typeface="+mj-lt"/>
            </a:endParaRPr>
          </a:p>
          <a:p>
            <a:r>
              <a:rPr lang="sv-SE" sz="2000" dirty="0" smtClean="0">
                <a:latin typeface="+mj-lt"/>
              </a:rPr>
              <a:t>Sön den 8/6  IFK Björkö – Masthuggets BK</a:t>
            </a:r>
          </a:p>
          <a:p>
            <a:r>
              <a:rPr lang="sv-SE" sz="2000" dirty="0" smtClean="0">
                <a:latin typeface="+mj-lt"/>
              </a:rPr>
              <a:t>Cafe: Joel och Agnes</a:t>
            </a:r>
          </a:p>
          <a:p>
            <a:r>
              <a:rPr lang="sv-SE" sz="2000" dirty="0" smtClean="0">
                <a:latin typeface="+mj-lt"/>
              </a:rPr>
              <a:t>Reserv: Simon</a:t>
            </a:r>
            <a:endParaRPr lang="sv-SE" sz="20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97458" y="2492896"/>
            <a:ext cx="34802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>
                <a:latin typeface="+mj-lt"/>
              </a:rPr>
              <a:t>Vårens städpatrull i klubbhuset:</a:t>
            </a:r>
          </a:p>
          <a:p>
            <a:r>
              <a:rPr lang="sv-SE" sz="2000" dirty="0" smtClean="0">
                <a:latin typeface="+mj-lt"/>
              </a:rPr>
              <a:t>Vecka kommer senare.</a:t>
            </a:r>
          </a:p>
          <a:p>
            <a:r>
              <a:rPr lang="sv-SE" sz="2000" dirty="0" smtClean="0">
                <a:latin typeface="+mj-lt"/>
              </a:rPr>
              <a:t>Odd  Anton  Nils/Hugo  </a:t>
            </a:r>
            <a:r>
              <a:rPr lang="sv-SE" sz="2000" dirty="0">
                <a:latin typeface="+mj-lt"/>
              </a:rPr>
              <a:t>A</a:t>
            </a:r>
            <a:r>
              <a:rPr lang="sv-SE" sz="2000" dirty="0" smtClean="0">
                <a:latin typeface="+mj-lt"/>
              </a:rPr>
              <a:t>lfred</a:t>
            </a:r>
          </a:p>
          <a:p>
            <a:r>
              <a:rPr lang="sv-SE" sz="2000" dirty="0" smtClean="0">
                <a:latin typeface="+mj-lt"/>
              </a:rPr>
              <a:t>Reserver:</a:t>
            </a:r>
          </a:p>
          <a:p>
            <a:r>
              <a:rPr lang="sv-SE" sz="2000" dirty="0" smtClean="0">
                <a:latin typeface="+mj-lt"/>
              </a:rPr>
              <a:t>Isak  Isac  </a:t>
            </a:r>
            <a:r>
              <a:rPr lang="sv-SE" sz="2000" dirty="0">
                <a:latin typeface="+mj-lt"/>
              </a:rPr>
              <a:t>E</a:t>
            </a:r>
            <a:r>
              <a:rPr lang="sv-SE" sz="2000" dirty="0" smtClean="0">
                <a:latin typeface="+mj-lt"/>
              </a:rPr>
              <a:t>rik  Jonathan</a:t>
            </a:r>
            <a:endParaRPr lang="sv-SE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416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6204" y="650249"/>
            <a:ext cx="6199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Midsommar och Björködagarna</a:t>
            </a:r>
            <a:endParaRPr lang="sv-SE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5642" y="2420888"/>
            <a:ext cx="725051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200" dirty="0" smtClean="0">
                <a:latin typeface="+mj-lt"/>
              </a:rPr>
              <a:t>Vi brukar åka på bakning till Midsommar. </a:t>
            </a:r>
          </a:p>
          <a:p>
            <a:pPr algn="ctr"/>
            <a:r>
              <a:rPr lang="sv-SE" sz="3200" dirty="0" smtClean="0">
                <a:latin typeface="+mj-lt"/>
              </a:rPr>
              <a:t>20 juni</a:t>
            </a:r>
          </a:p>
          <a:p>
            <a:pPr algn="ctr"/>
            <a:endParaRPr lang="sv-SE" sz="3200" dirty="0">
              <a:latin typeface="+mj-lt"/>
            </a:endParaRPr>
          </a:p>
          <a:p>
            <a:pPr algn="ctr"/>
            <a:r>
              <a:rPr lang="sv-SE" sz="3200" dirty="0">
                <a:latin typeface="+mj-lt"/>
              </a:rPr>
              <a:t>E</a:t>
            </a:r>
            <a:r>
              <a:rPr lang="sv-SE" sz="3200" dirty="0" smtClean="0">
                <a:latin typeface="+mj-lt"/>
              </a:rPr>
              <a:t>n attraktion under en av Björködagarna</a:t>
            </a:r>
          </a:p>
          <a:p>
            <a:pPr algn="ctr"/>
            <a:r>
              <a:rPr lang="sv-SE" sz="3200" dirty="0" smtClean="0">
                <a:latin typeface="+mj-lt"/>
              </a:rPr>
              <a:t>troligtvis 5 juli</a:t>
            </a:r>
            <a:endParaRPr lang="sv-SE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7707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404664"/>
            <a:ext cx="2672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solidFill>
                  <a:srgbClr val="00B050"/>
                </a:solidFill>
                <a:latin typeface="+mj-lt"/>
              </a:rPr>
              <a:t>Träningsläger</a:t>
            </a:r>
            <a:endParaRPr lang="sv-SE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63" y="1412776"/>
            <a:ext cx="91265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+mj-lt"/>
              </a:rPr>
              <a:t>Vi har pratat om ett träningsläger i år:  Danmark</a:t>
            </a:r>
          </a:p>
          <a:p>
            <a:r>
              <a:rPr lang="sv-SE" sz="2400" dirty="0" smtClean="0">
                <a:latin typeface="+mj-lt"/>
              </a:rPr>
              <a:t>Vi har 5.000:- från OLKA resor som vi vann på Sportresor cup i dec.</a:t>
            </a:r>
          </a:p>
          <a:p>
            <a:r>
              <a:rPr lang="sv-SE" sz="2400" dirty="0" smtClean="0">
                <a:latin typeface="+mj-lt"/>
              </a:rPr>
              <a:t>I Saeby finns en anläggning som OLKA har och det kostar ca 1300:-/pers.</a:t>
            </a:r>
          </a:p>
          <a:p>
            <a:r>
              <a:rPr lang="sv-SE" sz="2400" dirty="0" smtClean="0">
                <a:latin typeface="+mj-lt"/>
              </a:rPr>
              <a:t>- Söka bidrag från Björkis supporterklubb.</a:t>
            </a:r>
          </a:p>
          <a:p>
            <a:endParaRPr lang="sv-SE" sz="2400" dirty="0">
              <a:latin typeface="+mj-lt"/>
            </a:endParaRPr>
          </a:p>
          <a:p>
            <a:r>
              <a:rPr lang="sv-SE" sz="2400" dirty="0" smtClean="0">
                <a:latin typeface="+mj-lt"/>
              </a:rPr>
              <a:t>På längre sikt 2-3 år, ”OM” vi skall sikta på ett läger så måste vi börja </a:t>
            </a:r>
          </a:p>
          <a:p>
            <a:r>
              <a:rPr lang="sv-SE" sz="2400" dirty="0" smtClean="0">
                <a:latin typeface="+mj-lt"/>
              </a:rPr>
              <a:t>tänka på detta nu. Laget är då  runt 13 år och garanterat mogna för en </a:t>
            </a:r>
          </a:p>
          <a:p>
            <a:r>
              <a:rPr lang="sv-SE" sz="2400" dirty="0" smtClean="0">
                <a:latin typeface="+mj-lt"/>
              </a:rPr>
              <a:t>Längre vistelse.</a:t>
            </a:r>
          </a:p>
          <a:p>
            <a:r>
              <a:rPr lang="sv-SE" sz="2400" dirty="0" smtClean="0">
                <a:latin typeface="+mj-lt"/>
              </a:rPr>
              <a:t>Uppskattad kostnad för detta är ca 7.000:-/person allt inkluderat.</a:t>
            </a:r>
          </a:p>
          <a:p>
            <a:r>
              <a:rPr lang="sv-SE" sz="2400" dirty="0" smtClean="0">
                <a:latin typeface="+mj-lt"/>
              </a:rPr>
              <a:t>Hur kan vi få in pengar???</a:t>
            </a:r>
            <a:endParaRPr lang="sv-S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86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366375"/>
            <a:ext cx="453650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+mj-lt"/>
              </a:rPr>
              <a:t>Alla matcher spelas på Kviberg.</a:t>
            </a:r>
          </a:p>
          <a:p>
            <a:r>
              <a:rPr lang="sv-SE" sz="2400" dirty="0" smtClean="0">
                <a:latin typeface="+mj-lt"/>
              </a:rPr>
              <a:t>Bra träning inför Gothia </a:t>
            </a:r>
            <a:r>
              <a:rPr lang="sv-SE" sz="2400" dirty="0">
                <a:latin typeface="+mj-lt"/>
              </a:rPr>
              <a:t>C</a:t>
            </a:r>
            <a:r>
              <a:rPr lang="sv-SE" sz="2400" dirty="0" smtClean="0">
                <a:latin typeface="+mj-lt"/>
              </a:rPr>
              <a:t>up.</a:t>
            </a:r>
          </a:p>
          <a:p>
            <a:r>
              <a:rPr lang="sv-SE" sz="2400" dirty="0" smtClean="0">
                <a:latin typeface="+mj-lt"/>
              </a:rPr>
              <a:t>Matchtid är 2x20 min och det är </a:t>
            </a:r>
          </a:p>
          <a:p>
            <a:r>
              <a:rPr lang="sv-SE" sz="2400" b="1" i="1" dirty="0" smtClean="0">
                <a:solidFill>
                  <a:srgbClr val="FF0000"/>
                </a:solidFill>
                <a:latin typeface="+mj-lt"/>
              </a:rPr>
              <a:t>max 12 spelare per </a:t>
            </a:r>
            <a:r>
              <a:rPr lang="sv-SE" sz="2400" b="1" i="1" dirty="0" smtClean="0">
                <a:solidFill>
                  <a:srgbClr val="FF0000"/>
                </a:solidFill>
                <a:latin typeface="+mj-lt"/>
              </a:rPr>
              <a:t>lag per match.</a:t>
            </a:r>
            <a:endParaRPr lang="sv-SE" sz="2400" b="1" i="1" dirty="0" smtClean="0">
              <a:solidFill>
                <a:srgbClr val="FF0000"/>
              </a:solidFill>
              <a:latin typeface="+mj-lt"/>
            </a:endParaRPr>
          </a:p>
          <a:p>
            <a:r>
              <a:rPr lang="sv-SE" sz="2400" dirty="0" smtClean="0">
                <a:latin typeface="+mj-lt"/>
              </a:rPr>
              <a:t>Detta innebär att alla </a:t>
            </a:r>
            <a:r>
              <a:rPr lang="sv-SE" sz="2400" dirty="0" smtClean="0">
                <a:latin typeface="+mj-lt"/>
              </a:rPr>
              <a:t>kan </a:t>
            </a:r>
            <a:r>
              <a:rPr lang="sv-SE" sz="2400" dirty="0" smtClean="0">
                <a:latin typeface="+mj-lt"/>
              </a:rPr>
              <a:t>vara </a:t>
            </a:r>
            <a:r>
              <a:rPr lang="sv-SE" sz="2400" dirty="0" smtClean="0">
                <a:latin typeface="+mj-lt"/>
              </a:rPr>
              <a:t>med</a:t>
            </a:r>
          </a:p>
          <a:p>
            <a:r>
              <a:rPr lang="sv-SE" sz="2400" dirty="0">
                <a:latin typeface="+mj-lt"/>
              </a:rPr>
              <a:t>m</a:t>
            </a:r>
            <a:r>
              <a:rPr lang="sv-SE" sz="2400" dirty="0" smtClean="0">
                <a:latin typeface="+mj-lt"/>
              </a:rPr>
              <a:t>en inte i alla matcher.</a:t>
            </a:r>
            <a:endParaRPr lang="sv-SE" sz="2400" dirty="0" smtClean="0">
              <a:latin typeface="+mj-lt"/>
            </a:endParaRPr>
          </a:p>
          <a:p>
            <a:endParaRPr lang="sv-SE" sz="2400" dirty="0" smtClean="0">
              <a:latin typeface="+mj-lt"/>
            </a:endParaRPr>
          </a:p>
          <a:p>
            <a:r>
              <a:rPr lang="sv-SE" sz="2400" dirty="0" smtClean="0">
                <a:latin typeface="+mj-lt"/>
              </a:rPr>
              <a:t>Vi har nu fått spelschema och de lagen som vi kommer möta ser ni på nästa sida.</a:t>
            </a:r>
          </a:p>
          <a:p>
            <a:endParaRPr lang="sv-SE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833" y="466248"/>
            <a:ext cx="52768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609508"/>
            <a:ext cx="2924897" cy="511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90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1800200" cy="1648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8103241" cy="3075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29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Vcn.ds.volvo.net\vtc-got\home03\T001889\My Documents\My Pictures\IFK Björkö FP-03\gothia_c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32656"/>
            <a:ext cx="2880320" cy="1543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4480" y="2770474"/>
            <a:ext cx="2897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+mj-lt"/>
              </a:rPr>
              <a:t>1.670 lag är anmälda</a:t>
            </a:r>
          </a:p>
          <a:p>
            <a:r>
              <a:rPr lang="sv-SE" sz="2000" dirty="0">
                <a:latin typeface="+mj-lt"/>
              </a:rPr>
              <a:t>f</a:t>
            </a:r>
            <a:r>
              <a:rPr lang="sv-SE" sz="2000" dirty="0" smtClean="0">
                <a:latin typeface="+mj-lt"/>
              </a:rPr>
              <a:t>rån 76 nationer.</a:t>
            </a:r>
            <a:endParaRPr lang="sv-SE" sz="20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5936" y="3645024"/>
            <a:ext cx="520661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>
                <a:latin typeface="+mj-lt"/>
              </a:rPr>
              <a:t>Att tänka på:</a:t>
            </a:r>
          </a:p>
          <a:p>
            <a:pPr marL="342900" indent="-342900">
              <a:buFontTx/>
              <a:buChar char="-"/>
            </a:pPr>
            <a:r>
              <a:rPr lang="sv-SE" sz="2000" dirty="0" smtClean="0">
                <a:latin typeface="+mj-lt"/>
              </a:rPr>
              <a:t>Kolla att passen är giltiga</a:t>
            </a:r>
          </a:p>
          <a:p>
            <a:pPr marL="342900" indent="-342900">
              <a:buFontTx/>
              <a:buChar char="-"/>
            </a:pPr>
            <a:r>
              <a:rPr lang="sv-SE" sz="2000" dirty="0" smtClean="0">
                <a:latin typeface="+mj-lt"/>
              </a:rPr>
              <a:t>Skall vi anmäla oss till invigningen?</a:t>
            </a:r>
          </a:p>
          <a:p>
            <a:pPr marL="342900" indent="-342900">
              <a:buFontTx/>
              <a:buChar char="-"/>
            </a:pPr>
            <a:r>
              <a:rPr lang="sv-SE" sz="2000" dirty="0" smtClean="0">
                <a:latin typeface="+mj-lt"/>
              </a:rPr>
              <a:t>Matchtid </a:t>
            </a:r>
            <a:r>
              <a:rPr lang="sv-SE" sz="2000" dirty="0">
                <a:latin typeface="+mj-lt"/>
              </a:rPr>
              <a:t>är 2x20 min och det är </a:t>
            </a:r>
            <a:endParaRPr lang="sv-SE" sz="2000" dirty="0" smtClean="0">
              <a:latin typeface="+mj-lt"/>
            </a:endParaRPr>
          </a:p>
          <a:p>
            <a:r>
              <a:rPr lang="sv-SE" sz="2000" dirty="0" smtClean="0">
                <a:latin typeface="+mj-lt"/>
              </a:rPr>
              <a:t>      max </a:t>
            </a:r>
            <a:r>
              <a:rPr lang="sv-SE" sz="2000" dirty="0">
                <a:latin typeface="+mj-lt"/>
              </a:rPr>
              <a:t>12 spelare </a:t>
            </a:r>
            <a:r>
              <a:rPr lang="sv-SE" sz="2000" dirty="0" smtClean="0">
                <a:latin typeface="+mj-lt"/>
              </a:rPr>
              <a:t> till match, ingen gräns totalt.</a:t>
            </a:r>
          </a:p>
          <a:p>
            <a:r>
              <a:rPr lang="sv-SE" sz="2000" dirty="0" smtClean="0">
                <a:latin typeface="+mj-lt"/>
              </a:rPr>
              <a:t>-    Gratis app: The gothia</a:t>
            </a:r>
            <a:endParaRPr lang="sv-SE" sz="20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2915" y="1920385"/>
            <a:ext cx="4016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>
                <a:latin typeface="+mj-lt"/>
              </a:rPr>
              <a:t>Vilka skall vara med???</a:t>
            </a:r>
            <a:endParaRPr lang="sv-SE" sz="32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4" y="3880204"/>
            <a:ext cx="38965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>
                <a:latin typeface="+mj-lt"/>
              </a:rPr>
              <a:t>              Ingen fritidsklubb.</a:t>
            </a:r>
          </a:p>
          <a:p>
            <a:r>
              <a:rPr lang="sv-SE" sz="2000" dirty="0" smtClean="0">
                <a:latin typeface="+mj-lt"/>
              </a:rPr>
              <a:t>Engagerade/supporter föräldrar,</a:t>
            </a:r>
          </a:p>
          <a:p>
            <a:r>
              <a:rPr lang="sv-SE" sz="2000" dirty="0">
                <a:latin typeface="+mj-lt"/>
              </a:rPr>
              <a:t>ö</a:t>
            </a:r>
            <a:r>
              <a:rPr lang="sv-SE" sz="2000" dirty="0" smtClean="0">
                <a:latin typeface="+mj-lt"/>
              </a:rPr>
              <a:t>nskemål är minst 1 med på match.</a:t>
            </a:r>
            <a:endParaRPr lang="sv-SE" sz="20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25703" y="2708920"/>
            <a:ext cx="5101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latin typeface="+mj-lt"/>
              </a:rPr>
              <a:t>Vi har idag inte fått något spelschema men det </a:t>
            </a:r>
          </a:p>
          <a:p>
            <a:r>
              <a:rPr lang="sv-SE" sz="2000" dirty="0">
                <a:latin typeface="+mj-lt"/>
              </a:rPr>
              <a:t>kan inte vara långt </a:t>
            </a:r>
            <a:r>
              <a:rPr lang="sv-SE" sz="2000" dirty="0" smtClean="0">
                <a:latin typeface="+mj-lt"/>
              </a:rPr>
              <a:t>borta</a:t>
            </a:r>
            <a:endParaRPr lang="sv-SE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360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530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Månsson Joakim</dc:creator>
  <cp:lastModifiedBy>Joakim Månsson</cp:lastModifiedBy>
  <cp:revision>27</cp:revision>
  <dcterms:created xsi:type="dcterms:W3CDTF">2014-04-23T08:57:41Z</dcterms:created>
  <dcterms:modified xsi:type="dcterms:W3CDTF">2014-05-27T20:27:32Z</dcterms:modified>
</cp:coreProperties>
</file>