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416" y="9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514350" y="2840568"/>
            <a:ext cx="5829300" cy="1960033"/>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6B564878-FC02-431A-918B-8F7980101EAB}" type="datetimeFigureOut">
              <a:rPr lang="sv-SE" smtClean="0"/>
              <a:t>2016-09-01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1244900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B564878-FC02-431A-918B-8F7980101EAB}" type="datetimeFigureOut">
              <a:rPr lang="sv-SE" smtClean="0"/>
              <a:t>2016-09-01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305903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3729037" y="488951"/>
            <a:ext cx="1157288" cy="10401300"/>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257175" y="488951"/>
            <a:ext cx="3357563" cy="1040130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B564878-FC02-431A-918B-8F7980101EAB}" type="datetimeFigureOut">
              <a:rPr lang="sv-SE" smtClean="0"/>
              <a:t>2016-09-01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2496326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B564878-FC02-431A-918B-8F7980101EAB}" type="datetimeFigureOut">
              <a:rPr lang="sv-SE" smtClean="0"/>
              <a:t>2016-09-01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138104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541735" y="5875867"/>
            <a:ext cx="5829300" cy="1816100"/>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6B564878-FC02-431A-918B-8F7980101EAB}" type="datetimeFigureOut">
              <a:rPr lang="sv-SE" smtClean="0"/>
              <a:t>2016-09-01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192963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6B564878-FC02-431A-918B-8F7980101EAB}" type="datetimeFigureOut">
              <a:rPr lang="sv-SE" smtClean="0"/>
              <a:t>2016-09-01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1498351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342900" y="366184"/>
            <a:ext cx="6172200" cy="1524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6B564878-FC02-431A-918B-8F7980101EAB}" type="datetimeFigureOut">
              <a:rPr lang="sv-SE" smtClean="0"/>
              <a:t>2016-09-01</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2472742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6B564878-FC02-431A-918B-8F7980101EAB}" type="datetimeFigureOut">
              <a:rPr lang="sv-SE" smtClean="0"/>
              <a:t>2016-09-01</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4121132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6B564878-FC02-431A-918B-8F7980101EAB}" type="datetimeFigureOut">
              <a:rPr lang="sv-SE" smtClean="0"/>
              <a:t>2016-09-01</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2842049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342900" y="364067"/>
            <a:ext cx="2256235" cy="154940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6B564878-FC02-431A-918B-8F7980101EAB}" type="datetimeFigureOut">
              <a:rPr lang="sv-SE" smtClean="0"/>
              <a:t>2016-09-01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35437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44216" y="6400800"/>
            <a:ext cx="4114800" cy="755651"/>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6B564878-FC02-431A-918B-8F7980101EAB}" type="datetimeFigureOut">
              <a:rPr lang="sv-SE" smtClean="0"/>
              <a:t>2016-09-01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00653BC9-C21F-49A6-9FB5-B52E684D8AF3}" type="slidenum">
              <a:rPr lang="sv-SE" smtClean="0"/>
              <a:t>‹#›</a:t>
            </a:fld>
            <a:endParaRPr lang="sv-SE"/>
          </a:p>
        </p:txBody>
      </p:sp>
    </p:spTree>
    <p:extLst>
      <p:ext uri="{BB962C8B-B14F-4D97-AF65-F5344CB8AC3E}">
        <p14:creationId xmlns:p14="http://schemas.microsoft.com/office/powerpoint/2010/main" val="135290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B564878-FC02-431A-918B-8F7980101EAB}" type="datetimeFigureOut">
              <a:rPr lang="sv-SE" smtClean="0"/>
              <a:t>2016-09-01</a:t>
            </a:fld>
            <a:endParaRPr lang="sv-SE"/>
          </a:p>
        </p:txBody>
      </p:sp>
      <p:sp>
        <p:nvSpPr>
          <p:cNvPr id="5" name="Platshållare för sidfot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0653BC9-C21F-49A6-9FB5-B52E684D8AF3}" type="slidenum">
              <a:rPr lang="sv-SE" smtClean="0"/>
              <a:t>‹#›</a:t>
            </a:fld>
            <a:endParaRPr lang="sv-SE"/>
          </a:p>
        </p:txBody>
      </p:sp>
    </p:spTree>
    <p:extLst>
      <p:ext uri="{BB962C8B-B14F-4D97-AF65-F5344CB8AC3E}">
        <p14:creationId xmlns:p14="http://schemas.microsoft.com/office/powerpoint/2010/main" val="251944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nfo@ifkbankeryd.se"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0"/>
            <a:ext cx="6858000" cy="7571303"/>
          </a:xfrm>
          <a:prstGeom prst="rect">
            <a:avLst/>
          </a:prstGeom>
        </p:spPr>
        <p:txBody>
          <a:bodyPr wrap="square">
            <a:spAutoFit/>
          </a:bodyPr>
          <a:lstStyle/>
          <a:p>
            <a:endParaRPr lang="sv-SE" dirty="0"/>
          </a:p>
          <a:p>
            <a:r>
              <a:rPr lang="sv-SE" b="1" dirty="0" smtClean="0"/>
              <a:t>Funktionärskurs </a:t>
            </a:r>
            <a:r>
              <a:rPr lang="sv-SE" b="1" dirty="0"/>
              <a:t>för </a:t>
            </a:r>
            <a:r>
              <a:rPr lang="sv-SE" b="1" dirty="0" smtClean="0"/>
              <a:t>Föreningsfunktionärer med inriktning på EMP (elektroniskt matchprotokoll)</a:t>
            </a:r>
            <a:endParaRPr lang="sv-SE" dirty="0"/>
          </a:p>
          <a:p>
            <a:r>
              <a:rPr lang="sv-SE" b="1" dirty="0" smtClean="0"/>
              <a:t>september </a:t>
            </a:r>
            <a:r>
              <a:rPr lang="sv-SE" b="1" dirty="0"/>
              <a:t>i </a:t>
            </a:r>
            <a:r>
              <a:rPr lang="sv-SE" b="1" dirty="0" smtClean="0"/>
              <a:t>Bankeryd</a:t>
            </a:r>
          </a:p>
          <a:p>
            <a:endParaRPr lang="sv-SE" dirty="0"/>
          </a:p>
          <a:p>
            <a:r>
              <a:rPr lang="sv-SE" b="1" dirty="0"/>
              <a:t>Målgrupp: </a:t>
            </a:r>
            <a:r>
              <a:rPr lang="sv-SE" dirty="0"/>
              <a:t>Denna kurs riktar sig till </a:t>
            </a:r>
            <a:r>
              <a:rPr lang="sv-SE" dirty="0" smtClean="0"/>
              <a:t>föräldrar samt </a:t>
            </a:r>
            <a:r>
              <a:rPr lang="sv-SE" dirty="0"/>
              <a:t>till </a:t>
            </a:r>
            <a:r>
              <a:rPr lang="sv-SE" dirty="0" smtClean="0"/>
              <a:t>ungdomar som vill </a:t>
            </a:r>
            <a:r>
              <a:rPr lang="sv-SE" dirty="0"/>
              <a:t>utveckla sig som </a:t>
            </a:r>
            <a:r>
              <a:rPr lang="sv-SE" dirty="0" smtClean="0"/>
              <a:t>funktionär, och sitta som funktionärer på </a:t>
            </a:r>
            <a:r>
              <a:rPr lang="sv-SE" b="1" dirty="0" smtClean="0"/>
              <a:t>flickor och </a:t>
            </a:r>
            <a:r>
              <a:rPr lang="sv-SE" b="1" u="sng" dirty="0" smtClean="0"/>
              <a:t>pojkar födda 00/01, flickor och pojkar födda 02/03/samt flickor 04</a:t>
            </a:r>
            <a:r>
              <a:rPr lang="sv-SE" b="1" dirty="0" smtClean="0"/>
              <a:t> </a:t>
            </a:r>
            <a:r>
              <a:rPr lang="sv-SE" dirty="0" smtClean="0"/>
              <a:t>under säsongen </a:t>
            </a:r>
            <a:r>
              <a:rPr lang="sv-SE" dirty="0"/>
              <a:t>2016/2017. </a:t>
            </a:r>
            <a:r>
              <a:rPr lang="sv-SE" dirty="0" smtClean="0"/>
              <a:t>För att få sitta på matcher för ovanstående ålderskullar krävs denna utbildning</a:t>
            </a:r>
            <a:r>
              <a:rPr lang="sv-SE" u="sng" dirty="0" smtClean="0"/>
              <a:t>. Även om man gick kursen förra säsongen, skall man gå i år igen, återkommande varje år</a:t>
            </a:r>
          </a:p>
          <a:p>
            <a:endParaRPr lang="sv-SE" u="sng" dirty="0"/>
          </a:p>
          <a:p>
            <a:r>
              <a:rPr lang="sv-SE" b="1" dirty="0"/>
              <a:t>Plats: </a:t>
            </a:r>
            <a:r>
              <a:rPr lang="sv-SE" b="1" dirty="0" smtClean="0"/>
              <a:t>Bankeryd </a:t>
            </a:r>
          </a:p>
          <a:p>
            <a:r>
              <a:rPr lang="sv-SE" b="1" dirty="0" smtClean="0"/>
              <a:t>Datum</a:t>
            </a:r>
            <a:r>
              <a:rPr lang="sv-SE" b="1" dirty="0"/>
              <a:t>: </a:t>
            </a:r>
            <a:r>
              <a:rPr lang="sv-SE" dirty="0" smtClean="0"/>
              <a:t>Torsdag </a:t>
            </a:r>
            <a:r>
              <a:rPr lang="sv-SE" dirty="0"/>
              <a:t>den </a:t>
            </a:r>
            <a:r>
              <a:rPr lang="sv-SE" dirty="0" smtClean="0"/>
              <a:t>29 september </a:t>
            </a:r>
            <a:r>
              <a:rPr lang="sv-SE" dirty="0"/>
              <a:t>kl. </a:t>
            </a:r>
            <a:r>
              <a:rPr lang="sv-SE" dirty="0" smtClean="0"/>
              <a:t>18.00-21.00 </a:t>
            </a:r>
            <a:endParaRPr lang="sv-SE" dirty="0"/>
          </a:p>
          <a:p>
            <a:r>
              <a:rPr lang="sv-SE" b="1" dirty="0"/>
              <a:t>Instruktör: </a:t>
            </a:r>
            <a:r>
              <a:rPr lang="sv-SE" dirty="0"/>
              <a:t>Astrid Laurin </a:t>
            </a:r>
          </a:p>
          <a:p>
            <a:r>
              <a:rPr lang="sv-SE" dirty="0" smtClean="0"/>
              <a:t>kursmaterial</a:t>
            </a:r>
            <a:r>
              <a:rPr lang="sv-SE" dirty="0"/>
              <a:t>, </a:t>
            </a:r>
            <a:r>
              <a:rPr lang="sv-SE" dirty="0" smtClean="0"/>
              <a:t>kaffe ingår</a:t>
            </a:r>
            <a:endParaRPr lang="sv-SE" b="1" dirty="0"/>
          </a:p>
          <a:p>
            <a:r>
              <a:rPr lang="sv-SE" b="1" dirty="0" smtClean="0"/>
              <a:t>Anmäl </a:t>
            </a:r>
            <a:r>
              <a:rPr lang="sv-SE" b="1" dirty="0"/>
              <a:t>dig </a:t>
            </a:r>
            <a:r>
              <a:rPr lang="sv-SE" b="1" dirty="0" smtClean="0"/>
              <a:t>senast torsdag </a:t>
            </a:r>
            <a:r>
              <a:rPr lang="sv-SE" b="1" dirty="0"/>
              <a:t>den </a:t>
            </a:r>
            <a:r>
              <a:rPr lang="sv-SE" b="1" dirty="0" smtClean="0"/>
              <a:t>18 september </a:t>
            </a:r>
            <a:r>
              <a:rPr lang="sv-SE" b="1" dirty="0"/>
              <a:t>2016 </a:t>
            </a:r>
            <a:r>
              <a:rPr lang="sv-SE" dirty="0" smtClean="0">
                <a:hlinkClick r:id="rId2"/>
              </a:rPr>
              <a:t>info@ifkbankeryd.se</a:t>
            </a:r>
            <a:r>
              <a:rPr lang="sv-SE" b="1" dirty="0" smtClean="0"/>
              <a:t> </a:t>
            </a:r>
          </a:p>
          <a:p>
            <a:endParaRPr lang="sv-SE" b="1" dirty="0" smtClean="0"/>
          </a:p>
          <a:p>
            <a:r>
              <a:rPr lang="sv-SE" dirty="0" smtClean="0"/>
              <a:t>Ange </a:t>
            </a:r>
            <a:r>
              <a:rPr lang="sv-SE" dirty="0"/>
              <a:t>namn, personnummer, </a:t>
            </a:r>
            <a:r>
              <a:rPr lang="sv-SE" dirty="0" smtClean="0"/>
              <a:t>Vilket lag ni tillhör samt e-post </a:t>
            </a:r>
            <a:r>
              <a:rPr lang="sv-SE" b="1" dirty="0" smtClean="0"/>
              <a:t>Information:</a:t>
            </a:r>
            <a:r>
              <a:rPr lang="sv-SE" dirty="0"/>
              <a:t> </a:t>
            </a:r>
            <a:r>
              <a:rPr lang="sv-SE" dirty="0" smtClean="0"/>
              <a:t>För att detta skall kunna fungera på matcherna så får det inte blir för många som är med. Det får inte bli så att ni får en match på hösten och en på våren, utan vi behöver bli ett litet team som tar alla matcher i respektive ålderskull.</a:t>
            </a:r>
          </a:p>
          <a:p>
            <a:r>
              <a:rPr lang="sv-SE" dirty="0" smtClean="0"/>
              <a:t/>
            </a:r>
            <a:br>
              <a:rPr lang="sv-SE" dirty="0" smtClean="0"/>
            </a:br>
            <a:r>
              <a:rPr lang="sv-SE" dirty="0" smtClean="0"/>
              <a:t>Ta med bärbar dator, om möjligt, ej surfplatta eller </a:t>
            </a:r>
            <a:r>
              <a:rPr lang="sv-SE" dirty="0" err="1" smtClean="0"/>
              <a:t>mac</a:t>
            </a:r>
            <a:r>
              <a:rPr lang="sv-SE" dirty="0" smtClean="0"/>
              <a:t>.</a:t>
            </a:r>
            <a:br>
              <a:rPr lang="sv-SE" dirty="0" smtClean="0"/>
            </a:br>
            <a:r>
              <a:rPr lang="sv-SE" dirty="0" smtClean="0"/>
              <a:t>Vid matcher får ni låna dator.</a:t>
            </a:r>
            <a:endParaRPr lang="sv-SE" dirty="0"/>
          </a:p>
          <a:p>
            <a:r>
              <a:rPr lang="sv-SE" b="1" dirty="0"/>
              <a:t>VÄLKOMNA! </a:t>
            </a:r>
            <a:r>
              <a:rPr lang="sv-SE" b="1" dirty="0" smtClean="0"/>
              <a:t>Bernt</a:t>
            </a:r>
            <a:endParaRPr lang="sv-SE"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4704" y="7452320"/>
            <a:ext cx="1872208" cy="14118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3056" y="7541656"/>
            <a:ext cx="2048505" cy="1485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0459928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178</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Office-tema</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IFK</dc:creator>
  <cp:lastModifiedBy>Karlsson, Mikael</cp:lastModifiedBy>
  <cp:revision>6</cp:revision>
  <dcterms:created xsi:type="dcterms:W3CDTF">2016-08-30T07:21:24Z</dcterms:created>
  <dcterms:modified xsi:type="dcterms:W3CDTF">2016-09-01T06:47:28Z</dcterms:modified>
</cp:coreProperties>
</file>