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2" r:id="rId3"/>
    <p:sldId id="258" r:id="rId4"/>
    <p:sldId id="260" r:id="rId5"/>
    <p:sldId id="259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mtClean="0"/>
              <a:t>IFK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3FA1C-56A0-4651-8454-DE6D81AF266A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1EE11-E3DF-47C3-A06E-EC3B35B536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17043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mtClean="0"/>
              <a:t>IFK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1BF32-DAFF-44B1-A733-9FB2A9A4408E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752EF-1383-449C-BB79-FCA45F4EC7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31592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1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668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2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802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3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179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4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523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5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888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6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705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7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74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8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65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752EF-1383-449C-BB79-FCA45F4EC759}" type="slidenum">
              <a:rPr lang="en-GB" smtClean="0"/>
              <a:t>9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 smtClean="0"/>
              <a:t>IFK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10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CCEB-58C0-406D-B423-6E416448908D}" type="datetime1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1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F2CC8-B521-45F9-8FB7-AD312302DB9A}" type="datetime1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02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A37C-9933-497A-B907-3CB74919F9DE}" type="datetime1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75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5928-EB2E-42A8-9712-ABB43E345E61}" type="datetime1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09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6EB4-21C2-44AE-A9C7-C3F2197CAB64}" type="datetime1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35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2133F-E083-4775-B3DF-0814F44D0253}" type="datetime1">
              <a:rPr lang="en-GB" smtClean="0"/>
              <a:t>01/10/2015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21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7AE58-AD2D-4567-BDBA-C83A177A00CF}" type="datetime1">
              <a:rPr lang="en-GB" smtClean="0"/>
              <a:t>01/10/2015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71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BAB9-62EF-40BA-8351-CFC259EFA005}" type="datetime1">
              <a:rPr lang="en-GB" smtClean="0"/>
              <a:t>01/10/2015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67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BDD7-E303-4162-A8F0-F6DF4311DDA5}" type="datetime1">
              <a:rPr lang="en-GB" smtClean="0"/>
              <a:t>01/10/2015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84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037F-CAC3-4399-B5BF-1C02EDC59C3B}" type="datetime1">
              <a:rPr lang="en-GB" smtClean="0"/>
              <a:t>01/10/2015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39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3515-6D38-4DF9-AEA4-F21178ED43F7}" type="datetime1">
              <a:rPr lang="en-GB" smtClean="0"/>
              <a:t>01/10/2015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840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01B77-BEF0-44DA-8E11-EF4C95DD7894}" type="datetime1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4D280-D578-43F3-849A-C9ED1BEBA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57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 txBox="1">
            <a:spLocks/>
          </p:cNvSpPr>
          <p:nvPr/>
        </p:nvSpPr>
        <p:spPr>
          <a:xfrm>
            <a:off x="2305521" y="5342617"/>
            <a:ext cx="7265792" cy="60106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IFK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Bankeryd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– F01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Underrubrik 2"/>
          <p:cNvSpPr txBox="1">
            <a:spLocks/>
          </p:cNvSpPr>
          <p:nvPr/>
        </p:nvSpPr>
        <p:spPr>
          <a:xfrm>
            <a:off x="2202492" y="6029334"/>
            <a:ext cx="7265792" cy="409600"/>
          </a:xfrm>
          <a:prstGeom prst="rect">
            <a:avLst/>
          </a:prstGeom>
        </p:spPr>
        <p:txBody>
          <a:bodyPr vert="horz" lIns="0" tIns="144000" rIns="0" bIns="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Font typeface="Arial" pitchFamily="34" charset="0"/>
              <a:buNone/>
              <a:tabLst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Säsongen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2015 / 2016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681" y="1249088"/>
            <a:ext cx="3448944" cy="376803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515" y="3840866"/>
            <a:ext cx="3699424" cy="23932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1424" y="1451501"/>
            <a:ext cx="2034863" cy="2086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3369" y="1451500"/>
            <a:ext cx="1578467" cy="20411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8834" y="3947476"/>
            <a:ext cx="4352222" cy="281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6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4246" y="1519702"/>
            <a:ext cx="1038037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Matcher &amp; Cuper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Samarbete med F02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Föräldragrupp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Sponsring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från styrelsen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04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4246" y="1519702"/>
            <a:ext cx="103803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Tisdagar</a:t>
            </a:r>
            <a:endParaRPr lang="en-GB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17.30 – 18.15	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Uppvärmning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knäövningar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fys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intervall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18.30 – 19.30	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Handbollsträning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A-hall,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delad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med F03 						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Målvaktsträning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Torsdagar</a:t>
            </a:r>
            <a:endParaRPr lang="en-GB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19.15 – 19.45	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Uppvärmning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knäövningar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20.00 – 21.00	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Handbollsträning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A-hall,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helplan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Uppvärmning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knäövningar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fys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/interval -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obligatoriskt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för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Tiderna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gäller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fram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tills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hallen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Torps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ängar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är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klar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6457" y="1403337"/>
            <a:ext cx="251460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1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246" y="1519702"/>
            <a:ext cx="103803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Målvakt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specifik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målvaktsträning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torsdagar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Linjespelare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Rörelse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spärr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samarbete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hjälper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man 9m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spelarna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Kantspelare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Rörelse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avslut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Individuell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Spelförståelse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tajming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gå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lucka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Spelidé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/starter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Isärdrag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Växel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Bankeryd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Dansk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övergång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Försvarsspel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Snedställ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styra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anfallaren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Lämna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över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Täta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mitten / vid boll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432" y="2865818"/>
            <a:ext cx="54768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7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Matcher &amp; Cuper</a:t>
            </a:r>
            <a:endParaRPr lang="sv-S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03" y="1301221"/>
            <a:ext cx="8721054" cy="5400000"/>
          </a:xfrm>
          <a:prstGeom prst="rect">
            <a:avLst/>
          </a:prstGeom>
        </p:spPr>
      </p:pic>
      <p:sp>
        <p:nvSpPr>
          <p:cNvPr id="7" name="Explosion 2 6"/>
          <p:cNvSpPr/>
          <p:nvPr/>
        </p:nvSpPr>
        <p:spPr>
          <a:xfrm>
            <a:off x="9307147" y="-10828"/>
            <a:ext cx="2755543" cy="2382592"/>
          </a:xfrm>
          <a:prstGeom prst="irregularSeal2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Se kalendern på laget</a:t>
            </a:r>
            <a:r>
              <a:rPr lang="sv-SE" dirty="0" smtClean="0"/>
              <a:t>.se</a:t>
            </a:r>
            <a:endParaRPr lang="sv-SE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141853" y="4405331"/>
            <a:ext cx="121731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DM F00</a:t>
            </a:r>
          </a:p>
          <a:p>
            <a:pPr algn="ctr"/>
            <a:r>
              <a:rPr lang="en-GB" dirty="0"/>
              <a:t>20 </a:t>
            </a:r>
            <a:r>
              <a:rPr lang="en-GB" dirty="0" err="1"/>
              <a:t>nov.</a:t>
            </a:r>
            <a:endParaRPr lang="en-GB" dirty="0"/>
          </a:p>
          <a:p>
            <a:pPr algn="ctr"/>
            <a:r>
              <a:rPr lang="en-GB" dirty="0"/>
              <a:t>Vax!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0141853" y="3237539"/>
            <a:ext cx="121731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Förenings-läger</a:t>
            </a:r>
            <a:endParaRPr lang="en-GB" dirty="0"/>
          </a:p>
          <a:p>
            <a:pPr algn="ctr"/>
            <a:r>
              <a:rPr lang="en-GB" dirty="0"/>
              <a:t>10-11 </a:t>
            </a:r>
            <a:r>
              <a:rPr lang="en-GB" dirty="0" err="1" smtClean="0"/>
              <a:t>okt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38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Samarbete</a:t>
            </a:r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med F02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246" y="1519702"/>
            <a:ext cx="1038037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Varför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underlag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för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spela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själva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serier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Spelarutveckling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Stärka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föreningskänslan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Kul!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Gemensamt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lag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SmBl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F01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serien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Lån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F02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VHF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efter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behov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Någon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gemensam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145" y="2760707"/>
            <a:ext cx="443865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Föräldragrupp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246" y="1519702"/>
            <a:ext cx="103803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Vi tackar Malena och Cissi för senaste årens engagemang!!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Val av ny föräldragrupp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2 föräldrar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Vad?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Kiosk-, städ-, kör-, och tvätt schema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Fördelning av åtaganden för föreningens räkning, föreningsläger, ICA, kyrknyckeln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Lagga in nyheter/dokument om aktiviteter på laget.se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Varför?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Grunden för ett fungerande lag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Dela arbetsuppgifter</a:t>
            </a: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300" y="4621297"/>
            <a:ext cx="23526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7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Sponsring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246" y="1519702"/>
            <a:ext cx="103803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Någon som vill/kan sponsra F01?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996" y="2240898"/>
            <a:ext cx="4224528" cy="422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1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V="1">
            <a:off x="669698" y="1184856"/>
            <a:ext cx="10869772" cy="12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69698" y="373487"/>
            <a:ext cx="106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 </a:t>
            </a:r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r>
              <a:rPr lang="en-GB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styrelsen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246" y="1519702"/>
            <a:ext cx="10380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300" y="3745666"/>
            <a:ext cx="28575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977" y="214546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Widescreen</PresentationFormat>
  <Paragraphs>87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Henrik Holmgren</dc:creator>
  <cp:lastModifiedBy>Henrik Holmgren</cp:lastModifiedBy>
  <cp:revision>15</cp:revision>
  <dcterms:created xsi:type="dcterms:W3CDTF">2015-09-02T18:52:31Z</dcterms:created>
  <dcterms:modified xsi:type="dcterms:W3CDTF">2015-10-01T15:59:15Z</dcterms:modified>
</cp:coreProperties>
</file>