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7" r:id="rId2"/>
    <p:sldId id="262" r:id="rId3"/>
    <p:sldId id="258" r:id="rId4"/>
    <p:sldId id="260" r:id="rId5"/>
    <p:sldId id="259" r:id="rId6"/>
    <p:sldId id="261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smtClean="0"/>
              <a:t>IFK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73FA1C-56A0-4651-8454-DE6D81AF266A}" type="datetimeFigureOut">
              <a:rPr lang="en-GB" smtClean="0"/>
              <a:t>01/10/2015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91EE11-E3DF-47C3-A06E-EC3B35B536F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5170438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GB" smtClean="0"/>
              <a:t>IFK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01BF32-DAFF-44B1-A733-9FB2A9A4408E}" type="datetimeFigureOut">
              <a:rPr lang="en-GB" smtClean="0"/>
              <a:t>01/10/2015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5752EF-1383-449C-BB79-FCA45F4EC75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031592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752EF-1383-449C-BB79-FCA45F4EC759}" type="slidenum">
              <a:rPr lang="en-GB" smtClean="0"/>
              <a:t>1</a:t>
            </a:fld>
            <a:endParaRPr lang="en-GB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GB" smtClean="0"/>
              <a:t>IFK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24668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752EF-1383-449C-BB79-FCA45F4EC759}" type="slidenum">
              <a:rPr lang="en-GB" smtClean="0"/>
              <a:t>2</a:t>
            </a:fld>
            <a:endParaRPr lang="en-GB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GB" smtClean="0"/>
              <a:t>IFK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8802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752EF-1383-449C-BB79-FCA45F4EC759}" type="slidenum">
              <a:rPr lang="en-GB" smtClean="0"/>
              <a:t>3</a:t>
            </a:fld>
            <a:endParaRPr lang="en-GB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GB" smtClean="0"/>
              <a:t>IFK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3179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752EF-1383-449C-BB79-FCA45F4EC759}" type="slidenum">
              <a:rPr lang="en-GB" smtClean="0"/>
              <a:t>4</a:t>
            </a:fld>
            <a:endParaRPr lang="en-GB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GB" smtClean="0"/>
              <a:t>IFK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523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752EF-1383-449C-BB79-FCA45F4EC759}" type="slidenum">
              <a:rPr lang="en-GB" smtClean="0"/>
              <a:t>5</a:t>
            </a:fld>
            <a:endParaRPr lang="en-GB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GB" smtClean="0"/>
              <a:t>IFK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8880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752EF-1383-449C-BB79-FCA45F4EC759}" type="slidenum">
              <a:rPr lang="en-GB" smtClean="0"/>
              <a:t>6</a:t>
            </a:fld>
            <a:endParaRPr lang="en-GB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GB" smtClean="0"/>
              <a:t>IFK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7057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752EF-1383-449C-BB79-FCA45F4EC759}" type="slidenum">
              <a:rPr lang="en-GB" smtClean="0"/>
              <a:t>7</a:t>
            </a:fld>
            <a:endParaRPr lang="en-GB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GB" smtClean="0"/>
              <a:t>IFK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2740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752EF-1383-449C-BB79-FCA45F4EC759}" type="slidenum">
              <a:rPr lang="en-GB" smtClean="0"/>
              <a:t>8</a:t>
            </a:fld>
            <a:endParaRPr lang="en-GB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GB" smtClean="0"/>
              <a:t>IFK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5658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752EF-1383-449C-BB79-FCA45F4EC759}" type="slidenum">
              <a:rPr lang="en-GB" smtClean="0"/>
              <a:t>9</a:t>
            </a:fld>
            <a:endParaRPr lang="en-GB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GB" smtClean="0"/>
              <a:t>IFK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105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8BCCEB-58C0-406D-B423-6E416448908D}" type="datetime1">
              <a:rPr lang="en-GB" smtClean="0"/>
              <a:t>01/10/2015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4D280-D578-43F3-849A-C9ED1BEBA9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813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F2CC8-B521-45F9-8FB7-AD312302DB9A}" type="datetime1">
              <a:rPr lang="en-GB" smtClean="0"/>
              <a:t>01/10/2015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4D280-D578-43F3-849A-C9ED1BEBA9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0020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BA37C-9933-497A-B907-3CB74919F9DE}" type="datetime1">
              <a:rPr lang="en-GB" smtClean="0"/>
              <a:t>01/10/2015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4D280-D578-43F3-849A-C9ED1BEBA9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4750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0D5928-EB2E-42A8-9712-ABB43E345E61}" type="datetime1">
              <a:rPr lang="en-GB" smtClean="0"/>
              <a:t>01/10/2015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4D280-D578-43F3-849A-C9ED1BEBA9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6092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B6EB4-21C2-44AE-A9C7-C3F2197CAB64}" type="datetime1">
              <a:rPr lang="en-GB" smtClean="0"/>
              <a:t>01/10/2015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4D280-D578-43F3-849A-C9ED1BEBA9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03598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2133F-E083-4775-B3DF-0814F44D0253}" type="datetime1">
              <a:rPr lang="en-GB" smtClean="0"/>
              <a:t>01/10/2015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4D280-D578-43F3-849A-C9ED1BEBA9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0217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7AE58-AD2D-4567-BDBA-C83A177A00CF}" type="datetime1">
              <a:rPr lang="en-GB" smtClean="0"/>
              <a:t>01/10/2015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4D280-D578-43F3-849A-C9ED1BEBA9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4716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4BBAB9-62EF-40BA-8351-CFC259EFA005}" type="datetime1">
              <a:rPr lang="en-GB" smtClean="0"/>
              <a:t>01/10/2015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4D280-D578-43F3-849A-C9ED1BEBA9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677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8BDD7-E303-4162-A8F0-F6DF4311DDA5}" type="datetime1">
              <a:rPr lang="en-GB" smtClean="0"/>
              <a:t>01/10/2015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4D280-D578-43F3-849A-C9ED1BEBA9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9842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3037F-CAC3-4399-B5BF-1C02EDC59C3B}" type="datetime1">
              <a:rPr lang="en-GB" smtClean="0"/>
              <a:t>01/10/2015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4D280-D578-43F3-849A-C9ED1BEBA9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3390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63515-6D38-4DF9-AEA4-F21178ED43F7}" type="datetime1">
              <a:rPr lang="en-GB" smtClean="0"/>
              <a:t>01/10/2015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4D280-D578-43F3-849A-C9ED1BEBA9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840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601B77-BEF0-44DA-8E11-EF4C95DD7894}" type="datetime1">
              <a:rPr lang="en-GB" smtClean="0"/>
              <a:t>01/10/2015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4D280-D578-43F3-849A-C9ED1BEBA9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8572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1"/>
          <p:cNvSpPr txBox="1">
            <a:spLocks/>
          </p:cNvSpPr>
          <p:nvPr/>
        </p:nvSpPr>
        <p:spPr>
          <a:xfrm>
            <a:off x="2305521" y="5342617"/>
            <a:ext cx="7265792" cy="601066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IFK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Bankeryd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 – F01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7" name="Underrubrik 2"/>
          <p:cNvSpPr txBox="1">
            <a:spLocks/>
          </p:cNvSpPr>
          <p:nvPr/>
        </p:nvSpPr>
        <p:spPr>
          <a:xfrm>
            <a:off x="2202492" y="6029334"/>
            <a:ext cx="7265792" cy="409600"/>
          </a:xfrm>
          <a:prstGeom prst="rect">
            <a:avLst/>
          </a:prstGeom>
        </p:spPr>
        <p:txBody>
          <a:bodyPr vert="horz" lIns="0" tIns="144000" rIns="0" bIns="0" rtlCol="0">
            <a:noAutofit/>
          </a:bodyPr>
          <a:lstStyle>
            <a:lvl1pPr marL="0" indent="0" algn="ctr" defTabSz="914400" rtl="0" eaLnBrk="1" latinLnBrk="0" hangingPunct="1">
              <a:spcBef>
                <a:spcPts val="1200"/>
              </a:spcBef>
              <a:buFont typeface="Arial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ts val="300"/>
              </a:spcBef>
              <a:buFont typeface="Arial" pitchFamily="34" charset="0"/>
              <a:buNone/>
              <a:tabLst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ts val="3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Säsongen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2015 / 2016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681" y="1249088"/>
            <a:ext cx="3448944" cy="3768038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 flipV="1">
            <a:off x="669698" y="1184856"/>
            <a:ext cx="10869772" cy="1288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2515" y="3840866"/>
            <a:ext cx="3699424" cy="239326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11424" y="1451501"/>
            <a:ext cx="2034863" cy="208664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3369" y="1451500"/>
            <a:ext cx="1578467" cy="20411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48834" y="3947476"/>
            <a:ext cx="4352222" cy="281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06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flipV="1">
            <a:off x="669698" y="1184856"/>
            <a:ext cx="10869772" cy="1288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69698" y="373487"/>
            <a:ext cx="106894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endParaRPr lang="en-GB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4246" y="1519702"/>
            <a:ext cx="1038037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Träning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Matcher &amp; Cuper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Samarbete med F02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Föräldragrupp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Sponsring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Information från styrelsen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04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flipV="1">
            <a:off x="669698" y="1184856"/>
            <a:ext cx="10869772" cy="1288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69698" y="373487"/>
            <a:ext cx="106894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Träning</a:t>
            </a:r>
            <a:endParaRPr lang="en-GB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4246" y="1519702"/>
            <a:ext cx="103803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Tisdagar</a:t>
            </a:r>
            <a:endParaRPr lang="en-GB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17.30 – 18.15	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Uppvärmning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knäövningar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fys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intervall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18.30 – 19.30	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Handbollsträning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A-hall,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delad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med F03 						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Målvaktsträning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Torsdagar</a:t>
            </a:r>
            <a:endParaRPr lang="en-GB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19.15 – 19.45	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Uppvärmning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knäövningar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20.00 – 21.00	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Handbollsträning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A-hall,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helplan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Uppvärmning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knäövningar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fys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/interval -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obligatoriskt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för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träning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hall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Tiderna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gäller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fram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tills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hallen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på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Torps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ängar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är</a:t>
            </a:r>
            <a:r>
              <a:rPr lang="en-GB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klar</a:t>
            </a: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36457" y="1403337"/>
            <a:ext cx="2514600" cy="246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912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flipV="1">
            <a:off x="669698" y="1184856"/>
            <a:ext cx="10869772" cy="1288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69698" y="373487"/>
            <a:ext cx="106894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Träning</a:t>
            </a:r>
            <a:endParaRPr lang="en-GB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4246" y="1519702"/>
            <a:ext cx="1038037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Målvakt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specifik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målvaktsträning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på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torsdagar</a:t>
            </a: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Linjespelare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Rörelse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spärr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samarbete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hur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hjälper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man 9m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spelarna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Kantspelare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Rörelse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avslut</a:t>
            </a: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Individuell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teknik</a:t>
            </a: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Spelförståelse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tajming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/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gå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lucka</a:t>
            </a: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Spelidé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/starter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Isärdrag</a:t>
            </a: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Växel</a:t>
            </a: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Bankeryd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Dansk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övergång</a:t>
            </a: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Försvarsspel</a:t>
            </a: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Snedställ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styra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anfallaren</a:t>
            </a: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Lämna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över</a:t>
            </a: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Täta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mitten / vid boll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4432" y="2865818"/>
            <a:ext cx="5476875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27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flipV="1">
            <a:off x="669698" y="1184856"/>
            <a:ext cx="10869772" cy="1288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69698" y="373487"/>
            <a:ext cx="106894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Matcher &amp; Cuper</a:t>
            </a:r>
            <a:endParaRPr lang="sv-SE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403" y="1301221"/>
            <a:ext cx="8721054" cy="5400000"/>
          </a:xfrm>
          <a:prstGeom prst="rect">
            <a:avLst/>
          </a:prstGeom>
        </p:spPr>
      </p:pic>
      <p:sp>
        <p:nvSpPr>
          <p:cNvPr id="7" name="Explosion 2 6"/>
          <p:cNvSpPr/>
          <p:nvPr/>
        </p:nvSpPr>
        <p:spPr>
          <a:xfrm>
            <a:off x="9307147" y="-10828"/>
            <a:ext cx="2755543" cy="2382592"/>
          </a:xfrm>
          <a:prstGeom prst="irregularSeal2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dirty="0" smtClean="0"/>
              <a:t>Se kalendern på laget</a:t>
            </a:r>
            <a:r>
              <a:rPr lang="sv-SE" dirty="0" smtClean="0"/>
              <a:t>.se</a:t>
            </a:r>
            <a:endParaRPr lang="sv-SE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0141853" y="4405331"/>
            <a:ext cx="1217313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DM F00</a:t>
            </a:r>
          </a:p>
          <a:p>
            <a:pPr algn="ctr"/>
            <a:r>
              <a:rPr lang="en-GB" dirty="0"/>
              <a:t>20 </a:t>
            </a:r>
            <a:r>
              <a:rPr lang="en-GB" dirty="0" err="1"/>
              <a:t>nov.</a:t>
            </a:r>
            <a:endParaRPr lang="en-GB" dirty="0"/>
          </a:p>
          <a:p>
            <a:pPr algn="ctr"/>
            <a:r>
              <a:rPr lang="en-GB" dirty="0"/>
              <a:t>Vax!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10141853" y="3237539"/>
            <a:ext cx="1217313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err="1"/>
              <a:t>Förenings-läger</a:t>
            </a:r>
            <a:endParaRPr lang="en-GB" dirty="0"/>
          </a:p>
          <a:p>
            <a:pPr algn="ctr"/>
            <a:r>
              <a:rPr lang="en-GB" dirty="0"/>
              <a:t>10-11 </a:t>
            </a:r>
            <a:r>
              <a:rPr lang="en-GB" dirty="0" err="1" smtClean="0"/>
              <a:t>okt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538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flipV="1">
            <a:off x="669698" y="1184856"/>
            <a:ext cx="10869772" cy="1288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69698" y="373487"/>
            <a:ext cx="106894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Samarbete</a:t>
            </a:r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med F02</a:t>
            </a:r>
            <a:endParaRPr lang="en-GB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4246" y="1519702"/>
            <a:ext cx="1038037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Varför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inte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underlag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för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att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spela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själva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serier</a:t>
            </a: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Spelarutveckling</a:t>
            </a: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Stärka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föreningskänslan</a:t>
            </a: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Kul!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Hur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Gemensamt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lag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SmBl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F01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serien</a:t>
            </a: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Lån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från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F02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VHF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efter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behov</a:t>
            </a: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Någon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gemensam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träning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2145" y="2760707"/>
            <a:ext cx="4438650" cy="3629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7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flipV="1">
            <a:off x="669698" y="1184856"/>
            <a:ext cx="10869772" cy="1288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69698" y="373487"/>
            <a:ext cx="106894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Föräldragrupp</a:t>
            </a:r>
            <a:endParaRPr lang="en-GB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4246" y="1519702"/>
            <a:ext cx="1038037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S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Vi tackar Malena och Cissi för senaste årens engagemang!!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S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Val av ny föräldragrupp</a:t>
            </a:r>
            <a:r>
              <a:rPr lang="sv-S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, 2 föräldrar</a:t>
            </a:r>
            <a:endParaRPr lang="sv-S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sv-S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v-S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Vad?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v-S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Kiosk-, städ-, kör-, och tvätt schema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v-S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Fördelning av åtaganden för föreningens räkning, föreningsläger, ICA, kyrknyckeln etc.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v-S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Lagga in nyheter/dokument om aktiviteter på laget.se</a:t>
            </a:r>
            <a:endParaRPr lang="sv-S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Varför?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v-S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Grunden för ett fungerande lag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v-S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Dela arbetsuppgifter</a:t>
            </a:r>
            <a:endParaRPr lang="sv-S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300" y="4621297"/>
            <a:ext cx="2352675" cy="180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47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flipV="1">
            <a:off x="669698" y="1184856"/>
            <a:ext cx="10869772" cy="1288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69698" y="373487"/>
            <a:ext cx="106894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Sponsring</a:t>
            </a:r>
            <a:endParaRPr lang="en-GB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4246" y="1519702"/>
            <a:ext cx="10380372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S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Någon som vill/kan sponsra F01?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sv-S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996" y="2240898"/>
            <a:ext cx="4224528" cy="422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71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/>
          <p:cNvCxnSpPr/>
          <p:nvPr/>
        </p:nvCxnSpPr>
        <p:spPr>
          <a:xfrm flipV="1">
            <a:off x="669698" y="1184856"/>
            <a:ext cx="10869772" cy="1288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69698" y="373487"/>
            <a:ext cx="106894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Info </a:t>
            </a:r>
            <a:r>
              <a:rPr lang="en-GB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från</a:t>
            </a:r>
            <a:r>
              <a:rPr lang="en-GB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styrelsen</a:t>
            </a:r>
            <a:endParaRPr lang="en-GB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4246" y="1519702"/>
            <a:ext cx="103803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endParaRPr lang="sv-SE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8300" y="3745666"/>
            <a:ext cx="2857500" cy="16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1977" y="2145466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46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225</Words>
  <Application>Microsoft Office PowerPoint</Application>
  <PresentationFormat>Widescreen</PresentationFormat>
  <Paragraphs>87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Henrik Holmgren</dc:creator>
  <cp:lastModifiedBy>Henrik Holmgren</cp:lastModifiedBy>
  <cp:revision>15</cp:revision>
  <dcterms:created xsi:type="dcterms:W3CDTF">2015-09-02T18:52:31Z</dcterms:created>
  <dcterms:modified xsi:type="dcterms:W3CDTF">2015-10-01T15:59:15Z</dcterms:modified>
</cp:coreProperties>
</file>