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9" r:id="rId9"/>
    <p:sldId id="266" r:id="rId10"/>
    <p:sldId id="267" r:id="rId11"/>
    <p:sldId id="268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Föräldramöte F01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6F9C9-B74F-4E4A-97E9-EC9C2D33217F}" type="datetime1">
              <a:rPr lang="sv-SE" smtClean="0"/>
              <a:t>2014-09-15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2014-09-16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2BB3B-BD94-4A37-A345-DCFA54F85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4662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Föräldramöte F01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9F36F-0495-45D6-B020-A29EE0DB5773}" type="datetime1">
              <a:rPr lang="sv-SE" smtClean="0"/>
              <a:t>2014-09-15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2014-09-16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21ECDF-8560-4B08-B5A1-87D3BD7BD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2219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Föräldramöte F01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21ECDF-8560-4B08-B5A1-87D3BD7BD30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72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F0906-8FA5-4670-AA74-66D0ED4A757F}" type="datetime1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0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41DFD-2F32-477B-ACAB-DD1747F04776}" type="datetime1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80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8B020-B463-47C5-BECC-43B358D3BB5B}" type="datetime1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0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88E0D-4AE5-476A-83FA-712B253B9216}" type="datetime1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01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3C14A-F422-4E33-A0C5-4DB1E85DFF39}" type="datetime1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5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232A9-1A3D-45AB-913D-852343A0D986}" type="datetime1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4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F08CD-FD1C-40FA-924B-DAF7853A82DD}" type="datetime1">
              <a:rPr lang="en-US" smtClean="0"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1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2036-733E-46BB-ACCE-34D256ECB2D8}" type="datetime1">
              <a:rPr lang="en-US" smtClean="0"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55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571A2-B9A6-4089-A051-B1F7AF796E77}" type="datetime1">
              <a:rPr lang="en-US" smtClean="0"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84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EDDA-E9EC-4E6F-953B-AFC5C6C0195B}" type="datetime1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7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42474-C328-43C5-BDBB-C73359C68B92}" type="datetime1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0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D03F7-CF06-4078-8E94-B113F3EF746F}" type="datetime1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Säsongen 2014/2015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8C62B-0D15-458D-AE5F-3D7233AD93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5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IFK-bankeryd-alla-140901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>
                <a:solidFill>
                  <a:srgbClr val="0070C0"/>
                </a:solidFill>
              </a:rPr>
              <a:t>Föräldramöte F01</a:t>
            </a:r>
            <a:br>
              <a:rPr lang="sv-SE" b="1" dirty="0" smtClean="0">
                <a:solidFill>
                  <a:srgbClr val="0070C0"/>
                </a:solidFill>
              </a:rPr>
            </a:br>
            <a:r>
              <a:rPr lang="sv-SE" b="1" dirty="0" smtClean="0">
                <a:solidFill>
                  <a:srgbClr val="0070C0"/>
                </a:solidFill>
              </a:rPr>
              <a:t>2014-09-16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658" y="1600200"/>
            <a:ext cx="414268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861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Ekonomi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Säsongen</a:t>
            </a:r>
            <a:r>
              <a:rPr lang="en-US" dirty="0" smtClean="0"/>
              <a:t> 2014/2015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SzPct val="90000"/>
            </a:pPr>
            <a:r>
              <a:rPr lang="sv-SE" altLang="en-US" sz="2400" dirty="0"/>
              <a:t>Sponsring till laget enligt föreningens policy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sz="2400" dirty="0"/>
              <a:t>Hemmavinsten – 1 lott säljs per spelare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/>
              <a:t>Pris per lott 100kr/mån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/>
              <a:t>Återbäring 21kr till laget och 21 kr till föreningen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sz="2400" dirty="0"/>
              <a:t>Sponsrings match – Vi ska hjälpa till att fylla hallen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/>
              <a:t>Första tillfället 16 november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1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Klubbsortiment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Säsongen</a:t>
            </a:r>
            <a:r>
              <a:rPr lang="en-US" dirty="0" smtClean="0"/>
              <a:t> 2014/2015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SzPct val="90000"/>
            </a:pPr>
            <a:r>
              <a:rPr lang="sv-SE" altLang="en-US" dirty="0">
                <a:cs typeface="Arial" charset="0"/>
                <a:hlinkClick r:id="rId3" action="ppaction://hlinkfile"/>
              </a:rPr>
              <a:t>Nytt </a:t>
            </a:r>
            <a:r>
              <a:rPr lang="sv-SE" altLang="en-US" dirty="0" err="1">
                <a:cs typeface="Arial" charset="0"/>
                <a:hlinkClick r:id="rId3" action="ppaction://hlinkfile"/>
              </a:rPr>
              <a:t>klubbsortement</a:t>
            </a:r>
            <a:r>
              <a:rPr lang="sv-SE" altLang="en-US" dirty="0">
                <a:cs typeface="Arial" charset="0"/>
                <a:hlinkClick r:id="rId3" action="ppaction://hlinkfile"/>
              </a:rPr>
              <a:t> </a:t>
            </a:r>
            <a:r>
              <a:rPr lang="sv-SE" altLang="en-US" dirty="0">
                <a:cs typeface="Arial" charset="0"/>
              </a:rPr>
              <a:t>- </a:t>
            </a:r>
            <a:r>
              <a:rPr lang="sv-SE" altLang="en-US" dirty="0" smtClean="0">
                <a:cs typeface="Arial" charset="0"/>
              </a:rPr>
              <a:t>Hummel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 smtClean="0">
                <a:cs typeface="Arial" charset="0"/>
              </a:rPr>
              <a:t>Föreningskväll på Intersport</a:t>
            </a:r>
          </a:p>
          <a:p>
            <a:pPr lvl="1">
              <a:spcBef>
                <a:spcPts val="600"/>
              </a:spcBef>
              <a:buSzPct val="90000"/>
            </a:pPr>
            <a:r>
              <a:rPr lang="sv-SE" altLang="en-US" dirty="0" smtClean="0">
                <a:cs typeface="Arial" charset="0"/>
              </a:rPr>
              <a:t>18 </a:t>
            </a:r>
            <a:r>
              <a:rPr lang="sv-SE" altLang="en-US" dirty="0">
                <a:cs typeface="Arial" charset="0"/>
              </a:rPr>
              <a:t>september, 17.30-20.00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 smtClean="0">
                <a:cs typeface="Arial" charset="0"/>
              </a:rPr>
              <a:t>Egen </a:t>
            </a:r>
            <a:r>
              <a:rPr lang="sv-SE" altLang="en-US" dirty="0" err="1">
                <a:cs typeface="Arial" charset="0"/>
              </a:rPr>
              <a:t>webshop</a:t>
            </a:r>
            <a:endParaRPr lang="sv-SE" altLang="en-US" dirty="0">
              <a:cs typeface="Arial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89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Övrigt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Säsongen</a:t>
            </a:r>
            <a:r>
              <a:rPr lang="en-US" dirty="0" smtClean="0"/>
              <a:t> 2014/2015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Något ytterligare?</a:t>
            </a:r>
          </a:p>
          <a:p>
            <a:pPr>
              <a:spcBef>
                <a:spcPts val="600"/>
              </a:spcBef>
              <a:buSzPct val="90000"/>
            </a:pPr>
            <a:endParaRPr lang="sv-SE" altLang="en-US" dirty="0"/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Annars slut…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6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Agenda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b="0" dirty="0" smtClean="0"/>
              <a:t>Säsongen 2014/2015</a:t>
            </a:r>
          </a:p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b="0" dirty="0" smtClean="0"/>
              <a:t>Träning</a:t>
            </a:r>
          </a:p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b="0" dirty="0" smtClean="0"/>
              <a:t>Matcher</a:t>
            </a:r>
          </a:p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b="0" dirty="0" smtClean="0"/>
              <a:t>Cuper </a:t>
            </a:r>
          </a:p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dirty="0" smtClean="0"/>
              <a:t>Föräldragrupp</a:t>
            </a:r>
            <a:endParaRPr lang="sv-SE" altLang="en-US" b="0" dirty="0" smtClean="0"/>
          </a:p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b="0" dirty="0" smtClean="0"/>
              <a:t>Aktiviteter/Utbildningar</a:t>
            </a:r>
          </a:p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dirty="0" smtClean="0"/>
              <a:t>Ekonomi</a:t>
            </a:r>
          </a:p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b="0" dirty="0" smtClean="0"/>
              <a:t>Klubbsortiment</a:t>
            </a:r>
          </a:p>
          <a:p>
            <a:pPr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sv-SE" altLang="en-US" b="0" dirty="0" smtClean="0"/>
              <a:t>Övriga frågor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355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Säsongen 2014/2015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500"/>
              </a:spcBef>
              <a:buSzPct val="90000"/>
            </a:pPr>
            <a:r>
              <a:rPr lang="sv-SE" altLang="en-US" sz="2000" dirty="0"/>
              <a:t>Välkommen till en ny säsong</a:t>
            </a:r>
          </a:p>
          <a:p>
            <a:pPr lvl="1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sv-SE" altLang="en-US" sz="2000" dirty="0"/>
              <a:t>17 tjejer</a:t>
            </a:r>
          </a:p>
          <a:p>
            <a:pPr lvl="1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sv-SE" altLang="en-US" sz="2000" dirty="0" smtClean="0"/>
              <a:t>5 Ledare</a:t>
            </a:r>
            <a:endParaRPr lang="sv-SE" altLang="en-US" sz="2000" dirty="0"/>
          </a:p>
          <a:p>
            <a:pPr>
              <a:spcBef>
                <a:spcPts val="500"/>
              </a:spcBef>
              <a:buSzPct val="90000"/>
            </a:pPr>
            <a:r>
              <a:rPr lang="sv-SE" altLang="en-US" sz="2000" dirty="0"/>
              <a:t>2 </a:t>
            </a:r>
            <a:r>
              <a:rPr lang="sv-SE" altLang="en-US" sz="2000" dirty="0" err="1"/>
              <a:t>st</a:t>
            </a:r>
            <a:r>
              <a:rPr lang="sv-SE" altLang="en-US" sz="2000" dirty="0"/>
              <a:t> träningar per vecka </a:t>
            </a:r>
            <a:endParaRPr lang="sv-SE" altLang="en-US" sz="2000" dirty="0" smtClean="0"/>
          </a:p>
          <a:p>
            <a:pPr>
              <a:spcBef>
                <a:spcPts val="500"/>
              </a:spcBef>
              <a:buSzPct val="90000"/>
            </a:pPr>
            <a:r>
              <a:rPr lang="sv-SE" altLang="en-US" sz="2000" dirty="0" smtClean="0"/>
              <a:t>Seriespel, </a:t>
            </a:r>
            <a:r>
              <a:rPr lang="sv-SE" altLang="en-US" sz="2000" dirty="0" err="1" smtClean="0"/>
              <a:t>SmBl</a:t>
            </a:r>
            <a:r>
              <a:rPr lang="sv-SE" altLang="en-US" sz="2000" dirty="0" smtClean="0"/>
              <a:t> &amp; Västergötland</a:t>
            </a:r>
          </a:p>
          <a:p>
            <a:pPr>
              <a:spcBef>
                <a:spcPts val="500"/>
              </a:spcBef>
              <a:buSzPct val="90000"/>
            </a:pPr>
            <a:r>
              <a:rPr lang="sv-SE" altLang="en-US" sz="2000" dirty="0" smtClean="0"/>
              <a:t>Cuper</a:t>
            </a:r>
          </a:p>
          <a:p>
            <a:pPr>
              <a:spcBef>
                <a:spcPts val="500"/>
              </a:spcBef>
              <a:buSzPct val="90000"/>
            </a:pPr>
            <a:r>
              <a:rPr lang="sv-SE" altLang="en-US" sz="2000" dirty="0" smtClean="0"/>
              <a:t>Aktiviteter</a:t>
            </a:r>
            <a:endParaRPr lang="sv-SE" altLang="en-US" sz="20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99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Träning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sv-SE" altLang="en-US" b="1" dirty="0"/>
              <a:t>Tisdagar</a:t>
            </a:r>
          </a:p>
          <a:p>
            <a:pPr>
              <a:buNone/>
            </a:pPr>
            <a:r>
              <a:rPr lang="sv-SE" altLang="en-US" dirty="0"/>
              <a:t>17.15 - 17.30 Uppvärmning med knäövningar (inomhus)</a:t>
            </a:r>
          </a:p>
          <a:p>
            <a:pPr>
              <a:spcBef>
                <a:spcPts val="600"/>
              </a:spcBef>
              <a:buClrTx/>
              <a:buFontTx/>
              <a:buNone/>
            </a:pPr>
            <a:r>
              <a:rPr lang="sv-SE" altLang="en-US" dirty="0"/>
              <a:t>17.30 - 18.30 Handbollsträning i hall</a:t>
            </a:r>
          </a:p>
          <a:p>
            <a:pPr>
              <a:spcBef>
                <a:spcPts val="600"/>
              </a:spcBef>
              <a:buClrTx/>
              <a:buFontTx/>
              <a:buNone/>
            </a:pPr>
            <a:endParaRPr lang="sv-SE" altLang="en-US" dirty="0"/>
          </a:p>
          <a:p>
            <a:pPr>
              <a:buNone/>
            </a:pPr>
            <a:r>
              <a:rPr lang="sv-SE" altLang="en-US" b="1" dirty="0"/>
              <a:t>Torsdagar</a:t>
            </a:r>
          </a:p>
          <a:p>
            <a:pPr>
              <a:buNone/>
            </a:pPr>
            <a:r>
              <a:rPr lang="sv-SE" altLang="en-US" dirty="0"/>
              <a:t>18.45 – 19.00 Uppvärmning med knäövningar (inomhus)</a:t>
            </a:r>
          </a:p>
          <a:p>
            <a:pPr>
              <a:buNone/>
            </a:pPr>
            <a:r>
              <a:rPr lang="sv-SE" altLang="en-US" dirty="0"/>
              <a:t>19.00 - 20.00 Handbollsträning i hall (delad hall med dam juniorerna) </a:t>
            </a:r>
          </a:p>
          <a:p>
            <a:pPr>
              <a:spcBef>
                <a:spcPts val="600"/>
              </a:spcBef>
              <a:buClr>
                <a:srgbClr val="CCCCFF"/>
              </a:buClr>
              <a:buSzPct val="90000"/>
              <a:buFont typeface="Wingdings" charset="2"/>
              <a:buChar char=""/>
            </a:pPr>
            <a:endParaRPr lang="sv-SE" altLang="en-US" dirty="0" smtClean="0"/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 smtClean="0"/>
              <a:t>Tränare </a:t>
            </a:r>
            <a:r>
              <a:rPr lang="sv-SE" altLang="en-US" dirty="0"/>
              <a:t>(Henrik, Stefan N, Magnus, Kai, Stefan A)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Ombytt och klar när träningen startar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Om man inte kan vara med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Närvaro av föräldrar i omklädningsrummet</a:t>
            </a:r>
          </a:p>
          <a:p>
            <a:pPr>
              <a:spcBef>
                <a:spcPts val="600"/>
              </a:spcBef>
              <a:buSzPct val="90000"/>
            </a:pPr>
            <a:endParaRPr lang="sv-SE" altLang="en-US" dirty="0"/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Individuell teknik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Passningar i fart/kontringar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Hur skapar man spelövertag?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dirty="0"/>
              <a:t>Skott/avslut/genombrott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99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Matcher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39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spcBef>
                <a:spcPts val="600"/>
              </a:spcBef>
              <a:buSzPct val="90000"/>
              <a:buNone/>
            </a:pPr>
            <a:r>
              <a:rPr lang="sv-SE" altLang="en-US" sz="4400" b="1" u="sng" dirty="0"/>
              <a:t>Spel i två serier,  </a:t>
            </a:r>
            <a:r>
              <a:rPr lang="sv-SE" altLang="en-US" sz="4400" b="1" u="sng" dirty="0" err="1"/>
              <a:t>SmBl</a:t>
            </a:r>
            <a:r>
              <a:rPr lang="sv-SE" altLang="en-US" sz="4400" b="1" u="sng" dirty="0"/>
              <a:t> F00/01B &amp; VHF F01 </a:t>
            </a:r>
          </a:p>
          <a:p>
            <a:pPr>
              <a:spcBef>
                <a:spcPts val="600"/>
              </a:spcBef>
              <a:buSzPct val="80000"/>
              <a:buFont typeface="Calibri" panose="020F0502020204030204" pitchFamily="34" charset="0"/>
              <a:buChar char="•"/>
            </a:pPr>
            <a:r>
              <a:rPr lang="sv-SE" altLang="en-US" dirty="0"/>
              <a:t>15 lag</a:t>
            </a:r>
          </a:p>
          <a:p>
            <a:pPr>
              <a:spcBef>
                <a:spcPts val="600"/>
              </a:spcBef>
              <a:buSzPct val="80000"/>
              <a:buFont typeface="Calibri" panose="020F0502020204030204" pitchFamily="34" charset="0"/>
              <a:buChar char="•"/>
            </a:pPr>
            <a:r>
              <a:rPr lang="sv-SE" altLang="en-US" dirty="0"/>
              <a:t>30 matcher</a:t>
            </a:r>
          </a:p>
          <a:p>
            <a:pPr lvl="1">
              <a:buSzPct val="80000"/>
            </a:pPr>
            <a:r>
              <a:rPr lang="sv-SE" altLang="en-US" dirty="0" smtClean="0"/>
              <a:t>2/3 </a:t>
            </a:r>
            <a:r>
              <a:rPr lang="sv-SE" altLang="en-US" dirty="0"/>
              <a:t>av matchdagarna → 11 </a:t>
            </a:r>
            <a:r>
              <a:rPr lang="sv-SE" altLang="en-US" dirty="0" smtClean="0"/>
              <a:t>matchdagar, ca 20 matcher</a:t>
            </a:r>
            <a:endParaRPr lang="sv-SE" altLang="en-US" dirty="0"/>
          </a:p>
          <a:p>
            <a:pPr>
              <a:buSzPct val="80000"/>
              <a:buFont typeface="Calibri" panose="020F0502020204030204" pitchFamily="34" charset="0"/>
              <a:buChar char="•"/>
            </a:pPr>
            <a:r>
              <a:rPr lang="sv-SE" altLang="en-US" dirty="0" smtClean="0"/>
              <a:t>3 </a:t>
            </a:r>
            <a:r>
              <a:rPr lang="sv-SE" altLang="en-US" dirty="0"/>
              <a:t>helger med match lördag och söndag (2 </a:t>
            </a:r>
            <a:r>
              <a:rPr lang="sv-SE" altLang="en-US" dirty="0" smtClean="0"/>
              <a:t>helger i nov</a:t>
            </a:r>
            <a:r>
              <a:rPr lang="sv-SE" altLang="en-US" dirty="0"/>
              <a:t>, 1 </a:t>
            </a:r>
            <a:r>
              <a:rPr lang="sv-SE" altLang="en-US" dirty="0" smtClean="0"/>
              <a:t>helg i mars</a:t>
            </a:r>
            <a:r>
              <a:rPr lang="sv-SE" altLang="en-US" dirty="0"/>
              <a:t>)</a:t>
            </a:r>
          </a:p>
          <a:p>
            <a:pPr>
              <a:buSzPct val="80000"/>
              <a:buFont typeface="Calibri" panose="020F0502020204030204" pitchFamily="34" charset="0"/>
              <a:buChar char="•"/>
            </a:pPr>
            <a:r>
              <a:rPr lang="sv-SE" altLang="en-US" dirty="0" smtClean="0"/>
              <a:t>Varav </a:t>
            </a:r>
            <a:r>
              <a:rPr lang="sv-SE" altLang="en-US" dirty="0"/>
              <a:t>1 helg med bortamatch lördag och </a:t>
            </a:r>
            <a:r>
              <a:rPr lang="sv-SE" altLang="en-US" dirty="0" smtClean="0"/>
              <a:t>söndag</a:t>
            </a:r>
          </a:p>
          <a:p>
            <a:pPr>
              <a:buSzPct val="80000"/>
              <a:buFont typeface="Calibri" panose="020F0502020204030204" pitchFamily="34" charset="0"/>
              <a:buChar char="•"/>
            </a:pPr>
            <a:r>
              <a:rPr lang="sv-SE" altLang="en-US" dirty="0" smtClean="0"/>
              <a:t>Buss </a:t>
            </a:r>
            <a:r>
              <a:rPr lang="sv-SE" altLang="en-US" dirty="0"/>
              <a:t>till bortamatcher </a:t>
            </a:r>
            <a:r>
              <a:rPr lang="sv-SE" altLang="en-US" dirty="0">
                <a:solidFill>
                  <a:srgbClr val="FF0000"/>
                </a:solidFill>
              </a:rPr>
              <a:t>utanför</a:t>
            </a:r>
            <a:r>
              <a:rPr lang="sv-SE" altLang="en-US" dirty="0"/>
              <a:t> länet eller resor längre än 9mil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6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1790772"/>
              </p:ext>
            </p:extLst>
          </p:nvPr>
        </p:nvGraphicFramePr>
        <p:xfrm>
          <a:off x="299219" y="3887306"/>
          <a:ext cx="8377237" cy="2422014"/>
        </p:xfrm>
        <a:graphic>
          <a:graphicData uri="http://schemas.openxmlformats.org/drawingml/2006/table">
            <a:tbl>
              <a:tblPr/>
              <a:tblGrid>
                <a:gridCol w="1697037"/>
                <a:gridCol w="1697038"/>
                <a:gridCol w="2490787"/>
                <a:gridCol w="2492375"/>
              </a:tblGrid>
              <a:tr h="32917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oktober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 helg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 dag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 matcher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</a:tr>
              <a:tr h="32917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november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5 helger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7 dagar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12 matcher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  <a:tr h="32917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december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 helg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 dagar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 matcher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2917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januari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 helger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 dagar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4 matcher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  <a:tr h="32917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februari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 helger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 dagar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6 matcher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32917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mars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 helger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2 dagar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4 matcher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FF"/>
                    </a:solidFill>
                  </a:tcPr>
                </a:tc>
              </a:tr>
              <a:tr h="329179"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Totalt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15 helger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17 dagar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3pPr>
                      <a:lvl4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4pPr>
                      <a:lvl5pPr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itchFamily="16" charset="0"/>
                          <a:cs typeface="Arial Unicode MS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sv-SE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 Unicode MS" charset="0"/>
                        </a:rPr>
                        <a:t>30 matcher</a:t>
                      </a:r>
                    </a:p>
                  </a:txBody>
                  <a:tcPr marL="90000" marR="90000" marT="87048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9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Matcher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432" y="1487204"/>
            <a:ext cx="5606341" cy="496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80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Cuper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buSzPct val="90000"/>
            </a:pPr>
            <a:r>
              <a:rPr lang="sv-SE" altLang="en-US" sz="2400" dirty="0"/>
              <a:t>Hallbybollen 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/>
              <a:t>Spelas 3-5 januari, 2015</a:t>
            </a:r>
          </a:p>
          <a:p>
            <a:pPr>
              <a:spcBef>
                <a:spcPts val="600"/>
              </a:spcBef>
              <a:buFont typeface="Times New Roman" pitchFamily="16" charset="0"/>
              <a:buChar char="•"/>
            </a:pPr>
            <a:r>
              <a:rPr lang="sv-SE" altLang="en-US" sz="2400" dirty="0"/>
              <a:t> BUA cup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/>
              <a:t>Spelas 7 mars, 2015</a:t>
            </a:r>
          </a:p>
          <a:p>
            <a:pPr lvl="1">
              <a:spcBef>
                <a:spcPts val="600"/>
              </a:spcBef>
              <a:buClrTx/>
              <a:buFontTx/>
              <a:buNone/>
            </a:pPr>
            <a:r>
              <a:rPr lang="sv-SE" altLang="en-US" sz="2400" dirty="0"/>
              <a:t/>
            </a:r>
            <a:br>
              <a:rPr lang="sv-SE" altLang="en-US" sz="2400" dirty="0"/>
            </a:br>
            <a:endParaRPr lang="sv-SE" altLang="en-US" sz="2400" dirty="0"/>
          </a:p>
          <a:p>
            <a:pPr>
              <a:spcBef>
                <a:spcPts val="600"/>
              </a:spcBef>
              <a:buSzPct val="90000"/>
            </a:pPr>
            <a:r>
              <a:rPr lang="sv-SE" altLang="en-US" sz="2400" dirty="0">
                <a:solidFill>
                  <a:srgbClr val="0070C0"/>
                </a:solidFill>
              </a:rPr>
              <a:t>Åhus cup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>
                <a:solidFill>
                  <a:srgbClr val="0070C0"/>
                </a:solidFill>
              </a:rPr>
              <a:t>Spelas tisdag 16 juli till onsdag 17 juli, 2015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>
                <a:solidFill>
                  <a:srgbClr val="0070C0"/>
                </a:solidFill>
              </a:rPr>
              <a:t>Beach-handboll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 smtClean="0">
                <a:solidFill>
                  <a:srgbClr val="0070C0"/>
                </a:solidFill>
              </a:rPr>
              <a:t>Beach-handboll </a:t>
            </a:r>
            <a:r>
              <a:rPr lang="sv-SE" altLang="en-US" sz="2400" dirty="0">
                <a:solidFill>
                  <a:srgbClr val="0070C0"/>
                </a:solidFill>
              </a:rPr>
              <a:t>träning, 1 dag i veckan, maj-juni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92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Föräldragrupp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Säsongen 2014/2015</a:t>
            </a:r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ts val="400"/>
              </a:spcBef>
              <a:buSzPct val="90000"/>
            </a:pPr>
            <a:r>
              <a:rPr lang="sv-SE" altLang="en-US" sz="2000" dirty="0"/>
              <a:t>Föräldragrupp </a:t>
            </a:r>
            <a:r>
              <a:rPr lang="sv-SE" altLang="en-US" sz="2000" dirty="0" smtClean="0"/>
              <a:t>F01</a:t>
            </a:r>
            <a:endParaRPr lang="sv-SE" altLang="en-US" sz="2000" dirty="0"/>
          </a:p>
          <a:p>
            <a:pPr lvl="1">
              <a:lnSpc>
                <a:spcPct val="80000"/>
              </a:lnSpc>
              <a:spcBef>
                <a:spcPts val="400"/>
              </a:spcBef>
              <a:buFont typeface="Times New Roman" pitchFamily="16" charset="0"/>
              <a:buChar char="–"/>
            </a:pPr>
            <a:r>
              <a:rPr lang="sv-SE" altLang="en-US" sz="1600" dirty="0"/>
              <a:t>Malena </a:t>
            </a:r>
            <a:r>
              <a:rPr lang="sv-SE" altLang="en-US" sz="1600" dirty="0" err="1"/>
              <a:t>Almfors</a:t>
            </a:r>
            <a:endParaRPr lang="sv-SE" altLang="en-US" sz="1600" dirty="0"/>
          </a:p>
          <a:p>
            <a:pPr lvl="1">
              <a:lnSpc>
                <a:spcPct val="80000"/>
              </a:lnSpc>
              <a:spcBef>
                <a:spcPts val="400"/>
              </a:spcBef>
              <a:buFont typeface="Times New Roman" pitchFamily="16" charset="0"/>
              <a:buChar char="–"/>
            </a:pPr>
            <a:r>
              <a:rPr lang="sv-SE" altLang="en-US" sz="1600" dirty="0"/>
              <a:t>Cissi Ståhl</a:t>
            </a:r>
          </a:p>
          <a:p>
            <a:pPr marL="0" indent="0">
              <a:lnSpc>
                <a:spcPct val="80000"/>
              </a:lnSpc>
              <a:spcBef>
                <a:spcPts val="400"/>
              </a:spcBef>
              <a:buClr>
                <a:srgbClr val="CCCCFF"/>
              </a:buClr>
              <a:buSzPct val="90000"/>
              <a:buNone/>
            </a:pPr>
            <a:endParaRPr lang="sv-SE" altLang="en-US" sz="1600" dirty="0" smtClean="0"/>
          </a:p>
          <a:p>
            <a:pPr>
              <a:lnSpc>
                <a:spcPct val="80000"/>
              </a:lnSpc>
              <a:spcBef>
                <a:spcPts val="400"/>
              </a:spcBef>
              <a:buSzPct val="90000"/>
            </a:pPr>
            <a:r>
              <a:rPr lang="sv-SE" altLang="en-US" sz="2000" dirty="0" smtClean="0"/>
              <a:t>Checklista</a:t>
            </a:r>
            <a:endParaRPr lang="sv-SE" altLang="en-US" sz="2000" dirty="0"/>
          </a:p>
          <a:p>
            <a:pPr lvl="1">
              <a:lnSpc>
                <a:spcPct val="80000"/>
              </a:lnSpc>
              <a:spcBef>
                <a:spcPts val="400"/>
              </a:spcBef>
              <a:buFont typeface="Times New Roman" pitchFamily="16" charset="0"/>
              <a:buChar char="–"/>
            </a:pPr>
            <a:r>
              <a:rPr lang="sv-SE" altLang="en-US" sz="1600" dirty="0"/>
              <a:t>Körschema?</a:t>
            </a:r>
          </a:p>
          <a:p>
            <a:pPr lvl="1">
              <a:lnSpc>
                <a:spcPct val="80000"/>
              </a:lnSpc>
              <a:spcBef>
                <a:spcPts val="400"/>
              </a:spcBef>
              <a:buFont typeface="Times New Roman" pitchFamily="16" charset="0"/>
              <a:buChar char="–"/>
            </a:pPr>
            <a:r>
              <a:rPr lang="sv-SE" altLang="en-US" sz="1600" dirty="0"/>
              <a:t>Sekretariat vid hemma matcher </a:t>
            </a:r>
            <a:r>
              <a:rPr lang="sv-SE" altLang="en-US" sz="1600" dirty="0" smtClean="0"/>
              <a:t>(föräldrautbildning)  </a:t>
            </a:r>
            <a:endParaRPr lang="sv-SE" altLang="en-US" sz="1600" dirty="0"/>
          </a:p>
          <a:p>
            <a:pPr lvl="1">
              <a:lnSpc>
                <a:spcPct val="80000"/>
              </a:lnSpc>
              <a:spcBef>
                <a:spcPts val="400"/>
              </a:spcBef>
              <a:buFont typeface="Times New Roman" pitchFamily="16" charset="0"/>
              <a:buChar char="–"/>
            </a:pPr>
            <a:r>
              <a:rPr lang="sv-SE" altLang="en-US" sz="1600" dirty="0"/>
              <a:t>Tvättlista</a:t>
            </a:r>
          </a:p>
          <a:p>
            <a:pPr lvl="1">
              <a:lnSpc>
                <a:spcPct val="80000"/>
              </a:lnSpc>
              <a:spcBef>
                <a:spcPts val="400"/>
              </a:spcBef>
              <a:buFont typeface="Times New Roman" pitchFamily="16" charset="0"/>
              <a:buChar char="–"/>
            </a:pPr>
            <a:r>
              <a:rPr lang="sv-SE" altLang="en-US" sz="1600" dirty="0"/>
              <a:t>Kioskschema</a:t>
            </a:r>
          </a:p>
          <a:p>
            <a:pPr lvl="1">
              <a:lnSpc>
                <a:spcPct val="80000"/>
              </a:lnSpc>
              <a:spcBef>
                <a:spcPts val="400"/>
              </a:spcBef>
              <a:buFont typeface="Times New Roman" pitchFamily="16" charset="0"/>
              <a:buChar char="–"/>
            </a:pPr>
            <a:r>
              <a:rPr lang="sv-SE" altLang="en-US" sz="1600" dirty="0"/>
              <a:t>Packning ICA</a:t>
            </a:r>
          </a:p>
          <a:p>
            <a:pPr lvl="1">
              <a:lnSpc>
                <a:spcPct val="80000"/>
              </a:lnSpc>
              <a:spcBef>
                <a:spcPts val="400"/>
              </a:spcBef>
              <a:buFont typeface="Times New Roman" pitchFamily="16" charset="0"/>
              <a:buChar char="–"/>
            </a:pPr>
            <a:r>
              <a:rPr lang="sv-SE" altLang="en-US" sz="1600" dirty="0"/>
              <a:t>Kyrknyckeln  </a:t>
            </a:r>
            <a:br>
              <a:rPr lang="sv-SE" altLang="en-US" sz="1600" dirty="0"/>
            </a:br>
            <a:endParaRPr lang="sv-SE" altLang="en-US" sz="1600" dirty="0"/>
          </a:p>
          <a:p>
            <a:pPr>
              <a:spcBef>
                <a:spcPts val="600"/>
              </a:spcBef>
              <a:buSzPct val="90000"/>
            </a:pPr>
            <a:r>
              <a:rPr lang="sv-SE" altLang="en-US" sz="2000" dirty="0"/>
              <a:t>Föräldragruppsansvarig i styrelsen</a:t>
            </a:r>
          </a:p>
          <a:p>
            <a:pPr>
              <a:spcBef>
                <a:spcPts val="600"/>
              </a:spcBef>
              <a:buClrTx/>
              <a:buSzPct val="90000"/>
              <a:buFontTx/>
              <a:buNone/>
            </a:pPr>
            <a:r>
              <a:rPr lang="sv-SE" altLang="en-US" sz="1600" dirty="0"/>
              <a:t>- Anette Mellqvist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02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tx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0"/>
            </a:gradFill>
          </a:ln>
        </p:spPr>
        <p:txBody>
          <a:bodyPr/>
          <a:lstStyle/>
          <a:p>
            <a:r>
              <a:rPr lang="sv-SE" b="1" dirty="0" smtClean="0">
                <a:solidFill>
                  <a:srgbClr val="0070C0"/>
                </a:solidFill>
              </a:rPr>
              <a:t>Aktiviteter/Utbildningar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Säsongen</a:t>
            </a:r>
            <a:r>
              <a:rPr lang="en-US" dirty="0" smtClean="0"/>
              <a:t> 2014/2015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258" y="289967"/>
            <a:ext cx="1107190" cy="1125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spcBef>
                <a:spcPts val="600"/>
              </a:spcBef>
              <a:buSzPct val="90000"/>
              <a:buNone/>
            </a:pPr>
            <a:r>
              <a:rPr lang="sv-SE" altLang="en-US" sz="3000" b="1" dirty="0" smtClean="0">
                <a:cs typeface="Arial" charset="0"/>
              </a:rPr>
              <a:t>Aktiviteter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sz="2400" dirty="0" smtClean="0">
                <a:cs typeface="Arial" charset="0"/>
              </a:rPr>
              <a:t>Föreningsläger </a:t>
            </a:r>
            <a:r>
              <a:rPr lang="sv-SE" altLang="en-US" sz="2400" dirty="0">
                <a:cs typeface="Arial" charset="0"/>
              </a:rPr>
              <a:t>(ungdomar födda 03-01)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>
                <a:cs typeface="Arial" charset="0"/>
              </a:rPr>
              <a:t>4 – 5 oktober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>
                <a:cs typeface="Arial" charset="0"/>
              </a:rPr>
              <a:t>Mer info kommer </a:t>
            </a:r>
            <a:endParaRPr lang="sv-SE" altLang="en-US" sz="2400" dirty="0" smtClean="0">
              <a:cs typeface="Arial" charset="0"/>
            </a:endParaRP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 smtClean="0">
                <a:cs typeface="Arial" charset="0"/>
              </a:rPr>
              <a:t>2-3 mammor som hjälper till med övernattning</a:t>
            </a:r>
            <a:endParaRPr lang="sv-SE" altLang="en-US" sz="2400" dirty="0">
              <a:cs typeface="Arial" charset="0"/>
            </a:endParaRPr>
          </a:p>
          <a:p>
            <a:pPr>
              <a:spcBef>
                <a:spcPts val="600"/>
              </a:spcBef>
              <a:buSzPct val="90000"/>
            </a:pPr>
            <a:r>
              <a:rPr lang="sv-SE" altLang="en-US" sz="2400" dirty="0" smtClean="0">
                <a:cs typeface="Arial" charset="0"/>
              </a:rPr>
              <a:t>Egen </a:t>
            </a:r>
            <a:r>
              <a:rPr lang="sv-SE" altLang="en-US" sz="2400" dirty="0">
                <a:cs typeface="Arial" charset="0"/>
              </a:rPr>
              <a:t>aktivitet för laget?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>
                <a:cs typeface="Arial" charset="0"/>
              </a:rPr>
              <a:t>Föräldrarna </a:t>
            </a:r>
            <a:r>
              <a:rPr lang="sv-SE" altLang="en-US" sz="2400" dirty="0" smtClean="0">
                <a:cs typeface="Arial" charset="0"/>
              </a:rPr>
              <a:t>ansvarar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en-US" altLang="en-US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sv-SE" altLang="en-US" sz="3000" b="1" dirty="0" smtClean="0">
                <a:cs typeface="Arial" charset="0"/>
              </a:rPr>
              <a:t>Utbildningar</a:t>
            </a:r>
          </a:p>
          <a:p>
            <a:pPr>
              <a:spcBef>
                <a:spcPts val="600"/>
              </a:spcBef>
              <a:buSzPct val="90000"/>
            </a:pPr>
            <a:r>
              <a:rPr lang="sv-SE" altLang="en-US" sz="2400" dirty="0">
                <a:cs typeface="Arial" charset="0"/>
              </a:rPr>
              <a:t>Domarutbildning </a:t>
            </a:r>
            <a:r>
              <a:rPr lang="sv-SE" altLang="en-US" sz="2400" dirty="0" smtClean="0">
                <a:cs typeface="Arial" charset="0"/>
              </a:rPr>
              <a:t>(03 </a:t>
            </a:r>
            <a:r>
              <a:rPr lang="sv-SE" altLang="en-US" sz="2400" dirty="0">
                <a:cs typeface="Arial" charset="0"/>
              </a:rPr>
              <a:t>och äldre)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>
                <a:cs typeface="Arial" charset="0"/>
              </a:rPr>
              <a:t>24 september, </a:t>
            </a:r>
            <a:r>
              <a:rPr lang="sv-SE" altLang="en-US" sz="2400" dirty="0" err="1">
                <a:cs typeface="Arial" charset="0"/>
              </a:rPr>
              <a:t>kl</a:t>
            </a:r>
            <a:r>
              <a:rPr lang="sv-SE" altLang="en-US" sz="2400" dirty="0">
                <a:cs typeface="Arial" charset="0"/>
              </a:rPr>
              <a:t> 17.30-20.30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>
                <a:cs typeface="Arial" charset="0"/>
              </a:rPr>
              <a:t>Bildsalen </a:t>
            </a:r>
            <a:r>
              <a:rPr lang="sv-SE" altLang="en-US" sz="2400" dirty="0" err="1">
                <a:cs typeface="Arial" charset="0"/>
              </a:rPr>
              <a:t>Attarpsskolan</a:t>
            </a:r>
            <a:endParaRPr lang="sv-SE" altLang="en-US" sz="2400" dirty="0">
              <a:cs typeface="Arial" charset="0"/>
            </a:endParaRPr>
          </a:p>
          <a:p>
            <a:pPr>
              <a:spcBef>
                <a:spcPts val="600"/>
              </a:spcBef>
              <a:buSzPct val="90000"/>
            </a:pPr>
            <a:r>
              <a:rPr lang="sv-SE" altLang="en-US" sz="2400" dirty="0">
                <a:cs typeface="Arial" charset="0"/>
              </a:rPr>
              <a:t>Funktionärsutbildning (föräldrar)</a:t>
            </a:r>
          </a:p>
          <a:p>
            <a:pPr lvl="1">
              <a:spcBef>
                <a:spcPts val="600"/>
              </a:spcBef>
              <a:buFont typeface="Times New Roman" pitchFamily="16" charset="0"/>
              <a:buChar char="–"/>
            </a:pPr>
            <a:r>
              <a:rPr lang="sv-SE" altLang="en-US" sz="2400" dirty="0">
                <a:cs typeface="Arial" charset="0"/>
              </a:rPr>
              <a:t>Bokas per lag hos </a:t>
            </a:r>
            <a:r>
              <a:rPr lang="sv-SE" altLang="en-US" sz="2400" dirty="0" smtClean="0">
                <a:cs typeface="Arial" charset="0"/>
              </a:rPr>
              <a:t>Bernt </a:t>
            </a:r>
            <a:r>
              <a:rPr lang="sv-SE" altLang="en-US" sz="2400" dirty="0">
                <a:cs typeface="Arial" charset="0"/>
              </a:rPr>
              <a:t>– föräldragruppen </a:t>
            </a:r>
            <a:r>
              <a:rPr lang="sv-SE" altLang="en-US" sz="2400" dirty="0" smtClean="0">
                <a:cs typeface="Arial" charset="0"/>
              </a:rPr>
              <a:t>sammanhållande, förslagsvis i samband med träningen torsdag 2 oktober 19.00 – 20.00</a:t>
            </a:r>
            <a:endParaRPr lang="sv-SE" altLang="en-US" sz="2400" dirty="0">
              <a:cs typeface="Arial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sv-SE" altLang="en-US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04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Office PowerPoint</Application>
  <PresentationFormat>On-screen Show (4:3)</PresentationFormat>
  <Paragraphs>143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Föräldramöte F01 2014-09-16</vt:lpstr>
      <vt:lpstr>Agenda</vt:lpstr>
      <vt:lpstr>Säsongen 2014/2015</vt:lpstr>
      <vt:lpstr>Träning</vt:lpstr>
      <vt:lpstr>Matcher</vt:lpstr>
      <vt:lpstr>Matcher</vt:lpstr>
      <vt:lpstr>Cuper</vt:lpstr>
      <vt:lpstr>Föräldragrupp</vt:lpstr>
      <vt:lpstr>Aktiviteter/Utbildningar</vt:lpstr>
      <vt:lpstr>Ekonomi</vt:lpstr>
      <vt:lpstr>Klubbsortiment</vt:lpstr>
      <vt:lpstr>Övrigt</vt:lpstr>
    </vt:vector>
  </TitlesOfParts>
  <Company>Husqvarna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F01 2016-09-16</dc:title>
  <dc:creator>Henrik Holmgren</dc:creator>
  <cp:lastModifiedBy>Henrik Holmgren</cp:lastModifiedBy>
  <cp:revision>23</cp:revision>
  <dcterms:created xsi:type="dcterms:W3CDTF">2014-09-14T13:26:19Z</dcterms:created>
  <dcterms:modified xsi:type="dcterms:W3CDTF">2014-09-15T06:39:06Z</dcterms:modified>
</cp:coreProperties>
</file>