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 id="2147483789" r:id="rId5"/>
  </p:sldMasterIdLst>
  <p:notesMasterIdLst>
    <p:notesMasterId r:id="rId18"/>
  </p:notesMasterIdLst>
  <p:sldIdLst>
    <p:sldId id="2145706284" r:id="rId6"/>
    <p:sldId id="2145706286" r:id="rId7"/>
    <p:sldId id="2145706310" r:id="rId8"/>
    <p:sldId id="2145706285" r:id="rId9"/>
    <p:sldId id="2145706288" r:id="rId10"/>
    <p:sldId id="2145706291" r:id="rId11"/>
    <p:sldId id="2145706293" r:id="rId12"/>
    <p:sldId id="2145706294" r:id="rId13"/>
    <p:sldId id="2145706296" r:id="rId14"/>
    <p:sldId id="2145706318" r:id="rId15"/>
    <p:sldId id="2145706297" r:id="rId16"/>
    <p:sldId id="2145706298" r:id="rId17"/>
  </p:sldIdLst>
  <p:sldSz cx="12192000" cy="6858000"/>
  <p:notesSz cx="9601200" cy="7315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28A383-F75F-A85D-9664-92C91289B263}" name="Jennie Forsell" initials="JF" userId="S::jennie@hellton.se::3a310aed-1a75-4d20-b9b6-3d678627f7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2F0EF"/>
    <a:srgbClr val="F9F8F7"/>
    <a:srgbClr val="F2EFEE"/>
    <a:srgbClr val="26817F"/>
    <a:srgbClr val="A03D57"/>
    <a:srgbClr val="9DA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83" dt="2026-08-31T08:38:24.554"/>
    <p1510:client id="{09DF8AE0-DB80-ACC5-B0C4-A6C8C6774C67}" v="9" dt="2026-08-31T07:19:24.808"/>
    <p1510:client id="{0D685DA8-A488-6871-E723-BD35D7FD233F}" v="199" dt="2026-08-31T12:54:39.833"/>
    <p1510:client id="{12A8DC78-0E2C-397E-5387-5DD0CA046069}" v="2" dt="2026-08-30T14:51:46.815"/>
    <p1510:client id="{2D074CB9-C78F-3562-8193-5BD839F03FC3}" v="15" dt="2026-08-31T07:56:43.547"/>
    <p1510:client id="{63E9C20B-A0B1-0510-03A7-1B23CD48C49B}" v="64" dt="2026-08-30T13:38:36.173"/>
    <p1510:client id="{9A022677-EA6C-5164-497B-0A078744BADD}" v="68" dt="2026-08-31T14:14:41.182"/>
    <p1510:client id="{BA8D8ACD-3695-4C36-99B3-6E26420FFCE9}" v="255" dt="2026-08-31T08:54:40.421"/>
    <p1510:client id="{C7747B79-E883-87B4-75BE-ADB3A5B80860}" v="11" dt="2026-08-30T14:16:10.525"/>
    <p1510:client id="{E721D19B-5E13-C5C1-A004-981A4AC06C1E}" v="8" dt="2026-08-31T19:20:56.291"/>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2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2"/>
            <a:ext cx="4160520" cy="367030"/>
          </a:xfrm>
          <a:prstGeom prst="rect">
            <a:avLst/>
          </a:prstGeom>
        </p:spPr>
        <p:txBody>
          <a:bodyPr vert="horz" lIns="96653" tIns="48327" rIns="96653" bIns="48327" rtlCol="0"/>
          <a:lstStyle>
            <a:lvl1pPr algn="l">
              <a:defRPr sz="1200"/>
            </a:lvl1pPr>
          </a:lstStyle>
          <a:p>
            <a:endParaRPr lang="sv-SE"/>
          </a:p>
        </p:txBody>
      </p:sp>
      <p:sp>
        <p:nvSpPr>
          <p:cNvPr id="3" name="Platshållare för datum 2"/>
          <p:cNvSpPr>
            <a:spLocks noGrp="1"/>
          </p:cNvSpPr>
          <p:nvPr>
            <p:ph type="dt" idx="1"/>
          </p:nvPr>
        </p:nvSpPr>
        <p:spPr>
          <a:xfrm>
            <a:off x="5438458" y="2"/>
            <a:ext cx="4160520" cy="367030"/>
          </a:xfrm>
          <a:prstGeom prst="rect">
            <a:avLst/>
          </a:prstGeom>
        </p:spPr>
        <p:txBody>
          <a:bodyPr vert="horz" lIns="96653" tIns="48327" rIns="96653" bIns="48327" rtlCol="0"/>
          <a:lstStyle>
            <a:lvl1pPr algn="r">
              <a:defRPr sz="1200"/>
            </a:lvl1pPr>
          </a:lstStyle>
          <a:p>
            <a:fld id="{90CBEECD-97CE-804A-B0FF-34B066A5ED8C}" type="datetimeFigureOut">
              <a:rPr lang="sv-SE" smtClean="0"/>
              <a:t>2026-10-15</a:t>
            </a:fld>
            <a:endParaRPr lang="sv-SE"/>
          </a:p>
        </p:txBody>
      </p:sp>
      <p:sp>
        <p:nvSpPr>
          <p:cNvPr id="4" name="Platshållare för bildobjekt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53" tIns="48327" rIns="96653" bIns="48327" rtlCol="0" anchor="ctr"/>
          <a:lstStyle/>
          <a:p>
            <a:endParaRPr lang="sv-SE"/>
          </a:p>
        </p:txBody>
      </p:sp>
      <p:sp>
        <p:nvSpPr>
          <p:cNvPr id="5" name="Platshållare för anteckningar 4"/>
          <p:cNvSpPr>
            <a:spLocks noGrp="1"/>
          </p:cNvSpPr>
          <p:nvPr>
            <p:ph type="body" sz="quarter" idx="3"/>
          </p:nvPr>
        </p:nvSpPr>
        <p:spPr>
          <a:xfrm>
            <a:off x="960120" y="3520439"/>
            <a:ext cx="7680960" cy="2880361"/>
          </a:xfrm>
          <a:prstGeom prst="rect">
            <a:avLst/>
          </a:prstGeom>
        </p:spPr>
        <p:txBody>
          <a:bodyPr vert="horz" lIns="96653" tIns="48327" rIns="96653" bIns="48327"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948171"/>
            <a:ext cx="4160520" cy="367029"/>
          </a:xfrm>
          <a:prstGeom prst="rect">
            <a:avLst/>
          </a:prstGeom>
        </p:spPr>
        <p:txBody>
          <a:bodyPr vert="horz" lIns="96653" tIns="48327" rIns="96653" bIns="48327" rtlCol="0" anchor="b"/>
          <a:lstStyle>
            <a:lvl1pPr algn="l">
              <a:defRPr sz="1200"/>
            </a:lvl1pPr>
          </a:lstStyle>
          <a:p>
            <a:endParaRPr lang="sv-SE"/>
          </a:p>
        </p:txBody>
      </p:sp>
      <p:sp>
        <p:nvSpPr>
          <p:cNvPr id="7" name="Platshållare för bildnummer 6"/>
          <p:cNvSpPr>
            <a:spLocks noGrp="1"/>
          </p:cNvSpPr>
          <p:nvPr>
            <p:ph type="sldNum" sz="quarter" idx="5"/>
          </p:nvPr>
        </p:nvSpPr>
        <p:spPr>
          <a:xfrm>
            <a:off x="5438458" y="6948171"/>
            <a:ext cx="4160520" cy="367029"/>
          </a:xfrm>
          <a:prstGeom prst="rect">
            <a:avLst/>
          </a:prstGeom>
        </p:spPr>
        <p:txBody>
          <a:bodyPr vert="horz" lIns="96653" tIns="48327" rIns="96653" bIns="48327" rtlCol="0" anchor="b"/>
          <a:lstStyle>
            <a:lvl1pPr algn="r">
              <a:defRPr sz="1200"/>
            </a:lvl1pPr>
          </a:lstStyle>
          <a:p>
            <a:fld id="{8C4B93AF-78B4-004B-9763-0070639BD53D}" type="slidenum">
              <a:rPr lang="sv-SE" smtClean="0"/>
              <a:t>‹#›</a:t>
            </a:fld>
            <a:endParaRPr lang="sv-SE"/>
          </a:p>
        </p:txBody>
      </p:sp>
    </p:spTree>
    <p:extLst>
      <p:ext uri="{BB962C8B-B14F-4D97-AF65-F5344CB8AC3E}">
        <p14:creationId xmlns:p14="http://schemas.microsoft.com/office/powerpoint/2010/main" val="3244048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D73552A8-1D61-8F11-6488-3F670911AC92}"/>
              </a:ext>
            </a:extLst>
          </p:cNvPr>
          <p:cNvPicPr>
            <a:picLocks noChangeAspect="1"/>
          </p:cNvPicPr>
          <p:nvPr userDrawn="1"/>
        </p:nvPicPr>
        <p:blipFill>
          <a:blip r:embed="rId2">
            <a:alphaModFix amt="20000"/>
          </a:blip>
          <a:stretch>
            <a:fillRect/>
          </a:stretch>
        </p:blipFill>
        <p:spPr>
          <a:xfrm>
            <a:off x="-3621787" y="3291363"/>
            <a:ext cx="7243573" cy="6835758"/>
          </a:xfrm>
          <a:prstGeom prst="rect">
            <a:avLst/>
          </a:prstGeom>
        </p:spPr>
      </p:pic>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1524000" y="2291423"/>
            <a:ext cx="9144000"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1524000" y="3191356"/>
            <a:ext cx="9144000"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3"/>
          <a:srcRect/>
          <a:stretch/>
        </p:blipFill>
        <p:spPr>
          <a:xfrm>
            <a:off x="10245506" y="6248400"/>
            <a:ext cx="1597403" cy="285341"/>
          </a:xfrm>
          <a:prstGeom prst="rect">
            <a:avLst/>
          </a:prstGeom>
        </p:spPr>
      </p:pic>
    </p:spTree>
    <p:extLst>
      <p:ext uri="{BB962C8B-B14F-4D97-AF65-F5344CB8AC3E}">
        <p14:creationId xmlns:p14="http://schemas.microsoft.com/office/powerpoint/2010/main" val="472857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7554351" y="1517700"/>
            <a:ext cx="4133814"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7554351" y="2417633"/>
            <a:ext cx="4133814"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2"/>
          <a:srcRect/>
          <a:stretch/>
        </p:blipFill>
        <p:spPr>
          <a:xfrm>
            <a:off x="10245506" y="6248400"/>
            <a:ext cx="1597403" cy="285341"/>
          </a:xfrm>
          <a:prstGeom prst="rect">
            <a:avLst/>
          </a:prstGeom>
        </p:spPr>
      </p:pic>
      <p:sp>
        <p:nvSpPr>
          <p:cNvPr id="5" name="Platshållare för bild 4">
            <a:extLst>
              <a:ext uri="{FF2B5EF4-FFF2-40B4-BE49-F238E27FC236}">
                <a16:creationId xmlns:a16="http://schemas.microsoft.com/office/drawing/2014/main" id="{E9B15385-6E09-45C0-E2BC-BE89D7D3E9D3}"/>
              </a:ext>
            </a:extLst>
          </p:cNvPr>
          <p:cNvSpPr>
            <a:spLocks noGrp="1"/>
          </p:cNvSpPr>
          <p:nvPr>
            <p:ph type="pic" sz="quarter" idx="10"/>
          </p:nvPr>
        </p:nvSpPr>
        <p:spPr>
          <a:xfrm>
            <a:off x="-1" y="0"/>
            <a:ext cx="7005711" cy="6858000"/>
          </a:xfrm>
          <a:solidFill>
            <a:schemeClr val="bg1"/>
          </a:solidFill>
        </p:spPr>
        <p:txBody>
          <a:bodyPr/>
          <a:lstStyle/>
          <a:p>
            <a:r>
              <a:rPr lang="sv-SE"/>
              <a:t>Klicka på ikonen för att lägga till en bild</a:t>
            </a:r>
          </a:p>
        </p:txBody>
      </p:sp>
    </p:spTree>
    <p:extLst>
      <p:ext uri="{BB962C8B-B14F-4D97-AF65-F5344CB8AC3E}">
        <p14:creationId xmlns:p14="http://schemas.microsoft.com/office/powerpoint/2010/main" val="296747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och bilder">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C3090715-03DE-54A4-8040-FB7783CBBA51}"/>
              </a:ext>
            </a:extLst>
          </p:cNvPr>
          <p:cNvSpPr>
            <a:spLocks noGrp="1"/>
          </p:cNvSpPr>
          <p:nvPr>
            <p:ph type="pic" sz="quarter" idx="10" hasCustomPrompt="1"/>
          </p:nvPr>
        </p:nvSpPr>
        <p:spPr>
          <a:xfrm>
            <a:off x="0" y="3429000"/>
            <a:ext cx="6096000" cy="3429000"/>
          </a:xfrm>
          <a:prstGeom prst="rect">
            <a:avLst/>
          </a:prstGeom>
          <a:solidFill>
            <a:schemeClr val="bg1"/>
          </a:solidFill>
        </p:spPr>
        <p:txBody>
          <a:bodyPr/>
          <a:lstStyle>
            <a:lvl1pPr marL="0" indent="0">
              <a:buNone/>
              <a:defRPr sz="2000">
                <a:latin typeface="+mj-lt"/>
              </a:defRPr>
            </a:lvl1pPr>
          </a:lstStyle>
          <a:p>
            <a:r>
              <a:rPr lang="sv-SE"/>
              <a:t>Lägg in bild här</a:t>
            </a:r>
          </a:p>
        </p:txBody>
      </p:sp>
      <p:sp>
        <p:nvSpPr>
          <p:cNvPr id="10" name="Platshållare för bild 8">
            <a:extLst>
              <a:ext uri="{FF2B5EF4-FFF2-40B4-BE49-F238E27FC236}">
                <a16:creationId xmlns:a16="http://schemas.microsoft.com/office/drawing/2014/main" id="{B6003358-903F-CAFA-5E21-67D45452C6D4}"/>
              </a:ext>
            </a:extLst>
          </p:cNvPr>
          <p:cNvSpPr>
            <a:spLocks noGrp="1"/>
          </p:cNvSpPr>
          <p:nvPr>
            <p:ph type="pic" sz="quarter" idx="11" hasCustomPrompt="1"/>
          </p:nvPr>
        </p:nvSpPr>
        <p:spPr>
          <a:xfrm>
            <a:off x="6096000" y="0"/>
            <a:ext cx="6096000" cy="3429000"/>
          </a:xfrm>
          <a:prstGeom prst="rect">
            <a:avLst/>
          </a:prstGeom>
          <a:solidFill>
            <a:schemeClr val="bg1"/>
          </a:solidFill>
        </p:spPr>
        <p:txBody>
          <a:bodyPr/>
          <a:lstStyle>
            <a:lvl1pPr marL="0" indent="0">
              <a:buNone/>
              <a:defRPr sz="2000">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Lägg in bild här</a:t>
            </a:r>
          </a:p>
          <a:p>
            <a:endParaRPr lang="sv-SE"/>
          </a:p>
        </p:txBody>
      </p:sp>
      <p:sp>
        <p:nvSpPr>
          <p:cNvPr id="12" name="Platshållare för innehåll 11">
            <a:extLst>
              <a:ext uri="{FF2B5EF4-FFF2-40B4-BE49-F238E27FC236}">
                <a16:creationId xmlns:a16="http://schemas.microsoft.com/office/drawing/2014/main" id="{A16D18CC-57D2-5360-2E8E-1AE6B6AE9C47}"/>
              </a:ext>
            </a:extLst>
          </p:cNvPr>
          <p:cNvSpPr>
            <a:spLocks noGrp="1"/>
          </p:cNvSpPr>
          <p:nvPr>
            <p:ph sz="quarter" idx="12"/>
          </p:nvPr>
        </p:nvSpPr>
        <p:spPr>
          <a:xfrm>
            <a:off x="712304" y="480289"/>
            <a:ext cx="4671391" cy="2302668"/>
          </a:xfrm>
          <a:prstGeom prst="rect">
            <a:avLst/>
          </a:prstGeom>
        </p:spPr>
        <p:txBody>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
        <p:nvSpPr>
          <p:cNvPr id="22" name="Platshållare för innehåll 11">
            <a:extLst>
              <a:ext uri="{FF2B5EF4-FFF2-40B4-BE49-F238E27FC236}">
                <a16:creationId xmlns:a16="http://schemas.microsoft.com/office/drawing/2014/main" id="{2B2072BB-A9A7-1504-D3BE-7B44775F03BB}"/>
              </a:ext>
            </a:extLst>
          </p:cNvPr>
          <p:cNvSpPr>
            <a:spLocks noGrp="1"/>
          </p:cNvSpPr>
          <p:nvPr>
            <p:ph sz="quarter" idx="13"/>
          </p:nvPr>
        </p:nvSpPr>
        <p:spPr>
          <a:xfrm>
            <a:off x="6808304" y="3909289"/>
            <a:ext cx="4671391" cy="2304000"/>
          </a:xfrm>
          <a:prstGeom prst="rect">
            <a:avLst/>
          </a:prstGeom>
        </p:spPr>
        <p:txBody>
          <a:bodyPr>
            <a:normAutofit/>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5DE76674-0669-4BF2-2570-88377D1AE25F}"/>
              </a:ext>
            </a:extLst>
          </p:cNvPr>
          <p:cNvPicPr>
            <a:picLocks noChangeAspect="1"/>
          </p:cNvPicPr>
          <p:nvPr userDrawn="1"/>
        </p:nvPicPr>
        <p:blipFill>
          <a:blip r:embed="rId2"/>
          <a:srcRect/>
          <a:stretch/>
        </p:blipFill>
        <p:spPr>
          <a:xfrm>
            <a:off x="10245506" y="6248400"/>
            <a:ext cx="1597403" cy="285341"/>
          </a:xfrm>
          <a:prstGeom prst="rect">
            <a:avLst/>
          </a:prstGeom>
        </p:spPr>
      </p:pic>
    </p:spTree>
    <p:extLst>
      <p:ext uri="{BB962C8B-B14F-4D97-AF65-F5344CB8AC3E}">
        <p14:creationId xmlns:p14="http://schemas.microsoft.com/office/powerpoint/2010/main" val="104836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rutor">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691F907-BB43-E381-2A57-E625D6FC2D19}"/>
              </a:ext>
            </a:extLst>
          </p:cNvPr>
          <p:cNvSpPr/>
          <p:nvPr userDrawn="1"/>
        </p:nvSpPr>
        <p:spPr>
          <a:xfrm>
            <a:off x="1631001" y="2081736"/>
            <a:ext cx="4377447" cy="34046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A0C811D4-2FA8-3419-DF2A-2BED1AE74C71}"/>
              </a:ext>
            </a:extLst>
          </p:cNvPr>
          <p:cNvSpPr/>
          <p:nvPr userDrawn="1"/>
        </p:nvSpPr>
        <p:spPr>
          <a:xfrm>
            <a:off x="6183552" y="2081736"/>
            <a:ext cx="4377447" cy="3404681"/>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1">
            <a:extLst>
              <a:ext uri="{FF2B5EF4-FFF2-40B4-BE49-F238E27FC236}">
                <a16:creationId xmlns:a16="http://schemas.microsoft.com/office/drawing/2014/main" id="{A5F09B98-80AB-2E4F-C582-120C51B60FB0}"/>
              </a:ext>
            </a:extLst>
          </p:cNvPr>
          <p:cNvSpPr>
            <a:spLocks noGrp="1"/>
          </p:cNvSpPr>
          <p:nvPr>
            <p:ph type="ctrTitle" hasCustomPrompt="1"/>
          </p:nvPr>
        </p:nvSpPr>
        <p:spPr>
          <a:xfrm>
            <a:off x="1631001" y="1016035"/>
            <a:ext cx="8929998" cy="935857"/>
          </a:xfrm>
          <a:prstGeom prst="rect">
            <a:avLst/>
          </a:prstGeom>
        </p:spPr>
        <p:txBody>
          <a:bodyPr anchor="b"/>
          <a:lstStyle>
            <a:lvl1pPr algn="l">
              <a:lnSpc>
                <a:spcPts val="3600"/>
              </a:lnSpc>
              <a:defRPr sz="3000" b="1" i="0">
                <a:solidFill>
                  <a:schemeClr val="tx2"/>
                </a:solidFill>
                <a:latin typeface="+mj-lt"/>
              </a:defRPr>
            </a:lvl1pPr>
          </a:lstStyle>
          <a:p>
            <a:r>
              <a:rPr lang="sv-SE"/>
              <a:t>Rubrik</a:t>
            </a:r>
          </a:p>
        </p:txBody>
      </p:sp>
      <p:sp>
        <p:nvSpPr>
          <p:cNvPr id="12" name="Platshållare för innehåll 11">
            <a:extLst>
              <a:ext uri="{FF2B5EF4-FFF2-40B4-BE49-F238E27FC236}">
                <a16:creationId xmlns:a16="http://schemas.microsoft.com/office/drawing/2014/main" id="{7AF20A7C-D38D-9E98-15A1-0C6A0CAF92B8}"/>
              </a:ext>
            </a:extLst>
          </p:cNvPr>
          <p:cNvSpPr>
            <a:spLocks noGrp="1"/>
          </p:cNvSpPr>
          <p:nvPr>
            <p:ph sz="quarter" idx="10"/>
          </p:nvPr>
        </p:nvSpPr>
        <p:spPr>
          <a:xfrm>
            <a:off x="2034580" y="2500582"/>
            <a:ext cx="3570287" cy="2566987"/>
          </a:xfrm>
          <a:prstGeom prst="rect">
            <a:avLst/>
          </a:prstGeom>
        </p:spPr>
        <p:txBody>
          <a:bodyPr>
            <a:normAutofit/>
          </a:bodyPr>
          <a:lstStyle>
            <a:lvl1pPr>
              <a:lnSpc>
                <a:spcPts val="2500"/>
              </a:lnSpc>
              <a:defRPr sz="2000">
                <a:ln>
                  <a:noFill/>
                </a:ln>
                <a:solidFill>
                  <a:schemeClr val="bg1"/>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sp>
        <p:nvSpPr>
          <p:cNvPr id="13" name="Platshållare för innehåll 11">
            <a:extLst>
              <a:ext uri="{FF2B5EF4-FFF2-40B4-BE49-F238E27FC236}">
                <a16:creationId xmlns:a16="http://schemas.microsoft.com/office/drawing/2014/main" id="{603A9CC5-C397-D669-6AA1-E5323C72E58E}"/>
              </a:ext>
            </a:extLst>
          </p:cNvPr>
          <p:cNvSpPr>
            <a:spLocks noGrp="1"/>
          </p:cNvSpPr>
          <p:nvPr>
            <p:ph sz="quarter" idx="11"/>
          </p:nvPr>
        </p:nvSpPr>
        <p:spPr>
          <a:xfrm>
            <a:off x="6587133" y="2500582"/>
            <a:ext cx="3570287" cy="2566987"/>
          </a:xfrm>
          <a:prstGeom prst="rect">
            <a:avLst/>
          </a:prstGeom>
        </p:spPr>
        <p:txBody>
          <a:bodyPr>
            <a:normAutofit/>
          </a:bodyPr>
          <a:lstStyle>
            <a:lvl1pPr>
              <a:lnSpc>
                <a:spcPts val="2500"/>
              </a:lnSpc>
              <a:defRPr sz="2000">
                <a:ln>
                  <a:noFill/>
                </a:ln>
                <a:solidFill>
                  <a:schemeClr val="tx2"/>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EC7D623F-B365-CE38-DD3E-DF7E4C2F32E4}"/>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212618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Rubrik och rutor">
    <p:bg>
      <p:bgPr>
        <a:solidFill>
          <a:srgbClr val="26817F">
            <a:alpha val="49412"/>
          </a:srgbClr>
        </a:solidFill>
        <a:effectLst/>
      </p:bgPr>
    </p:bg>
    <p:spTree>
      <p:nvGrpSpPr>
        <p:cNvPr id="1" name=""/>
        <p:cNvGrpSpPr/>
        <p:nvPr/>
      </p:nvGrpSpPr>
      <p:grpSpPr>
        <a:xfrm>
          <a:off x="0" y="0"/>
          <a:ext cx="0" cy="0"/>
          <a:chOff x="0" y="0"/>
          <a:chExt cx="0" cy="0"/>
        </a:xfrm>
      </p:grpSpPr>
      <p:sp>
        <p:nvSpPr>
          <p:cNvPr id="12" name="Rektangel med rundade hörn 11">
            <a:extLst>
              <a:ext uri="{FF2B5EF4-FFF2-40B4-BE49-F238E27FC236}">
                <a16:creationId xmlns:a16="http://schemas.microsoft.com/office/drawing/2014/main" id="{8F4C9390-0F49-4790-85B6-9AE262951F2A}"/>
              </a:ext>
            </a:extLst>
          </p:cNvPr>
          <p:cNvSpPr/>
          <p:nvPr userDrawn="1"/>
        </p:nvSpPr>
        <p:spPr>
          <a:xfrm>
            <a:off x="7831613"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med rundade hörn 12">
            <a:extLst>
              <a:ext uri="{FF2B5EF4-FFF2-40B4-BE49-F238E27FC236}">
                <a16:creationId xmlns:a16="http://schemas.microsoft.com/office/drawing/2014/main" id="{3C7E6151-4DDB-1469-BC68-1779622E892C}"/>
              </a:ext>
            </a:extLst>
          </p:cNvPr>
          <p:cNvSpPr/>
          <p:nvPr userDrawn="1"/>
        </p:nvSpPr>
        <p:spPr>
          <a:xfrm>
            <a:off x="4659645"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med rundade hörn 19">
            <a:extLst>
              <a:ext uri="{FF2B5EF4-FFF2-40B4-BE49-F238E27FC236}">
                <a16:creationId xmlns:a16="http://schemas.microsoft.com/office/drawing/2014/main" id="{862375F1-486D-84C9-1D71-5C7EAB977900}"/>
              </a:ext>
            </a:extLst>
          </p:cNvPr>
          <p:cNvSpPr/>
          <p:nvPr userDrawn="1"/>
        </p:nvSpPr>
        <p:spPr>
          <a:xfrm>
            <a:off x="1476359" y="3429000"/>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med rundade hörn 10">
            <a:extLst>
              <a:ext uri="{FF2B5EF4-FFF2-40B4-BE49-F238E27FC236}">
                <a16:creationId xmlns:a16="http://schemas.microsoft.com/office/drawing/2014/main" id="{62D284B1-0796-2AF8-4C6D-307E105C5A5F}"/>
              </a:ext>
            </a:extLst>
          </p:cNvPr>
          <p:cNvSpPr/>
          <p:nvPr userDrawn="1"/>
        </p:nvSpPr>
        <p:spPr>
          <a:xfrm>
            <a:off x="7831613"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med rundade hörn 9">
            <a:extLst>
              <a:ext uri="{FF2B5EF4-FFF2-40B4-BE49-F238E27FC236}">
                <a16:creationId xmlns:a16="http://schemas.microsoft.com/office/drawing/2014/main" id="{3B1BD1BA-5295-A64C-DB96-F845DEBCF0E6}"/>
              </a:ext>
            </a:extLst>
          </p:cNvPr>
          <p:cNvSpPr/>
          <p:nvPr userDrawn="1"/>
        </p:nvSpPr>
        <p:spPr>
          <a:xfrm>
            <a:off x="4659645"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a:extLst>
              <a:ext uri="{FF2B5EF4-FFF2-40B4-BE49-F238E27FC236}">
                <a16:creationId xmlns:a16="http://schemas.microsoft.com/office/drawing/2014/main" id="{B0395DF5-1644-DE76-85FE-811ED6E30DCC}"/>
              </a:ext>
            </a:extLst>
          </p:cNvPr>
          <p:cNvSpPr/>
          <p:nvPr userDrawn="1"/>
        </p:nvSpPr>
        <p:spPr>
          <a:xfrm>
            <a:off x="1476359" y="923312"/>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atshållare för text 13">
            <a:extLst>
              <a:ext uri="{FF2B5EF4-FFF2-40B4-BE49-F238E27FC236}">
                <a16:creationId xmlns:a16="http://schemas.microsoft.com/office/drawing/2014/main" id="{22E4D204-9BDB-F204-DAA7-DC9F9AB6EF8D}"/>
              </a:ext>
            </a:extLst>
          </p:cNvPr>
          <p:cNvSpPr>
            <a:spLocks noGrp="1"/>
          </p:cNvSpPr>
          <p:nvPr>
            <p:ph type="body" sz="quarter" idx="12" hasCustomPrompt="1"/>
          </p:nvPr>
        </p:nvSpPr>
        <p:spPr>
          <a:xfrm>
            <a:off x="1868488"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5" name="Platshållare för text 13">
            <a:extLst>
              <a:ext uri="{FF2B5EF4-FFF2-40B4-BE49-F238E27FC236}">
                <a16:creationId xmlns:a16="http://schemas.microsoft.com/office/drawing/2014/main" id="{C8FA7027-6C4F-3244-F5B0-93A885EBCAAA}"/>
              </a:ext>
            </a:extLst>
          </p:cNvPr>
          <p:cNvSpPr>
            <a:spLocks noGrp="1"/>
          </p:cNvSpPr>
          <p:nvPr>
            <p:ph type="body" sz="quarter" idx="13" hasCustomPrompt="1"/>
          </p:nvPr>
        </p:nvSpPr>
        <p:spPr>
          <a:xfrm>
            <a:off x="1868488"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6" name="Platshållare för text 13">
            <a:extLst>
              <a:ext uri="{FF2B5EF4-FFF2-40B4-BE49-F238E27FC236}">
                <a16:creationId xmlns:a16="http://schemas.microsoft.com/office/drawing/2014/main" id="{2EE55ADB-4483-D2EE-D0DC-352415A94951}"/>
              </a:ext>
            </a:extLst>
          </p:cNvPr>
          <p:cNvSpPr>
            <a:spLocks noGrp="1"/>
          </p:cNvSpPr>
          <p:nvPr>
            <p:ph type="body" sz="quarter" idx="14" hasCustomPrompt="1"/>
          </p:nvPr>
        </p:nvSpPr>
        <p:spPr>
          <a:xfrm>
            <a:off x="5022850" y="1255871"/>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7" name="Platshållare för text 13">
            <a:extLst>
              <a:ext uri="{FF2B5EF4-FFF2-40B4-BE49-F238E27FC236}">
                <a16:creationId xmlns:a16="http://schemas.microsoft.com/office/drawing/2014/main" id="{16285158-F2C8-885E-3DA6-4BD57D35A2FC}"/>
              </a:ext>
            </a:extLst>
          </p:cNvPr>
          <p:cNvSpPr>
            <a:spLocks noGrp="1"/>
          </p:cNvSpPr>
          <p:nvPr>
            <p:ph type="body" sz="quarter" idx="15" hasCustomPrompt="1"/>
          </p:nvPr>
        </p:nvSpPr>
        <p:spPr>
          <a:xfrm>
            <a:off x="5020267"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8" name="Platshållare för text 13">
            <a:extLst>
              <a:ext uri="{FF2B5EF4-FFF2-40B4-BE49-F238E27FC236}">
                <a16:creationId xmlns:a16="http://schemas.microsoft.com/office/drawing/2014/main" id="{948754BA-6073-B5BE-6925-66F376F5AB1C}"/>
              </a:ext>
            </a:extLst>
          </p:cNvPr>
          <p:cNvSpPr>
            <a:spLocks noGrp="1"/>
          </p:cNvSpPr>
          <p:nvPr>
            <p:ph type="body" sz="quarter" idx="16" hasCustomPrompt="1"/>
          </p:nvPr>
        </p:nvSpPr>
        <p:spPr>
          <a:xfrm>
            <a:off x="8200477"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9" name="Platshållare för text 13">
            <a:extLst>
              <a:ext uri="{FF2B5EF4-FFF2-40B4-BE49-F238E27FC236}">
                <a16:creationId xmlns:a16="http://schemas.microsoft.com/office/drawing/2014/main" id="{0C5BAC6B-D7A2-05DB-2C6B-9E6C95E03897}"/>
              </a:ext>
            </a:extLst>
          </p:cNvPr>
          <p:cNvSpPr>
            <a:spLocks noGrp="1"/>
          </p:cNvSpPr>
          <p:nvPr>
            <p:ph type="body" sz="quarter" idx="17" hasCustomPrompt="1"/>
          </p:nvPr>
        </p:nvSpPr>
        <p:spPr>
          <a:xfrm>
            <a:off x="8201465"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pic>
        <p:nvPicPr>
          <p:cNvPr id="8" name="Bildobjekt 7">
            <a:extLst>
              <a:ext uri="{FF2B5EF4-FFF2-40B4-BE49-F238E27FC236}">
                <a16:creationId xmlns:a16="http://schemas.microsoft.com/office/drawing/2014/main" id="{FED4FC0A-1E75-AB23-E200-813B73F76440}"/>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34607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rutor">
    <p:bg>
      <p:bgPr>
        <a:solidFill>
          <a:srgbClr val="F2EFEE"/>
        </a:solidFill>
        <a:effectLst/>
      </p:bgPr>
    </p:bg>
    <p:spTree>
      <p:nvGrpSpPr>
        <p:cNvPr id="1" name=""/>
        <p:cNvGrpSpPr/>
        <p:nvPr/>
      </p:nvGrpSpPr>
      <p:grpSpPr>
        <a:xfrm>
          <a:off x="0" y="0"/>
          <a:ext cx="0" cy="0"/>
          <a:chOff x="0" y="0"/>
          <a:chExt cx="0" cy="0"/>
        </a:xfrm>
      </p:grpSpPr>
      <p:sp>
        <p:nvSpPr>
          <p:cNvPr id="59" name="Platshållare för bild 58">
            <a:extLst>
              <a:ext uri="{FF2B5EF4-FFF2-40B4-BE49-F238E27FC236}">
                <a16:creationId xmlns:a16="http://schemas.microsoft.com/office/drawing/2014/main" id="{0850D49E-8F5E-F662-0558-01FB3EBF5955}"/>
              </a:ext>
            </a:extLst>
          </p:cNvPr>
          <p:cNvSpPr>
            <a:spLocks noGrp="1"/>
          </p:cNvSpPr>
          <p:nvPr>
            <p:ph type="pic" sz="quarter" idx="10" hasCustomPrompt="1"/>
          </p:nvPr>
        </p:nvSpPr>
        <p:spPr>
          <a:xfrm>
            <a:off x="4360982" y="1029506"/>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39" name="Rektangel 38">
            <a:extLst>
              <a:ext uri="{FF2B5EF4-FFF2-40B4-BE49-F238E27FC236}">
                <a16:creationId xmlns:a16="http://schemas.microsoft.com/office/drawing/2014/main" id="{249146B5-1450-3FD6-0317-CC871ACDB591}"/>
              </a:ext>
            </a:extLst>
          </p:cNvPr>
          <p:cNvSpPr/>
          <p:nvPr userDrawn="1"/>
        </p:nvSpPr>
        <p:spPr>
          <a:xfrm>
            <a:off x="7891974" y="1"/>
            <a:ext cx="4300025" cy="6858000"/>
          </a:xfrm>
          <a:prstGeom prst="rect">
            <a:avLst/>
          </a:prstGeom>
          <a:solidFill>
            <a:srgbClr val="26817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BB187A8-B18B-28C2-008E-FE47C0E3E98F}"/>
              </a:ext>
            </a:extLst>
          </p:cNvPr>
          <p:cNvSpPr>
            <a:spLocks noGrp="1"/>
          </p:cNvSpPr>
          <p:nvPr>
            <p:ph type="title" hasCustomPrompt="1"/>
          </p:nvPr>
        </p:nvSpPr>
        <p:spPr>
          <a:xfrm>
            <a:off x="769034" y="1051655"/>
            <a:ext cx="2998706" cy="545773"/>
          </a:xfrm>
        </p:spPr>
        <p:txBody>
          <a:bodyPr>
            <a:normAutofit/>
          </a:bodyPr>
          <a:lstStyle>
            <a:lvl1pPr>
              <a:lnSpc>
                <a:spcPts val="3000"/>
              </a:lnSpc>
              <a:defRPr sz="2400" b="1">
                <a:solidFill>
                  <a:schemeClr val="tx2"/>
                </a:solidFill>
              </a:defRPr>
            </a:lvl1pPr>
          </a:lstStyle>
          <a:p>
            <a:r>
              <a:rPr lang="sv-SE"/>
              <a:t>Rubrik</a:t>
            </a:r>
          </a:p>
        </p:txBody>
      </p:sp>
      <p:sp>
        <p:nvSpPr>
          <p:cNvPr id="51" name="Rektangel 50">
            <a:extLst>
              <a:ext uri="{FF2B5EF4-FFF2-40B4-BE49-F238E27FC236}">
                <a16:creationId xmlns:a16="http://schemas.microsoft.com/office/drawing/2014/main" id="{731A5868-3922-BD55-F35F-8E94BDADB4B6}"/>
              </a:ext>
            </a:extLst>
          </p:cNvPr>
          <p:cNvSpPr/>
          <p:nvPr userDrawn="1"/>
        </p:nvSpPr>
        <p:spPr>
          <a:xfrm>
            <a:off x="7891974" y="1029506"/>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BB834B15-A803-2209-9DC5-0BEB5AA7CD9D}"/>
              </a:ext>
            </a:extLst>
          </p:cNvPr>
          <p:cNvSpPr/>
          <p:nvPr userDrawn="1"/>
        </p:nvSpPr>
        <p:spPr>
          <a:xfrm>
            <a:off x="7891974" y="2692207"/>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EFE3C101-226F-C030-6802-F868FFB51DB7}"/>
              </a:ext>
            </a:extLst>
          </p:cNvPr>
          <p:cNvSpPr/>
          <p:nvPr userDrawn="1"/>
        </p:nvSpPr>
        <p:spPr>
          <a:xfrm>
            <a:off x="7891974" y="4345048"/>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Platshållare för bild 59">
            <a:extLst>
              <a:ext uri="{FF2B5EF4-FFF2-40B4-BE49-F238E27FC236}">
                <a16:creationId xmlns:a16="http://schemas.microsoft.com/office/drawing/2014/main" id="{8AD9FE13-64E1-9E5D-3A34-AD187FA4998B}"/>
              </a:ext>
            </a:extLst>
          </p:cNvPr>
          <p:cNvSpPr>
            <a:spLocks noGrp="1"/>
          </p:cNvSpPr>
          <p:nvPr>
            <p:ph type="pic" sz="quarter" idx="11" hasCustomPrompt="1"/>
          </p:nvPr>
        </p:nvSpPr>
        <p:spPr>
          <a:xfrm>
            <a:off x="4360982" y="2692233"/>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1" name="Platshållare för bild 60">
            <a:extLst>
              <a:ext uri="{FF2B5EF4-FFF2-40B4-BE49-F238E27FC236}">
                <a16:creationId xmlns:a16="http://schemas.microsoft.com/office/drawing/2014/main" id="{E46D5A2B-8F2B-DBB5-0303-2AAB51C180AE}"/>
              </a:ext>
            </a:extLst>
          </p:cNvPr>
          <p:cNvSpPr>
            <a:spLocks noGrp="1"/>
          </p:cNvSpPr>
          <p:nvPr>
            <p:ph type="pic" sz="quarter" idx="12" hasCustomPrompt="1"/>
          </p:nvPr>
        </p:nvSpPr>
        <p:spPr>
          <a:xfrm>
            <a:off x="4360981" y="4345022"/>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3" name="Platshållare för text 62">
            <a:extLst>
              <a:ext uri="{FF2B5EF4-FFF2-40B4-BE49-F238E27FC236}">
                <a16:creationId xmlns:a16="http://schemas.microsoft.com/office/drawing/2014/main" id="{A609B6C4-FA50-6C1B-945F-BF9D06205E7E}"/>
              </a:ext>
            </a:extLst>
          </p:cNvPr>
          <p:cNvSpPr>
            <a:spLocks noGrp="1"/>
          </p:cNvSpPr>
          <p:nvPr>
            <p:ph type="body" sz="quarter" idx="13" hasCustomPrompt="1"/>
          </p:nvPr>
        </p:nvSpPr>
        <p:spPr>
          <a:xfrm>
            <a:off x="8131175" y="1186249"/>
            <a:ext cx="3019425" cy="1152139"/>
          </a:xfrm>
        </p:spPr>
        <p:txBody>
          <a:bodyPr>
            <a:normAutofit/>
          </a:bodyPr>
          <a:lstStyle>
            <a:lvl1pPr marL="0" indent="0">
              <a:buNone/>
              <a:defRPr sz="1600">
                <a:solidFill>
                  <a:schemeClr val="bg1"/>
                </a:solidFill>
              </a:defRPr>
            </a:lvl1pPr>
          </a:lstStyle>
          <a:p>
            <a:pPr lvl="0"/>
            <a:r>
              <a:rPr lang="sv-SE"/>
              <a:t>Text</a:t>
            </a:r>
          </a:p>
        </p:txBody>
      </p:sp>
      <p:sp>
        <p:nvSpPr>
          <p:cNvPr id="64" name="Platshållare för text 62">
            <a:extLst>
              <a:ext uri="{FF2B5EF4-FFF2-40B4-BE49-F238E27FC236}">
                <a16:creationId xmlns:a16="http://schemas.microsoft.com/office/drawing/2014/main" id="{72B31C35-FDB2-61BA-3156-4AC9493DA894}"/>
              </a:ext>
            </a:extLst>
          </p:cNvPr>
          <p:cNvSpPr>
            <a:spLocks noGrp="1"/>
          </p:cNvSpPr>
          <p:nvPr>
            <p:ph type="body" sz="quarter" idx="14" hasCustomPrompt="1"/>
          </p:nvPr>
        </p:nvSpPr>
        <p:spPr>
          <a:xfrm>
            <a:off x="8131174" y="2852930"/>
            <a:ext cx="3019425" cy="1152139"/>
          </a:xfrm>
        </p:spPr>
        <p:txBody>
          <a:bodyPr>
            <a:normAutofit/>
          </a:bodyPr>
          <a:lstStyle>
            <a:lvl1pPr marL="0" indent="0">
              <a:buNone/>
              <a:defRPr sz="1600">
                <a:solidFill>
                  <a:schemeClr val="bg1"/>
                </a:solidFill>
              </a:defRPr>
            </a:lvl1pPr>
          </a:lstStyle>
          <a:p>
            <a:pPr lvl="0"/>
            <a:r>
              <a:rPr lang="sv-SE"/>
              <a:t>Text</a:t>
            </a:r>
          </a:p>
        </p:txBody>
      </p:sp>
      <p:sp>
        <p:nvSpPr>
          <p:cNvPr id="65" name="Platshållare för text 62">
            <a:extLst>
              <a:ext uri="{FF2B5EF4-FFF2-40B4-BE49-F238E27FC236}">
                <a16:creationId xmlns:a16="http://schemas.microsoft.com/office/drawing/2014/main" id="{57C74F5B-CFF9-7B64-06EA-7AEDD347F314}"/>
              </a:ext>
            </a:extLst>
          </p:cNvPr>
          <p:cNvSpPr>
            <a:spLocks noGrp="1"/>
          </p:cNvSpPr>
          <p:nvPr>
            <p:ph type="body" sz="quarter" idx="15" hasCustomPrompt="1"/>
          </p:nvPr>
        </p:nvSpPr>
        <p:spPr>
          <a:xfrm>
            <a:off x="8147757" y="4498580"/>
            <a:ext cx="3019425" cy="1152139"/>
          </a:xfrm>
        </p:spPr>
        <p:txBody>
          <a:bodyPr>
            <a:normAutofit/>
          </a:bodyPr>
          <a:lstStyle>
            <a:lvl1pPr marL="0" indent="0">
              <a:buNone/>
              <a:defRPr sz="1600">
                <a:solidFill>
                  <a:schemeClr val="bg1"/>
                </a:solidFill>
              </a:defRPr>
            </a:lvl1pPr>
          </a:lstStyle>
          <a:p>
            <a:pPr lvl="0"/>
            <a:r>
              <a:rPr lang="sv-SE"/>
              <a:t>Text</a:t>
            </a:r>
          </a:p>
        </p:txBody>
      </p:sp>
      <p:sp>
        <p:nvSpPr>
          <p:cNvPr id="67" name="Platshållare för innehåll 66">
            <a:extLst>
              <a:ext uri="{FF2B5EF4-FFF2-40B4-BE49-F238E27FC236}">
                <a16:creationId xmlns:a16="http://schemas.microsoft.com/office/drawing/2014/main" id="{7C410559-CE99-F391-6473-4CC975AC4E9B}"/>
              </a:ext>
            </a:extLst>
          </p:cNvPr>
          <p:cNvSpPr>
            <a:spLocks noGrp="1"/>
          </p:cNvSpPr>
          <p:nvPr>
            <p:ph sz="quarter" idx="16" hasCustomPrompt="1"/>
          </p:nvPr>
        </p:nvSpPr>
        <p:spPr>
          <a:xfrm>
            <a:off x="768350" y="1597428"/>
            <a:ext cx="2998706" cy="4221180"/>
          </a:xfrm>
        </p:spPr>
        <p:txBody>
          <a:bodyPr/>
          <a:lstStyle>
            <a:lvl1pPr marL="0" indent="0">
              <a:lnSpc>
                <a:spcPts val="2400"/>
              </a:lnSpc>
              <a:buNone/>
              <a:defRPr sz="2000"/>
            </a:lvl1pPr>
          </a:lstStyle>
          <a:p>
            <a:pPr lvl="0"/>
            <a:r>
              <a:rPr lang="sv-SE"/>
              <a:t>Innehåll</a:t>
            </a:r>
          </a:p>
        </p:txBody>
      </p:sp>
      <p:pic>
        <p:nvPicPr>
          <p:cNvPr id="6" name="Bildobjekt 5">
            <a:extLst>
              <a:ext uri="{FF2B5EF4-FFF2-40B4-BE49-F238E27FC236}">
                <a16:creationId xmlns:a16="http://schemas.microsoft.com/office/drawing/2014/main" id="{FBAB8D0C-0254-57E5-EF80-97A4A64F0DB5}"/>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7820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711591" y="1436913"/>
            <a:ext cx="3259015" cy="627269"/>
          </a:xfrm>
          <a:prstGeom prst="rect">
            <a:avLst/>
          </a:prstGeom>
        </p:spPr>
        <p:txBody>
          <a:bodyPr>
            <a:normAutofit/>
          </a:bodyPr>
          <a:lstStyle>
            <a:lvl1pPr>
              <a:defRPr sz="28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4676775" y="0"/>
            <a:ext cx="7515225"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711590" y="2064183"/>
            <a:ext cx="3259016" cy="3058989"/>
          </a:xfrm>
          <a:prstGeom prst="rect">
            <a:avLst/>
          </a:prstGeom>
        </p:spPr>
        <p:txBody>
          <a:bodyPr/>
          <a:lstStyle>
            <a:lvl1pPr marL="0" indent="0">
              <a:lnSpc>
                <a:spcPts val="2500"/>
              </a:lnSpc>
              <a:buNone/>
              <a:defRPr sz="20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4" name="Bildobjekt 3">
            <a:extLst>
              <a:ext uri="{FF2B5EF4-FFF2-40B4-BE49-F238E27FC236}">
                <a16:creationId xmlns:a16="http://schemas.microsoft.com/office/drawing/2014/main" id="{38EA7591-2121-8A28-8A54-FA8D0FF6DDAF}"/>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106678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345441" y="1268723"/>
            <a:ext cx="2306319" cy="549917"/>
          </a:xfrm>
          <a:prstGeom prst="rect">
            <a:avLst/>
          </a:prstGeom>
        </p:spPr>
        <p:txBody>
          <a:bodyPr>
            <a:normAutofit/>
          </a:bodyPr>
          <a:lstStyle>
            <a:lvl1pPr>
              <a:lnSpc>
                <a:spcPts val="2780"/>
              </a:lnSpc>
              <a:defRPr sz="24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2944679" y="0"/>
            <a:ext cx="9247322"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345440" y="1818640"/>
            <a:ext cx="2306320" cy="3304532"/>
          </a:xfrm>
          <a:prstGeom prst="rect">
            <a:avLst/>
          </a:prstGeom>
        </p:spPr>
        <p:txBody>
          <a:bodyPr/>
          <a:lstStyle>
            <a:lvl1pPr marL="0" indent="0">
              <a:lnSpc>
                <a:spcPts val="2500"/>
              </a:lnSpc>
              <a:buNone/>
              <a:defRPr sz="18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4606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i rutor">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455837A-6A35-1EDB-A94A-4040699E54A6}"/>
              </a:ext>
            </a:extLst>
          </p:cNvPr>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066EE886-B39B-D031-F702-22DD4BBCAB1E}"/>
              </a:ext>
            </a:extLst>
          </p:cNvPr>
          <p:cNvSpPr/>
          <p:nvPr userDrawn="1"/>
        </p:nvSpPr>
        <p:spPr>
          <a:xfrm>
            <a:off x="6096000" y="0"/>
            <a:ext cx="6096001" cy="6858000"/>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innehåll 12">
            <a:extLst>
              <a:ext uri="{FF2B5EF4-FFF2-40B4-BE49-F238E27FC236}">
                <a16:creationId xmlns:a16="http://schemas.microsoft.com/office/drawing/2014/main" id="{1B97A7B3-FABF-7218-7FCA-BE4D2B3BE0D8}"/>
              </a:ext>
            </a:extLst>
          </p:cNvPr>
          <p:cNvSpPr>
            <a:spLocks noGrp="1"/>
          </p:cNvSpPr>
          <p:nvPr>
            <p:ph sz="quarter" idx="10" hasCustomPrompt="1"/>
          </p:nvPr>
        </p:nvSpPr>
        <p:spPr>
          <a:xfrm>
            <a:off x="1110456" y="1336675"/>
            <a:ext cx="3875088" cy="4184650"/>
          </a:xfrm>
        </p:spPr>
        <p:txBody>
          <a:bodyPr>
            <a:normAutofit/>
          </a:bodyPr>
          <a:lstStyle>
            <a:lvl1pPr>
              <a:lnSpc>
                <a:spcPts val="3000"/>
              </a:lnSpc>
              <a:defRPr sz="2400">
                <a:ln>
                  <a:noFill/>
                </a:ln>
                <a:solidFill>
                  <a:schemeClr val="bg1"/>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sp>
        <p:nvSpPr>
          <p:cNvPr id="15" name="Platshållare för innehåll 12">
            <a:extLst>
              <a:ext uri="{FF2B5EF4-FFF2-40B4-BE49-F238E27FC236}">
                <a16:creationId xmlns:a16="http://schemas.microsoft.com/office/drawing/2014/main" id="{D5A9A270-7AC2-41FB-6CA4-5B0BA1F28F3F}"/>
              </a:ext>
            </a:extLst>
          </p:cNvPr>
          <p:cNvSpPr>
            <a:spLocks noGrp="1"/>
          </p:cNvSpPr>
          <p:nvPr>
            <p:ph sz="quarter" idx="11" hasCustomPrompt="1"/>
          </p:nvPr>
        </p:nvSpPr>
        <p:spPr>
          <a:xfrm>
            <a:off x="7206456" y="1336675"/>
            <a:ext cx="3875088" cy="4184650"/>
          </a:xfrm>
        </p:spPr>
        <p:txBody>
          <a:bodyPr>
            <a:normAutofit/>
          </a:bodyPr>
          <a:lstStyle>
            <a:lvl1pPr>
              <a:lnSpc>
                <a:spcPts val="3000"/>
              </a:lnSpc>
              <a:defRPr sz="2400">
                <a:ln>
                  <a:noFill/>
                </a:ln>
                <a:solidFill>
                  <a:schemeClr val="tx2"/>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pic>
        <p:nvPicPr>
          <p:cNvPr id="2" name="Bildobjekt 1">
            <a:extLst>
              <a:ext uri="{FF2B5EF4-FFF2-40B4-BE49-F238E27FC236}">
                <a16:creationId xmlns:a16="http://schemas.microsoft.com/office/drawing/2014/main" id="{89BC94D8-1B16-A7DE-0F1E-3FE90E4058EA}"/>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3" name="Bildobjekt 2">
            <a:extLst>
              <a:ext uri="{FF2B5EF4-FFF2-40B4-BE49-F238E27FC236}">
                <a16:creationId xmlns:a16="http://schemas.microsoft.com/office/drawing/2014/main" id="{AAF0A064-DC5F-22F3-E640-216B02C49F04}"/>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570262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bg>
      <p:bgPr>
        <a:solidFill>
          <a:srgbClr val="F2EFEE"/>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D763D7-F58F-35DC-738E-9F9024D57956}"/>
              </a:ext>
            </a:extLst>
          </p:cNvPr>
          <p:cNvSpPr>
            <a:spLocks noGrp="1"/>
          </p:cNvSpPr>
          <p:nvPr>
            <p:ph type="title" hasCustomPrompt="1"/>
          </p:nvPr>
        </p:nvSpPr>
        <p:spPr>
          <a:xfrm>
            <a:off x="838200" y="681037"/>
            <a:ext cx="10515600" cy="791883"/>
          </a:xfrm>
        </p:spPr>
        <p:txBody>
          <a:bodyPr>
            <a:normAutofit/>
          </a:bodyPr>
          <a:lstStyle>
            <a:lvl1pPr>
              <a:lnSpc>
                <a:spcPts val="4200"/>
              </a:lnSpc>
              <a:defRPr sz="3200" b="1">
                <a:solidFill>
                  <a:schemeClr val="tx2"/>
                </a:solidFill>
              </a:defRPr>
            </a:lvl1pPr>
          </a:lstStyle>
          <a:p>
            <a:r>
              <a:rPr lang="sv-SE"/>
              <a:t>Rubrik</a:t>
            </a:r>
          </a:p>
        </p:txBody>
      </p:sp>
      <p:sp>
        <p:nvSpPr>
          <p:cNvPr id="3" name="Platshållare för innehåll 2">
            <a:extLst>
              <a:ext uri="{FF2B5EF4-FFF2-40B4-BE49-F238E27FC236}">
                <a16:creationId xmlns:a16="http://schemas.microsoft.com/office/drawing/2014/main" id="{047B2033-37A7-CD8E-4354-14E5FCF8165C}"/>
              </a:ext>
            </a:extLst>
          </p:cNvPr>
          <p:cNvSpPr>
            <a:spLocks noGrp="1"/>
          </p:cNvSpPr>
          <p:nvPr>
            <p:ph idx="1" hasCustomPrompt="1"/>
          </p:nvPr>
        </p:nvSpPr>
        <p:spPr>
          <a:xfrm>
            <a:off x="838200" y="1472920"/>
            <a:ext cx="10515600" cy="4704043"/>
          </a:xfrm>
        </p:spPr>
        <p:txBody>
          <a:bodyPr/>
          <a:lstStyle>
            <a:lvl1pPr>
              <a:lnSpc>
                <a:spcPts val="3000"/>
              </a:lnSpc>
              <a:defRPr sz="2400">
                <a:solidFill>
                  <a:schemeClr val="tx2"/>
                </a:solidFill>
              </a:defRPr>
            </a:lvl1pPr>
          </a:lstStyle>
          <a:p>
            <a:pPr lvl="0"/>
            <a:r>
              <a:rPr lang="sv-SE"/>
              <a:t>Innehåll</a:t>
            </a:r>
          </a:p>
        </p:txBody>
      </p:sp>
      <p:pic>
        <p:nvPicPr>
          <p:cNvPr id="4" name="Bildobjekt 3">
            <a:extLst>
              <a:ext uri="{FF2B5EF4-FFF2-40B4-BE49-F238E27FC236}">
                <a16:creationId xmlns:a16="http://schemas.microsoft.com/office/drawing/2014/main" id="{54465403-8876-86D1-BEE8-5D763553779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096987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m sida">
    <p:bg>
      <p:bgPr>
        <a:solidFill>
          <a:srgbClr val="F2EFEE"/>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9B4853D-1A05-4DF3-4EA6-2E2CF256301B}"/>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448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p:bg>
      <p:bgPr>
        <a:solidFill>
          <a:schemeClr val="bg1"/>
        </a:solidFill>
        <a:effectLst/>
      </p:bgPr>
    </p:bg>
    <p:spTree>
      <p:nvGrpSpPr>
        <p:cNvPr id="1" name=""/>
        <p:cNvGrpSpPr/>
        <p:nvPr/>
      </p:nvGrpSpPr>
      <p:grpSpPr>
        <a:xfrm>
          <a:off x="0" y="0"/>
          <a:ext cx="0" cy="0"/>
          <a:chOff x="0" y="0"/>
          <a:chExt cx="0" cy="0"/>
        </a:xfrm>
      </p:grpSpPr>
      <p:sp>
        <p:nvSpPr>
          <p:cNvPr id="10" name="Platshållare för bild 10">
            <a:extLst>
              <a:ext uri="{FF2B5EF4-FFF2-40B4-BE49-F238E27FC236}">
                <a16:creationId xmlns:a16="http://schemas.microsoft.com/office/drawing/2014/main" id="{0E596950-7849-AFE9-0299-98ABCC377FB8}"/>
              </a:ext>
            </a:extLst>
          </p:cNvPr>
          <p:cNvSpPr>
            <a:spLocks noGrp="1"/>
          </p:cNvSpPr>
          <p:nvPr>
            <p:ph type="pic" sz="quarter" idx="10" hasCustomPrompt="1"/>
          </p:nvPr>
        </p:nvSpPr>
        <p:spPr>
          <a:xfrm>
            <a:off x="0" y="0"/>
            <a:ext cx="12192000" cy="6858000"/>
          </a:xfrm>
          <a:solidFill>
            <a:schemeClr val="bg1"/>
          </a:solidFill>
        </p:spPr>
        <p:txBody>
          <a:bodyPr/>
          <a:lstStyle>
            <a:lvl1pPr marL="0" indent="0">
              <a:buNone/>
              <a:defRPr>
                <a:latin typeface="+mj-lt"/>
              </a:defRPr>
            </a:lvl1pPr>
          </a:lstStyle>
          <a:p>
            <a:r>
              <a:rPr lang="sv-SE"/>
              <a:t>Lägg in bild här</a:t>
            </a:r>
          </a:p>
        </p:txBody>
      </p:sp>
      <p:pic>
        <p:nvPicPr>
          <p:cNvPr id="2" name="Bildobjekt 1">
            <a:extLst>
              <a:ext uri="{FF2B5EF4-FFF2-40B4-BE49-F238E27FC236}">
                <a16:creationId xmlns:a16="http://schemas.microsoft.com/office/drawing/2014/main" id="{ED7D23C6-053C-A28A-0A91-516D9846CDF1}"/>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288028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4267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08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2527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0753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1798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5270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144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953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449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1468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212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81E6E6B-E7AB-A722-ACFD-09EF6B9E4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539139B-BB3C-934F-8BE0-71D745EFD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526614E-A394-F749-3709-BDB1613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B68B9-D06B-B942-914F-62DA6E680251}" type="datetimeFigureOut">
              <a:rPr lang="sv-SE" smtClean="0"/>
              <a:t>2026-10-15</a:t>
            </a:fld>
            <a:endParaRPr lang="sv-SE"/>
          </a:p>
        </p:txBody>
      </p:sp>
      <p:sp>
        <p:nvSpPr>
          <p:cNvPr id="5" name="Platshållare för sidfot 4">
            <a:extLst>
              <a:ext uri="{FF2B5EF4-FFF2-40B4-BE49-F238E27FC236}">
                <a16:creationId xmlns:a16="http://schemas.microsoft.com/office/drawing/2014/main" id="{B541C305-6564-DDFA-53FC-72277BB31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767AF5-8A9F-709B-E138-943ABEEFF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151AA-B7AC-4141-ADB4-7AE05359C02F}" type="slidenum">
              <a:rPr lang="sv-SE" smtClean="0"/>
              <a:t>‹#›</a:t>
            </a:fld>
            <a:endParaRPr lang="sv-SE"/>
          </a:p>
        </p:txBody>
      </p:sp>
    </p:spTree>
    <p:extLst>
      <p:ext uri="{BB962C8B-B14F-4D97-AF65-F5344CB8AC3E}">
        <p14:creationId xmlns:p14="http://schemas.microsoft.com/office/powerpoint/2010/main" val="3053371641"/>
      </p:ext>
    </p:extLst>
  </p:cSld>
  <p:clrMap bg1="lt1" tx1="dk1" bg2="lt2" tx2="dk2" accent1="accent1" accent2="accent2" accent3="accent3" accent4="accent4" accent5="accent5" accent6="accent6" hlink="hlink" folHlink="folHlink"/>
  <p:sldLayoutIdLst>
    <p:sldLayoutId id="2147483686" r:id="rId1"/>
    <p:sldLayoutId id="2147483707" r:id="rId2"/>
    <p:sldLayoutId id="2147483687" r:id="rId3"/>
    <p:sldLayoutId id="2147483688" r:id="rId4"/>
    <p:sldLayoutId id="2147483705" r:id="rId5"/>
    <p:sldLayoutId id="2147483709" r:id="rId6"/>
    <p:sldLayoutId id="2147483689" r:id="rId7"/>
    <p:sldLayoutId id="2147483711"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1762040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76540461-5303-4612-C3F9-03AF39D8D0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EEFD1A-3818-4F02-2E22-0125BB9F743A}"/>
              </a:ext>
            </a:extLst>
          </p:cNvPr>
          <p:cNvSpPr/>
          <p:nvPr/>
        </p:nvSpPr>
        <p:spPr>
          <a:xfrm>
            <a:off x="11010900" y="200026"/>
            <a:ext cx="990600" cy="971550"/>
          </a:xfrm>
          <a:custGeom>
            <a:avLst/>
            <a:gdLst/>
            <a:ahLst/>
            <a:cxnLst/>
            <a:rect l="l" t="t" r="r" b="b"/>
            <a:pathLst>
              <a:path w="1485900" h="1457325">
                <a:moveTo>
                  <a:pt x="0" y="0"/>
                </a:moveTo>
                <a:lnTo>
                  <a:pt x="1485900" y="0"/>
                </a:lnTo>
                <a:lnTo>
                  <a:pt x="1485900" y="1457324"/>
                </a:lnTo>
                <a:lnTo>
                  <a:pt x="0" y="1457324"/>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sp>
        <p:nvSpPr>
          <p:cNvPr id="3" name="Freeform 3">
            <a:extLst>
              <a:ext uri="{FF2B5EF4-FFF2-40B4-BE49-F238E27FC236}">
                <a16:creationId xmlns:a16="http://schemas.microsoft.com/office/drawing/2014/main" id="{C6796DA3-F6CD-1586-CC21-DF779DC8A558}"/>
              </a:ext>
            </a:extLst>
          </p:cNvPr>
          <p:cNvSpPr/>
          <p:nvPr/>
        </p:nvSpPr>
        <p:spPr>
          <a:xfrm>
            <a:off x="8532088" y="2223802"/>
            <a:ext cx="1600200" cy="1670050"/>
          </a:xfrm>
          <a:custGeom>
            <a:avLst/>
            <a:gdLst/>
            <a:ahLst/>
            <a:cxnLst/>
            <a:rect l="l" t="t" r="r" b="b"/>
            <a:pathLst>
              <a:path w="2400300" h="2505075">
                <a:moveTo>
                  <a:pt x="0" y="0"/>
                </a:moveTo>
                <a:lnTo>
                  <a:pt x="2400300" y="0"/>
                </a:lnTo>
                <a:lnTo>
                  <a:pt x="2400300" y="2505075"/>
                </a:lnTo>
                <a:lnTo>
                  <a:pt x="0" y="2505075"/>
                </a:lnTo>
                <a:lnTo>
                  <a:pt x="0" y="0"/>
                </a:lnTo>
                <a:close/>
              </a:path>
            </a:pathLst>
          </a:custGeom>
          <a:blipFill>
            <a:blip r:embed="rId3"/>
            <a:stretch>
              <a:fillRect/>
            </a:stretch>
          </a:blipFill>
        </p:spPr>
        <p:txBody>
          <a:bodyPr/>
          <a:lstStyle/>
          <a:p>
            <a:pPr defTabSz="609630"/>
            <a:endParaRPr lang="sv-SE" sz="1200">
              <a:solidFill>
                <a:prstClr val="black"/>
              </a:solidFill>
              <a:latin typeface="Calibri"/>
            </a:endParaRPr>
          </a:p>
        </p:txBody>
      </p:sp>
      <p:grpSp>
        <p:nvGrpSpPr>
          <p:cNvPr id="4" name="Group 4">
            <a:extLst>
              <a:ext uri="{FF2B5EF4-FFF2-40B4-BE49-F238E27FC236}">
                <a16:creationId xmlns:a16="http://schemas.microsoft.com/office/drawing/2014/main" id="{34FC0900-F931-42AB-BC14-AC3B064F13AE}"/>
              </a:ext>
            </a:extLst>
          </p:cNvPr>
          <p:cNvGrpSpPr/>
          <p:nvPr/>
        </p:nvGrpSpPr>
        <p:grpSpPr>
          <a:xfrm>
            <a:off x="185991" y="-42335"/>
            <a:ext cx="542144" cy="6942665"/>
            <a:chOff x="0" y="0"/>
            <a:chExt cx="813219" cy="10414000"/>
          </a:xfrm>
        </p:grpSpPr>
        <p:sp>
          <p:nvSpPr>
            <p:cNvPr id="5" name="Freeform 5">
              <a:extLst>
                <a:ext uri="{FF2B5EF4-FFF2-40B4-BE49-F238E27FC236}">
                  <a16:creationId xmlns:a16="http://schemas.microsoft.com/office/drawing/2014/main" id="{DF28C8F7-08CC-7578-D03C-65157396514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a:extLst>
                <a:ext uri="{FF2B5EF4-FFF2-40B4-BE49-F238E27FC236}">
                  <a16:creationId xmlns:a16="http://schemas.microsoft.com/office/drawing/2014/main" id="{803A2CCC-A6F9-0B86-3BF7-88EED44F416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a:extLst>
                <a:ext uri="{FF2B5EF4-FFF2-40B4-BE49-F238E27FC236}">
                  <a16:creationId xmlns:a16="http://schemas.microsoft.com/office/drawing/2014/main" id="{F054AA5D-7436-138F-8268-899EA867CD7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8" name="Freeform 8">
              <a:extLst>
                <a:ext uri="{FF2B5EF4-FFF2-40B4-BE49-F238E27FC236}">
                  <a16:creationId xmlns:a16="http://schemas.microsoft.com/office/drawing/2014/main" id="{4576B9F3-3AB3-4EF6-B3BD-C097C976F58F}"/>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10" name="TextBox 10">
            <a:extLst>
              <a:ext uri="{FF2B5EF4-FFF2-40B4-BE49-F238E27FC236}">
                <a16:creationId xmlns:a16="http://schemas.microsoft.com/office/drawing/2014/main" id="{35778EB3-9B25-655E-1ECE-3AC30BFC6F5D}"/>
              </a:ext>
            </a:extLst>
          </p:cNvPr>
          <p:cNvSpPr txBox="1"/>
          <p:nvPr/>
        </p:nvSpPr>
        <p:spPr>
          <a:xfrm>
            <a:off x="4835520" y="5306895"/>
            <a:ext cx="1568107" cy="485389"/>
          </a:xfrm>
          <a:prstGeom prst="rect">
            <a:avLst/>
          </a:prstGeom>
        </p:spPr>
        <p:txBody>
          <a:bodyPr lIns="0" tIns="0" rIns="0" bIns="0" rtlCol="0" anchor="t">
            <a:spAutoFit/>
          </a:bodyPr>
          <a:lstStyle/>
          <a:p>
            <a:pPr defTabSz="609630">
              <a:lnSpc>
                <a:spcPts val="4500"/>
              </a:lnSpc>
            </a:pPr>
            <a:r>
              <a:rPr lang="en-US">
                <a:solidFill>
                  <a:srgbClr val="FFFFFF"/>
                </a:solidFill>
                <a:latin typeface="Arial"/>
                <a:ea typeface="Arial"/>
                <a:cs typeface="Arial"/>
                <a:sym typeface="Arial"/>
              </a:rPr>
              <a:t>www.hellton.se</a:t>
            </a:r>
          </a:p>
        </p:txBody>
      </p:sp>
      <p:sp>
        <p:nvSpPr>
          <p:cNvPr id="11" name="textruta 10">
            <a:extLst>
              <a:ext uri="{FF2B5EF4-FFF2-40B4-BE49-F238E27FC236}">
                <a16:creationId xmlns:a16="http://schemas.microsoft.com/office/drawing/2014/main" id="{196D1CB2-53B9-D5E5-B182-DCD2BC3E32CA}"/>
              </a:ext>
            </a:extLst>
          </p:cNvPr>
          <p:cNvSpPr txBox="1"/>
          <p:nvPr/>
        </p:nvSpPr>
        <p:spPr>
          <a:xfrm>
            <a:off x="1667139" y="1805317"/>
            <a:ext cx="7311366" cy="3046988"/>
          </a:xfrm>
          <a:prstGeom prst="rect">
            <a:avLst/>
          </a:prstGeom>
          <a:noFill/>
        </p:spPr>
        <p:txBody>
          <a:bodyPr wrap="square" rtlCol="0">
            <a:spAutoFit/>
          </a:bodyPr>
          <a:lstStyle/>
          <a:p>
            <a:pPr algn="ctr" defTabSz="609630"/>
            <a:r>
              <a:rPr lang="sv-SE" sz="9600" dirty="0">
                <a:solidFill>
                  <a:prstClr val="white"/>
                </a:solidFill>
                <a:latin typeface="Anton" pitchFamily="2" charset="0"/>
              </a:rPr>
              <a:t>P9 </a:t>
            </a:r>
          </a:p>
          <a:p>
            <a:pPr algn="ctr" defTabSz="609630"/>
            <a:r>
              <a:rPr lang="sv-SE" sz="9600" dirty="0">
                <a:solidFill>
                  <a:prstClr val="white"/>
                </a:solidFill>
                <a:latin typeface="Anton" pitchFamily="2" charset="0"/>
              </a:rPr>
              <a:t>2026-2027</a:t>
            </a:r>
          </a:p>
        </p:txBody>
      </p:sp>
    </p:spTree>
    <p:extLst>
      <p:ext uri="{BB962C8B-B14F-4D97-AF65-F5344CB8AC3E}">
        <p14:creationId xmlns:p14="http://schemas.microsoft.com/office/powerpoint/2010/main" val="824589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D521EED-8873-7DB6-8878-27F47FE5FFE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043B882-23BF-BB9E-3B9D-27F4DE42444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D78AFE5-49A3-CB18-926D-6A3E3D1901F8}"/>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A117DF8-23F8-16BF-E523-A0B3E397C0A6}"/>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B9050506-3881-F3B5-AF63-799C35EB2B0B}"/>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4826006-2FCB-C739-2EBC-CE225531E06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C05D087-92A6-80D5-5B8F-F780C29C62D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54166A92-FD91-1E92-69C0-2ED3BA01B98E}"/>
              </a:ext>
            </a:extLst>
          </p:cNvPr>
          <p:cNvSpPr txBox="1"/>
          <p:nvPr/>
        </p:nvSpPr>
        <p:spPr>
          <a:xfrm>
            <a:off x="9422520" y="987056"/>
            <a:ext cx="1563666" cy="2278637"/>
          </a:xfrm>
          <a:prstGeom prst="rect">
            <a:avLst/>
          </a:prstGeom>
          <a:noFill/>
        </p:spPr>
        <p:txBody>
          <a:bodyPr wrap="square" rtlCol="0">
            <a:spAutoFit/>
          </a:bodyPr>
          <a:lstStyle/>
          <a:p>
            <a:r>
              <a:rPr lang="en-US" sz="2400" dirty="0" err="1">
                <a:solidFill>
                  <a:srgbClr val="FFFFFF"/>
                </a:solidFill>
                <a:latin typeface="Anton"/>
                <a:cs typeface="Arial"/>
                <a:sym typeface="Antonio"/>
              </a:rPr>
              <a:t>Tränare</a:t>
            </a:r>
            <a:endParaRPr lang="en-US" sz="2400" dirty="0">
              <a:solidFill>
                <a:srgbClr val="FFFFFF"/>
              </a:solidFill>
              <a:latin typeface="Anton"/>
              <a:cs typeface="Arial"/>
              <a:sym typeface="Antonio"/>
            </a:endParaRPr>
          </a:p>
          <a:p>
            <a:pPr marL="342900" indent="-342900">
              <a:buFont typeface="Arial" panose="020B0604020202020204" pitchFamily="34" charset="0"/>
              <a:buChar char="•"/>
            </a:pPr>
            <a:r>
              <a:rPr lang="en-US" sz="1600" dirty="0">
                <a:solidFill>
                  <a:srgbClr val="FFFFFF"/>
                </a:solidFill>
                <a:latin typeface="Arial" panose="020B0604020202020204" pitchFamily="34" charset="0"/>
                <a:cs typeface="Arial" panose="020B0604020202020204" pitchFamily="34" charset="0"/>
                <a:sym typeface="Antonio"/>
              </a:rPr>
              <a:t>Henrik</a:t>
            </a:r>
          </a:p>
          <a:p>
            <a:pPr marL="342900" indent="-342900">
              <a:buFont typeface="Arial" panose="020B0604020202020204" pitchFamily="34" charset="0"/>
              <a:buChar char="•"/>
            </a:pPr>
            <a:r>
              <a:rPr lang="en-US" sz="1600" dirty="0">
                <a:solidFill>
                  <a:srgbClr val="FFFFFF"/>
                </a:solidFill>
                <a:latin typeface="Arial" panose="020B0604020202020204" pitchFamily="34" charset="0"/>
                <a:cs typeface="Arial" panose="020B0604020202020204" pitchFamily="34" charset="0"/>
                <a:sym typeface="Antonio"/>
              </a:rPr>
              <a:t>Tomas</a:t>
            </a:r>
          </a:p>
          <a:p>
            <a:pPr marL="342900" indent="-342900">
              <a:buFont typeface="Arial" panose="020B0604020202020204" pitchFamily="34" charset="0"/>
              <a:buChar char="•"/>
            </a:pPr>
            <a:r>
              <a:rPr lang="en-US" sz="1600" dirty="0">
                <a:solidFill>
                  <a:srgbClr val="FFFFFF"/>
                </a:solidFill>
                <a:latin typeface="Arial" panose="020B0604020202020204" pitchFamily="34" charset="0"/>
                <a:cs typeface="Arial" panose="020B0604020202020204" pitchFamily="34" charset="0"/>
                <a:sym typeface="Antonio"/>
              </a:rPr>
              <a:t>Jimmy</a:t>
            </a:r>
          </a:p>
          <a:p>
            <a:pPr marL="342900" indent="-342900">
              <a:buFont typeface="Arial" panose="020B0604020202020204" pitchFamily="34" charset="0"/>
              <a:buChar char="•"/>
            </a:pPr>
            <a:r>
              <a:rPr lang="en-US" sz="1600" dirty="0">
                <a:solidFill>
                  <a:srgbClr val="FFFFFF"/>
                </a:solidFill>
                <a:latin typeface="Arial" panose="020B0604020202020204" pitchFamily="34" charset="0"/>
                <a:cs typeface="Arial" panose="020B0604020202020204" pitchFamily="34" charset="0"/>
                <a:sym typeface="Antonio"/>
              </a:rPr>
              <a:t>Sara</a:t>
            </a:r>
          </a:p>
          <a:p>
            <a:endParaRPr lang="sv-SE" sz="1400" dirty="0">
              <a:solidFill>
                <a:srgbClr val="FFFFFF"/>
              </a:solidFill>
              <a:latin typeface="Arial" panose="020B0604020202020204" pitchFamily="34" charset="0"/>
              <a:cs typeface="Arial" panose="020B0604020202020204" pitchFamily="34" charset="0"/>
            </a:endParaRP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1A5F8B0D-9D88-839A-A27A-E2E7065559AA}"/>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LEDARE &amp; ROLLER</a:t>
            </a:r>
          </a:p>
        </p:txBody>
      </p:sp>
      <p:sp>
        <p:nvSpPr>
          <p:cNvPr id="6" name="textruta 5">
            <a:extLst>
              <a:ext uri="{FF2B5EF4-FFF2-40B4-BE49-F238E27FC236}">
                <a16:creationId xmlns:a16="http://schemas.microsoft.com/office/drawing/2014/main" id="{48D0E5F3-23C9-C024-B989-19057B730C1B}"/>
              </a:ext>
            </a:extLst>
          </p:cNvPr>
          <p:cNvSpPr txBox="1"/>
          <p:nvPr/>
        </p:nvSpPr>
        <p:spPr>
          <a:xfrm>
            <a:off x="1222649" y="2295083"/>
            <a:ext cx="10012468" cy="3248518"/>
          </a:xfrm>
          <a:prstGeom prst="rect">
            <a:avLst/>
          </a:prstGeom>
          <a:noFill/>
        </p:spPr>
        <p:txBody>
          <a:bodyPr wrap="square" rtlCol="0">
            <a:spAutoFit/>
          </a:bodyPr>
          <a:lstStyle/>
          <a:p>
            <a:r>
              <a:rPr lang="sv-SE" sz="2000" dirty="0">
                <a:solidFill>
                  <a:srgbClr val="FFFFFF"/>
                </a:solidFill>
                <a:latin typeface="Anton" pitchFamily="2" charset="0"/>
                <a:cs typeface="Arial"/>
              </a:rPr>
              <a:t>Laget behöver:</a:t>
            </a:r>
            <a:endParaRPr lang="sv-SE" sz="1400" dirty="0">
              <a:solidFill>
                <a:srgbClr val="FFFFFF"/>
              </a:solidFill>
              <a:latin typeface="Arial" panose="020B0604020202020204" pitchFamily="34" charset="0"/>
              <a:cs typeface="Arial" panose="020B0604020202020204" pitchFamily="34" charset="0"/>
            </a:endParaRPr>
          </a:p>
          <a:p>
            <a:pPr marL="285750" indent="-285750">
              <a:spcBef>
                <a:spcPts val="600"/>
              </a:spcBef>
              <a:buFont typeface="Arial" panose="020B0604020202020204" pitchFamily="34" charset="0"/>
              <a:buChar char="•"/>
            </a:pPr>
            <a:r>
              <a:rPr lang="sv-SE" sz="1600" b="1" dirty="0">
                <a:solidFill>
                  <a:srgbClr val="FFFFFF"/>
                </a:solidFill>
                <a:latin typeface="Arial"/>
                <a:cs typeface="Arial"/>
              </a:rPr>
              <a:t>Kioskansvarig: </a:t>
            </a:r>
            <a:r>
              <a:rPr lang="sv-SE" sz="1600" b="1" u="sng">
                <a:solidFill>
                  <a:srgbClr val="FFFFFF"/>
                </a:solidFill>
                <a:latin typeface="Arial"/>
                <a:cs typeface="Arial"/>
              </a:rPr>
              <a:t>Petter Möller</a:t>
            </a:r>
            <a:endParaRPr lang="sv-SE" sz="1600" b="1" u="sng" dirty="0">
              <a:solidFill>
                <a:srgbClr val="FFFFFF"/>
              </a:solidFill>
              <a:latin typeface="Arial"/>
              <a:cs typeface="Arial"/>
            </a:endParaRPr>
          </a:p>
          <a:p>
            <a:r>
              <a:rPr lang="sv-SE" sz="1600" i="1" dirty="0">
                <a:solidFill>
                  <a:srgbClr val="FFFFFF"/>
                </a:solidFill>
                <a:latin typeface="Arial"/>
                <a:cs typeface="Arial"/>
              </a:rPr>
              <a:t>Samordnar bemanningen de veckor som laget ansvarar för kiosken i Sporthallen. </a:t>
            </a:r>
            <a:r>
              <a:rPr lang="sv-SE" sz="1600" dirty="0">
                <a:solidFill>
                  <a:srgbClr val="FFFFFF"/>
                </a:solidFill>
                <a:latin typeface="Arial"/>
                <a:cs typeface="Arial"/>
              </a:rPr>
              <a:t>(</a:t>
            </a:r>
            <a:r>
              <a:rPr lang="sv-SE" sz="1600" dirty="0" err="1">
                <a:solidFill>
                  <a:srgbClr val="FFFFFF"/>
                </a:solidFill>
                <a:latin typeface="Arial"/>
                <a:cs typeface="Arial"/>
              </a:rPr>
              <a:t>mallar,scheman</a:t>
            </a:r>
            <a:r>
              <a:rPr lang="sv-SE" sz="1600" dirty="0">
                <a:solidFill>
                  <a:srgbClr val="FFFFFF"/>
                </a:solidFill>
                <a:latin typeface="Arial"/>
                <a:cs typeface="Arial"/>
              </a:rPr>
              <a:t>, </a:t>
            </a:r>
            <a:r>
              <a:rPr lang="sv-SE" sz="1600" dirty="0" err="1">
                <a:solidFill>
                  <a:srgbClr val="FFFFFF"/>
                </a:solidFill>
                <a:latin typeface="Arial"/>
                <a:cs typeface="Arial"/>
              </a:rPr>
              <a:t>etc</a:t>
            </a:r>
            <a:r>
              <a:rPr lang="sv-SE" sz="1600" dirty="0">
                <a:solidFill>
                  <a:srgbClr val="FFFFFF"/>
                </a:solidFill>
                <a:latin typeface="Arial"/>
                <a:cs typeface="Arial"/>
              </a:rPr>
              <a:t> finns)</a:t>
            </a:r>
            <a:endParaRPr lang="sv-SE" sz="1600" dirty="0">
              <a:solidFill>
                <a:srgbClr val="FFFFFF"/>
              </a:solidFill>
              <a:latin typeface="Arial" panose="020B0604020202020204" pitchFamily="34" charset="0"/>
              <a:cs typeface="Arial" panose="020B0604020202020204" pitchFamily="34" charset="0"/>
            </a:endParaRPr>
          </a:p>
          <a:p>
            <a:pPr marL="285750" indent="-285750">
              <a:spcBef>
                <a:spcPts val="600"/>
              </a:spcBef>
              <a:buFont typeface="Arial" panose="020B0604020202020204" pitchFamily="34" charset="0"/>
              <a:buChar char="•"/>
            </a:pPr>
            <a:r>
              <a:rPr lang="sv-SE" sz="1600" b="1" dirty="0">
                <a:solidFill>
                  <a:srgbClr val="FFFFFF"/>
                </a:solidFill>
                <a:latin typeface="Arial"/>
                <a:cs typeface="Arial"/>
              </a:rPr>
              <a:t>Hellton cup-ansvarig: </a:t>
            </a:r>
            <a:r>
              <a:rPr lang="sv-SE" sz="1600" b="1" u="sng" dirty="0">
                <a:solidFill>
                  <a:srgbClr val="FFFFFF"/>
                </a:solidFill>
                <a:latin typeface="Arial"/>
                <a:cs typeface="Arial"/>
              </a:rPr>
              <a:t>Vakant</a:t>
            </a:r>
          </a:p>
          <a:p>
            <a:r>
              <a:rPr lang="sv-SE" sz="1600" i="1" dirty="0">
                <a:solidFill>
                  <a:srgbClr val="FFFFFF"/>
                </a:solidFill>
                <a:latin typeface="Arial"/>
                <a:cs typeface="Arial"/>
              </a:rPr>
              <a:t>Samordnar lagets arbetspass under cupen.</a:t>
            </a:r>
          </a:p>
          <a:p>
            <a:pPr marL="285750" indent="-285750">
              <a:spcBef>
                <a:spcPts val="600"/>
              </a:spcBef>
              <a:buFont typeface="Arial" panose="020B0604020202020204" pitchFamily="34" charset="0"/>
              <a:buChar char="•"/>
            </a:pPr>
            <a:r>
              <a:rPr lang="sv-SE" sz="1600" b="1" dirty="0">
                <a:solidFill>
                  <a:srgbClr val="FFFFFF"/>
                </a:solidFill>
                <a:latin typeface="Arial" panose="020B0604020202020204" pitchFamily="34" charset="0"/>
                <a:cs typeface="Arial" panose="020B0604020202020204" pitchFamily="34" charset="0"/>
              </a:rPr>
              <a:t>Lagkassa och försäljning: </a:t>
            </a:r>
            <a:r>
              <a:rPr lang="sv-SE" sz="1600" b="1" u="sng" dirty="0">
                <a:solidFill>
                  <a:srgbClr val="FFFFFF"/>
                </a:solidFill>
                <a:latin typeface="Arial" panose="020B0604020202020204" pitchFamily="34" charset="0"/>
                <a:cs typeface="Arial" panose="020B0604020202020204" pitchFamily="34" charset="0"/>
              </a:rPr>
              <a:t>Vakant</a:t>
            </a:r>
          </a:p>
          <a:p>
            <a:pPr>
              <a:spcBef>
                <a:spcPts val="600"/>
              </a:spcBef>
            </a:pPr>
            <a:r>
              <a:rPr lang="sv-SE" sz="1600" i="1" dirty="0">
                <a:solidFill>
                  <a:srgbClr val="FFFFFF"/>
                </a:solidFill>
                <a:latin typeface="Arial" panose="020B0604020202020204" pitchFamily="34" charset="0"/>
                <a:cs typeface="Arial" panose="020B0604020202020204" pitchFamily="34" charset="0"/>
              </a:rPr>
              <a:t>Ska vi ha en egen lagkassa?</a:t>
            </a:r>
          </a:p>
          <a:p>
            <a:endParaRPr lang="sv-SE" sz="1600" i="1" dirty="0">
              <a:solidFill>
                <a:srgbClr val="FFFFFF"/>
              </a:solidFill>
              <a:latin typeface="Arial" panose="020B0604020202020204" pitchFamily="34" charset="0"/>
              <a:cs typeface="Arial" panose="020B0604020202020204" pitchFamily="34" charset="0"/>
            </a:endParaRPr>
          </a:p>
          <a:p>
            <a:pPr algn="r"/>
            <a:r>
              <a:rPr lang="sv-SE" sz="1400" b="1" dirty="0">
                <a:solidFill>
                  <a:srgbClr val="FFFFFF"/>
                </a:solidFill>
                <a:latin typeface="Arial" panose="020B0604020202020204" pitchFamily="34" charset="0"/>
                <a:cs typeface="Arial" panose="020B0604020202020204" pitchFamily="34" charset="0"/>
              </a:rPr>
              <a:t>Dessa roller behöver vara klara innan vi avslutar mötet. </a:t>
            </a:r>
          </a:p>
          <a:p>
            <a:pPr algn="r"/>
            <a:r>
              <a:rPr lang="sv-SE" sz="1400" b="1" dirty="0">
                <a:solidFill>
                  <a:srgbClr val="FFFFFF"/>
                </a:solidFill>
                <a:latin typeface="Arial" panose="020B0604020202020204" pitchFamily="34" charset="0"/>
                <a:cs typeface="Arial" panose="020B0604020202020204" pitchFamily="34" charset="0"/>
              </a:rPr>
              <a:t>Sara skickar kontakterna till </a:t>
            </a:r>
            <a:r>
              <a:rPr lang="sv-SE" sz="1400" b="1" dirty="0" err="1">
                <a:solidFill>
                  <a:srgbClr val="FFFFFF"/>
                </a:solidFill>
                <a:latin typeface="Arial" panose="020B0604020202020204" pitchFamily="34" charset="0"/>
                <a:cs typeface="Arial" panose="020B0604020202020204" pitchFamily="34" charset="0"/>
              </a:rPr>
              <a:t>info@hellton</a:t>
            </a:r>
            <a:r>
              <a:rPr lang="sv-SE" sz="1400" b="1" dirty="0">
                <a:solidFill>
                  <a:srgbClr val="FFFFFF"/>
                </a:solidFill>
                <a:latin typeface="Arial" panose="020B0604020202020204" pitchFamily="34" charset="0"/>
                <a:cs typeface="Arial" panose="020B0604020202020204" pitchFamily="34" charset="0"/>
              </a:rPr>
              <a:t> och noteras på laget.se.</a:t>
            </a:r>
          </a:p>
          <a:p>
            <a:pPr marL="7701" marR="323069">
              <a:lnSpc>
                <a:spcPct val="100600"/>
              </a:lnSpc>
              <a:spcBef>
                <a:spcPts val="931"/>
              </a:spcBef>
              <a:buSzPct val="96610"/>
            </a:pPr>
            <a:endParaRPr lang="sv-SE" dirty="0"/>
          </a:p>
        </p:txBody>
      </p:sp>
      <p:sp>
        <p:nvSpPr>
          <p:cNvPr id="2" name="textruta 1">
            <a:extLst>
              <a:ext uri="{FF2B5EF4-FFF2-40B4-BE49-F238E27FC236}">
                <a16:creationId xmlns:a16="http://schemas.microsoft.com/office/drawing/2014/main" id="{0BA0677C-FDE5-0CA0-F9A7-435467B51C04}"/>
              </a:ext>
            </a:extLst>
          </p:cNvPr>
          <p:cNvSpPr txBox="1"/>
          <p:nvPr/>
        </p:nvSpPr>
        <p:spPr>
          <a:xfrm>
            <a:off x="9256004" y="967884"/>
            <a:ext cx="1979113" cy="615553"/>
          </a:xfrm>
          <a:prstGeom prst="rect">
            <a:avLst/>
          </a:prstGeom>
          <a:noFill/>
        </p:spPr>
        <p:txBody>
          <a:bodyPr wrap="square" rtlCol="0">
            <a:spAutoFit/>
          </a:bodyPr>
          <a:lstStyle/>
          <a:p>
            <a:r>
              <a:rPr lang="en-US" sz="1600" dirty="0">
                <a:solidFill>
                  <a:srgbClr val="FFFFFF"/>
                </a:solidFill>
                <a:latin typeface="Arial" panose="020B0604020202020204" pitchFamily="34" charset="0"/>
                <a:ea typeface="Antonio"/>
                <a:cs typeface="Arial" panose="020B0604020202020204" pitchFamily="34" charset="0"/>
                <a:sym typeface="Antonio"/>
              </a:rPr>
              <a:t> </a:t>
            </a:r>
          </a:p>
          <a:p>
            <a:endParaRPr lang="sv-SE" dirty="0"/>
          </a:p>
        </p:txBody>
      </p:sp>
    </p:spTree>
    <p:extLst>
      <p:ext uri="{BB962C8B-B14F-4D97-AF65-F5344CB8AC3E}">
        <p14:creationId xmlns:p14="http://schemas.microsoft.com/office/powerpoint/2010/main" val="396136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453A7171-376B-DDBB-910C-1B386BFAA443}"/>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10504BC-26EB-CF2B-B965-C0968D20F16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84D5BA0D-FD0C-3E8B-E280-90C34427E430}"/>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52AC61BC-8A49-10E2-BA3E-084C529E0B1E}"/>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EBA6651-48A4-BEFF-9635-2CDFBE3E5DCF}"/>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AA94F4BB-3352-1E2B-13E8-8ADFAC1CBD50}"/>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72A66BCF-7686-FDBE-2FD3-9247DD23F07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2B320619-4007-57C6-170A-F593EA37E19C}"/>
              </a:ext>
            </a:extLst>
          </p:cNvPr>
          <p:cNvSpPr txBox="1"/>
          <p:nvPr/>
        </p:nvSpPr>
        <p:spPr>
          <a:xfrm>
            <a:off x="1183316" y="2019126"/>
            <a:ext cx="10209227" cy="3958520"/>
          </a:xfrm>
          <a:prstGeom prst="rect">
            <a:avLst/>
          </a:prstGeom>
          <a:noFill/>
        </p:spPr>
        <p:txBody>
          <a:bodyPr wrap="square" lIns="91440" tIns="45720" rIns="91440" bIns="45720" rtlCol="0" anchor="t">
            <a:spAutoFit/>
          </a:bodyPr>
          <a:lstStyle/>
          <a:p>
            <a:pPr marL="7620" marR="2540">
              <a:lnSpc>
                <a:spcPct val="100600"/>
              </a:lnSpc>
              <a:spcBef>
                <a:spcPts val="57"/>
              </a:spcBef>
            </a:pPr>
            <a:r>
              <a:rPr lang="sv-SE" sz="2000" dirty="0">
                <a:solidFill>
                  <a:srgbClr val="FFFFFF"/>
                </a:solidFill>
                <a:latin typeface="Anton"/>
                <a:cs typeface="Arial"/>
              </a:rPr>
              <a:t>Tävlingsavgift &amp; Individuell licens – NYTT!</a:t>
            </a:r>
          </a:p>
          <a:p>
            <a:pPr marL="285750"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Spelar licensen är individuell och det finns inte längre några laglicenser. </a:t>
            </a:r>
          </a:p>
          <a:p>
            <a:pPr marL="742950" lvl="1"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Vilket innebär att innan säsongens matcher kommer alla spelare i laget att registreras i </a:t>
            </a:r>
            <a:r>
              <a:rPr lang="sv-SE" dirty="0" err="1">
                <a:solidFill>
                  <a:srgbClr val="FFFFFF"/>
                </a:solidFill>
                <a:latin typeface="Arial" panose="020B0604020202020204" pitchFamily="34" charset="0"/>
                <a:cs typeface="Arial" panose="020B0604020202020204" pitchFamily="34" charset="0"/>
              </a:rPr>
              <a:t>profixio</a:t>
            </a:r>
            <a:r>
              <a:rPr lang="sv-SE" sz="1600" dirty="0">
                <a:solidFill>
                  <a:srgbClr val="FFFFFF"/>
                </a:solidFill>
                <a:latin typeface="Arial"/>
                <a:cs typeface="Arial"/>
              </a:rPr>
              <a:t>. Henrik har lagt in det</a:t>
            </a:r>
          </a:p>
          <a:p>
            <a:endParaRPr lang="sv-SE" sz="1600" dirty="0">
              <a:solidFill>
                <a:srgbClr val="FFFFFF"/>
              </a:solidFill>
              <a:latin typeface="Arial"/>
              <a:cs typeface="Arial"/>
            </a:endParaRPr>
          </a:p>
          <a:p>
            <a:pPr marL="7620" marR="2540">
              <a:lnSpc>
                <a:spcPct val="100600"/>
              </a:lnSpc>
              <a:spcBef>
                <a:spcPts val="56"/>
              </a:spcBef>
            </a:pPr>
            <a:r>
              <a:rPr lang="sv-SE" sz="2000" dirty="0">
                <a:solidFill>
                  <a:srgbClr val="FFFFFF"/>
                </a:solidFill>
                <a:latin typeface="Anton"/>
                <a:cs typeface="Arial"/>
              </a:rPr>
              <a:t>Spelplan</a:t>
            </a:r>
          </a:p>
          <a:p>
            <a:pPr marL="285750"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Vi går över till </a:t>
            </a:r>
            <a:r>
              <a:rPr lang="sv-SE" b="1" dirty="0">
                <a:solidFill>
                  <a:srgbClr val="FFFFFF"/>
                </a:solidFill>
                <a:latin typeface="Arial" panose="020B0604020202020204" pitchFamily="34" charset="0"/>
                <a:cs typeface="Arial" panose="020B0604020202020204" pitchFamily="34" charset="0"/>
              </a:rPr>
              <a:t>Kortplan</a:t>
            </a:r>
            <a:r>
              <a:rPr lang="sv-SE" dirty="0">
                <a:solidFill>
                  <a:srgbClr val="FFFFFF"/>
                </a:solidFill>
                <a:latin typeface="Arial" panose="020B0604020202020204" pitchFamily="34" charset="0"/>
                <a:cs typeface="Arial" panose="020B0604020202020204" pitchFamily="34" charset="0"/>
              </a:rPr>
              <a:t> där man spelar 5+1.</a:t>
            </a:r>
          </a:p>
          <a:p>
            <a:pPr marL="285750"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Matcherna spelas på 20x2 min (med taktisk timeout 2min)</a:t>
            </a:r>
          </a:p>
          <a:p>
            <a:pPr marL="285750"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Det har målats linjer för det i A-salen.</a:t>
            </a:r>
          </a:p>
          <a:p>
            <a:endParaRPr lang="sv-SE" sz="1600" dirty="0">
              <a:solidFill>
                <a:srgbClr val="FFFFFF"/>
              </a:solidFill>
              <a:latin typeface="Arial"/>
              <a:cs typeface="Arial"/>
            </a:endParaRPr>
          </a:p>
          <a:p>
            <a:r>
              <a:rPr lang="sv-SE" sz="2000" dirty="0">
                <a:solidFill>
                  <a:srgbClr val="FFFFFF"/>
                </a:solidFill>
                <a:latin typeface="Anton" pitchFamily="2" charset="0"/>
                <a:cs typeface="Arial"/>
              </a:rPr>
              <a:t>Träningar</a:t>
            </a:r>
          </a:p>
          <a:p>
            <a:pPr marL="342900" indent="-342900">
              <a:buFont typeface="Arial" panose="020B0604020202020204" pitchFamily="34" charset="0"/>
              <a:buChar char="•"/>
            </a:pPr>
            <a:r>
              <a:rPr lang="sv-SE" dirty="0" err="1">
                <a:solidFill>
                  <a:srgbClr val="FFFFFF"/>
                </a:solidFill>
                <a:latin typeface="Arial" panose="020B0604020202020204" pitchFamily="34" charset="0"/>
                <a:cs typeface="Arial" panose="020B0604020202020204" pitchFamily="34" charset="0"/>
              </a:rPr>
              <a:t>Fys</a:t>
            </a:r>
            <a:r>
              <a:rPr lang="sv-SE" dirty="0">
                <a:solidFill>
                  <a:srgbClr val="FFFFFF"/>
                </a:solidFill>
                <a:latin typeface="Arial" panose="020B0604020202020204" pitchFamily="34" charset="0"/>
                <a:cs typeface="Arial" panose="020B0604020202020204" pitchFamily="34" charset="0"/>
              </a:rPr>
              <a:t>, koordination, skadeförebyggande och teori.</a:t>
            </a:r>
          </a:p>
          <a:p>
            <a:pPr marL="342900" indent="-34290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Skotteknik, positioner på plan</a:t>
            </a:r>
          </a:p>
          <a:p>
            <a:endParaRPr lang="sv-SE" sz="1400" dirty="0">
              <a:solidFill>
                <a:srgbClr val="FFFFFF"/>
              </a:solidFill>
              <a:latin typeface="Arial"/>
              <a:cs typeface="Arial"/>
            </a:endParaRPr>
          </a:p>
        </p:txBody>
      </p:sp>
      <p:sp>
        <p:nvSpPr>
          <p:cNvPr id="4" name="TextBox 14">
            <a:extLst>
              <a:ext uri="{FF2B5EF4-FFF2-40B4-BE49-F238E27FC236}">
                <a16:creationId xmlns:a16="http://schemas.microsoft.com/office/drawing/2014/main" id="{6234AA0D-3E61-5DD1-004A-C636BE34D046}"/>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dirty="0" err="1">
                <a:solidFill>
                  <a:srgbClr val="FFFFFF"/>
                </a:solidFill>
                <a:latin typeface="Anton"/>
                <a:sym typeface="Anton"/>
              </a:rPr>
              <a:t>Nytt</a:t>
            </a:r>
            <a:r>
              <a:rPr lang="en-US" sz="7200" dirty="0">
                <a:solidFill>
                  <a:srgbClr val="FFFFFF"/>
                </a:solidFill>
                <a:latin typeface="Anton"/>
                <a:sym typeface="Anton"/>
              </a:rPr>
              <a:t> för </a:t>
            </a:r>
            <a:r>
              <a:rPr lang="en-US" sz="7200" dirty="0" err="1">
                <a:solidFill>
                  <a:srgbClr val="FFFFFF"/>
                </a:solidFill>
                <a:latin typeface="Anton"/>
                <a:sym typeface="Anton"/>
              </a:rPr>
              <a:t>säsongen</a:t>
            </a:r>
            <a:endParaRPr lang="sv-SE" dirty="0"/>
          </a:p>
        </p:txBody>
      </p:sp>
    </p:spTree>
    <p:extLst>
      <p:ext uri="{BB962C8B-B14F-4D97-AF65-F5344CB8AC3E}">
        <p14:creationId xmlns:p14="http://schemas.microsoft.com/office/powerpoint/2010/main" val="622690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48E0090-BCDD-DE15-FB04-567294B7158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D892180C-44F7-61A1-2EB2-82A4524CE803}"/>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1ED5D84-260E-C7DF-6945-D433A048B443}"/>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FDD49E03-586F-E43C-8807-DFD11CA3AC85}"/>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529C92A4-20C4-F45F-7CC1-6D2643B5E1CF}"/>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22226E2F-01BC-82DC-EB99-4073F32C14C1}"/>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AA9CE3E3-720A-084B-3E4C-EC6FEF1ED1B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4" name="TextBox 14">
            <a:extLst>
              <a:ext uri="{FF2B5EF4-FFF2-40B4-BE49-F238E27FC236}">
                <a16:creationId xmlns:a16="http://schemas.microsoft.com/office/drawing/2014/main" id="{9E954D53-90A3-1551-BCFF-124BBF989C07}"/>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err="1">
                <a:solidFill>
                  <a:srgbClr val="FFFFFF"/>
                </a:solidFill>
                <a:latin typeface="Anton"/>
                <a:ea typeface="Anton"/>
                <a:cs typeface="Anton"/>
                <a:sym typeface="Anton"/>
              </a:rPr>
              <a:t>Laget</a:t>
            </a:r>
            <a:r>
              <a:rPr lang="en-US" sz="7200" dirty="0">
                <a:solidFill>
                  <a:srgbClr val="FFFFFF"/>
                </a:solidFill>
                <a:latin typeface="Anton"/>
                <a:ea typeface="Anton"/>
                <a:cs typeface="Anton"/>
                <a:sym typeface="Anton"/>
              </a:rPr>
              <a:t> 26/27</a:t>
            </a:r>
          </a:p>
        </p:txBody>
      </p:sp>
      <p:sp>
        <p:nvSpPr>
          <p:cNvPr id="6" name="textruta 5">
            <a:extLst>
              <a:ext uri="{FF2B5EF4-FFF2-40B4-BE49-F238E27FC236}">
                <a16:creationId xmlns:a16="http://schemas.microsoft.com/office/drawing/2014/main" id="{E0D7B23C-AEB8-3F68-500C-3FABB629FCC0}"/>
              </a:ext>
            </a:extLst>
          </p:cNvPr>
          <p:cNvSpPr txBox="1"/>
          <p:nvPr/>
        </p:nvSpPr>
        <p:spPr>
          <a:xfrm>
            <a:off x="952057" y="1786305"/>
            <a:ext cx="4701491" cy="2285113"/>
          </a:xfrm>
          <a:prstGeom prst="rect">
            <a:avLst/>
          </a:prstGeom>
          <a:noFill/>
        </p:spPr>
        <p:txBody>
          <a:bodyPr wrap="square" lIns="91440" tIns="45720" rIns="91440" bIns="45720" rtlCol="0" anchor="t">
            <a:spAutoFit/>
          </a:bodyPr>
          <a:lstStyle/>
          <a:p>
            <a:r>
              <a:rPr lang="en-US" sz="2000" dirty="0" err="1">
                <a:solidFill>
                  <a:srgbClr val="FFFFFF"/>
                </a:solidFill>
                <a:latin typeface="Anton"/>
                <a:ea typeface="Antonio"/>
                <a:cs typeface="Arial"/>
                <a:sym typeface="Antonio"/>
              </a:rPr>
              <a:t>Lagkamrater</a:t>
            </a:r>
            <a:endParaRPr lang="en-US" sz="2000" dirty="0">
              <a:solidFill>
                <a:srgbClr val="FFFFFF"/>
              </a:solidFill>
              <a:latin typeface="Anton"/>
              <a:ea typeface="Antonio"/>
              <a:cs typeface="Arial"/>
            </a:endParaRPr>
          </a:p>
          <a:p>
            <a:pPr marL="7620" marR="2540">
              <a:lnSpc>
                <a:spcPct val="100600"/>
              </a:lnSpc>
            </a:pPr>
            <a:r>
              <a:rPr lang="sv-SE" sz="1600" dirty="0" err="1">
                <a:solidFill>
                  <a:srgbClr val="FFFFFF"/>
                </a:solidFill>
                <a:latin typeface="Arial" panose="020B0604020202020204" pitchFamily="34" charset="0"/>
                <a:cs typeface="Arial" panose="020B0604020202020204" pitchFamily="34" charset="0"/>
              </a:rPr>
              <a:t>Xx</a:t>
            </a:r>
            <a:r>
              <a:rPr lang="sv-SE" sz="1600" dirty="0">
                <a:solidFill>
                  <a:srgbClr val="FFFFFF"/>
                </a:solidFill>
                <a:latin typeface="Arial" panose="020B0604020202020204" pitchFamily="34" charset="0"/>
                <a:cs typeface="Arial" panose="020B0604020202020204" pitchFamily="34" charset="0"/>
              </a:rPr>
              <a:t> </a:t>
            </a:r>
            <a:r>
              <a:rPr lang="sv-SE" sz="1600" dirty="0" err="1">
                <a:solidFill>
                  <a:srgbClr val="FFFFFF"/>
                </a:solidFill>
                <a:latin typeface="Arial" panose="020B0604020202020204" pitchFamily="34" charset="0"/>
                <a:cs typeface="Arial" panose="020B0604020202020204" pitchFamily="34" charset="0"/>
              </a:rPr>
              <a:t>st</a:t>
            </a:r>
            <a:endParaRPr lang="en-US" sz="1600" dirty="0">
              <a:solidFill>
                <a:srgbClr val="FFFFFF"/>
              </a:solidFill>
              <a:latin typeface="Arial" panose="020B0604020202020204" pitchFamily="34" charset="0"/>
              <a:cs typeface="Arial" panose="020B0604020202020204" pitchFamily="34" charset="0"/>
              <a:sym typeface="Arial"/>
            </a:endParaRPr>
          </a:p>
          <a:p>
            <a:pPr marL="7620">
              <a:spcBef>
                <a:spcPts val="2174"/>
              </a:spcBef>
            </a:pPr>
            <a:r>
              <a:rPr lang="sv-SE" sz="2000" dirty="0">
                <a:solidFill>
                  <a:srgbClr val="FFFFFF"/>
                </a:solidFill>
                <a:latin typeface="Anton"/>
                <a:cs typeface="Arial"/>
              </a:rPr>
              <a:t>Träningar</a:t>
            </a:r>
          </a:p>
          <a:p>
            <a:pPr marL="350520" indent="-342900">
              <a:spcBef>
                <a:spcPts val="600"/>
              </a:spcBef>
              <a:buFont typeface="Arial" panose="020B0604020202020204" pitchFamily="34" charset="0"/>
              <a:buChar char="•"/>
            </a:pPr>
            <a:r>
              <a:rPr lang="sv-SE" sz="2000" dirty="0">
                <a:solidFill>
                  <a:srgbClr val="FFFFFF"/>
                </a:solidFill>
                <a:cs typeface="Arial"/>
              </a:rPr>
              <a:t>Tisdag </a:t>
            </a:r>
            <a:r>
              <a:rPr lang="sv-SE" sz="2000" dirty="0" err="1">
                <a:solidFill>
                  <a:srgbClr val="FFFFFF"/>
                </a:solidFill>
                <a:cs typeface="Arial"/>
              </a:rPr>
              <a:t>kl</a:t>
            </a:r>
            <a:r>
              <a:rPr lang="sv-SE" sz="2000" dirty="0">
                <a:solidFill>
                  <a:srgbClr val="FFFFFF"/>
                </a:solidFill>
                <a:cs typeface="Arial"/>
              </a:rPr>
              <a:t> 19-20 </a:t>
            </a:r>
            <a:r>
              <a:rPr lang="sv-SE" sz="2000" dirty="0" err="1">
                <a:solidFill>
                  <a:srgbClr val="FFFFFF"/>
                </a:solidFill>
                <a:cs typeface="Arial"/>
              </a:rPr>
              <a:t>Rudskolan</a:t>
            </a:r>
            <a:endParaRPr lang="sv-SE" sz="2000" dirty="0">
              <a:solidFill>
                <a:srgbClr val="FFFFFF"/>
              </a:solidFill>
              <a:cs typeface="Arial"/>
            </a:endParaRPr>
          </a:p>
          <a:p>
            <a:pPr marL="350520" indent="-342900">
              <a:spcBef>
                <a:spcPts val="600"/>
              </a:spcBef>
              <a:buFont typeface="Arial" panose="020B0604020202020204" pitchFamily="34" charset="0"/>
              <a:buChar char="•"/>
            </a:pPr>
            <a:r>
              <a:rPr lang="sv-SE" sz="2000" dirty="0">
                <a:solidFill>
                  <a:srgbClr val="FFFFFF"/>
                </a:solidFill>
                <a:cs typeface="Arial"/>
              </a:rPr>
              <a:t>Torsdag </a:t>
            </a:r>
            <a:r>
              <a:rPr lang="sv-SE" sz="2000" dirty="0" err="1">
                <a:solidFill>
                  <a:srgbClr val="FFFFFF"/>
                </a:solidFill>
                <a:cs typeface="Arial"/>
              </a:rPr>
              <a:t>kl</a:t>
            </a:r>
            <a:r>
              <a:rPr lang="sv-SE" sz="2000" dirty="0">
                <a:solidFill>
                  <a:srgbClr val="FFFFFF"/>
                </a:solidFill>
                <a:cs typeface="Arial"/>
              </a:rPr>
              <a:t> 17-18 </a:t>
            </a:r>
            <a:r>
              <a:rPr lang="sv-SE" sz="2000" dirty="0" err="1">
                <a:solidFill>
                  <a:srgbClr val="FFFFFF"/>
                </a:solidFill>
                <a:cs typeface="Arial"/>
              </a:rPr>
              <a:t>Sundsta</a:t>
            </a:r>
            <a:r>
              <a:rPr lang="sv-SE" sz="2000" dirty="0">
                <a:solidFill>
                  <a:srgbClr val="FFFFFF"/>
                </a:solidFill>
                <a:cs typeface="Arial"/>
              </a:rPr>
              <a:t> A-salen</a:t>
            </a:r>
          </a:p>
          <a:p>
            <a:endParaRPr lang="sv-SE" dirty="0"/>
          </a:p>
        </p:txBody>
      </p:sp>
      <p:sp>
        <p:nvSpPr>
          <p:cNvPr id="8" name="textruta 7">
            <a:extLst>
              <a:ext uri="{FF2B5EF4-FFF2-40B4-BE49-F238E27FC236}">
                <a16:creationId xmlns:a16="http://schemas.microsoft.com/office/drawing/2014/main" id="{00CC5E0A-C115-7C34-14AE-8C14CEC958F7}"/>
              </a:ext>
            </a:extLst>
          </p:cNvPr>
          <p:cNvSpPr txBox="1"/>
          <p:nvPr/>
        </p:nvSpPr>
        <p:spPr>
          <a:xfrm>
            <a:off x="7266733" y="1786305"/>
            <a:ext cx="4701491" cy="5504071"/>
          </a:xfrm>
          <a:prstGeom prst="rect">
            <a:avLst/>
          </a:prstGeom>
          <a:noFill/>
        </p:spPr>
        <p:txBody>
          <a:bodyPr wrap="square" lIns="91440" tIns="45720" rIns="91440" bIns="45720" rtlCol="0" anchor="t">
            <a:spAutoFit/>
          </a:bodyPr>
          <a:lstStyle/>
          <a:p>
            <a:pPr marL="7620">
              <a:spcBef>
                <a:spcPts val="2174"/>
              </a:spcBef>
            </a:pPr>
            <a:r>
              <a:rPr lang="sv-SE" sz="2000" dirty="0">
                <a:solidFill>
                  <a:srgbClr val="FFFFFF"/>
                </a:solidFill>
                <a:latin typeface="Anton"/>
                <a:cs typeface="Arial"/>
              </a:rPr>
              <a:t>Sammandrag</a:t>
            </a:r>
          </a:p>
          <a:p>
            <a:pPr marL="350520" indent="-342900">
              <a:spcBef>
                <a:spcPts val="600"/>
              </a:spcBef>
              <a:buFont typeface="Arial" panose="020B0604020202020204" pitchFamily="34" charset="0"/>
              <a:buChar char="•"/>
            </a:pPr>
            <a:r>
              <a:rPr lang="sv-SE" sz="2000" dirty="0">
                <a:solidFill>
                  <a:srgbClr val="FFFFFF"/>
                </a:solidFill>
                <a:cs typeface="Arial"/>
              </a:rPr>
              <a:t>2 lag </a:t>
            </a:r>
          </a:p>
          <a:p>
            <a:pPr marL="7620">
              <a:spcBef>
                <a:spcPts val="600"/>
              </a:spcBef>
            </a:pPr>
            <a:r>
              <a:rPr lang="sv-SE" i="1" dirty="0">
                <a:solidFill>
                  <a:srgbClr val="FFFFFF"/>
                </a:solidFill>
                <a:cs typeface="Arial"/>
              </a:rPr>
              <a:t>Hellton Röd och Hellton Vit</a:t>
            </a:r>
          </a:p>
          <a:p>
            <a:pPr marL="293370" indent="-285750">
              <a:spcBef>
                <a:spcPts val="600"/>
              </a:spcBef>
              <a:buFont typeface="Arial" panose="020B0604020202020204" pitchFamily="34" charset="0"/>
              <a:buChar char="•"/>
            </a:pPr>
            <a:r>
              <a:rPr lang="sv-SE" sz="2000" dirty="0">
                <a:solidFill>
                  <a:srgbClr val="FFFFFF"/>
                </a:solidFill>
                <a:cs typeface="Arial"/>
              </a:rPr>
              <a:t>Totalt 20 matcher under hösten</a:t>
            </a:r>
          </a:p>
          <a:p>
            <a:pPr marL="293370" indent="-285750">
              <a:spcBef>
                <a:spcPts val="600"/>
              </a:spcBef>
              <a:buFont typeface="Arial" panose="020B0604020202020204" pitchFamily="34" charset="0"/>
              <a:buChar char="•"/>
            </a:pPr>
            <a:r>
              <a:rPr lang="sv-SE" sz="2000" dirty="0">
                <a:solidFill>
                  <a:srgbClr val="FFFFFF"/>
                </a:solidFill>
                <a:cs typeface="Arial"/>
              </a:rPr>
              <a:t>Inga fasta lag</a:t>
            </a:r>
          </a:p>
          <a:p>
            <a:pPr marL="7620">
              <a:spcBef>
                <a:spcPts val="600"/>
              </a:spcBef>
            </a:pPr>
            <a:r>
              <a:rPr lang="sv-SE" i="1" dirty="0">
                <a:solidFill>
                  <a:srgbClr val="FFFFFF"/>
                </a:solidFill>
                <a:cs typeface="Arial"/>
              </a:rPr>
              <a:t>Utan lag och lagkamrater kommer variera.</a:t>
            </a:r>
          </a:p>
          <a:p>
            <a:pPr marL="7620">
              <a:spcBef>
                <a:spcPts val="2174"/>
              </a:spcBef>
            </a:pPr>
            <a:r>
              <a:rPr lang="sv-SE" sz="2000" dirty="0">
                <a:solidFill>
                  <a:srgbClr val="FFFFFF"/>
                </a:solidFill>
                <a:latin typeface="Anton"/>
                <a:cs typeface="Arial"/>
              </a:rPr>
              <a:t>Arrangörer</a:t>
            </a:r>
          </a:p>
          <a:p>
            <a:pPr marL="350520" indent="-342900">
              <a:spcBef>
                <a:spcPts val="600"/>
              </a:spcBef>
              <a:buFont typeface="Arial" panose="020B0604020202020204" pitchFamily="34" charset="0"/>
              <a:buChar char="•"/>
            </a:pPr>
            <a:r>
              <a:rPr lang="sv-SE" sz="2000" dirty="0">
                <a:solidFill>
                  <a:srgbClr val="FFFFFF"/>
                </a:solidFill>
                <a:cs typeface="Arial"/>
              </a:rPr>
              <a:t>2 sammandrag</a:t>
            </a:r>
          </a:p>
          <a:p>
            <a:pPr marL="350520" indent="-342900">
              <a:spcBef>
                <a:spcPts val="600"/>
              </a:spcBef>
              <a:buFont typeface="Arial" panose="020B0604020202020204" pitchFamily="34" charset="0"/>
              <a:buChar char="•"/>
            </a:pPr>
            <a:r>
              <a:rPr lang="sv-SE" sz="2000" dirty="0">
                <a:solidFill>
                  <a:srgbClr val="FFFFFF"/>
                </a:solidFill>
                <a:cs typeface="Arial"/>
              </a:rPr>
              <a:t>24/10</a:t>
            </a:r>
          </a:p>
          <a:p>
            <a:pPr marL="350520" indent="-342900">
              <a:spcBef>
                <a:spcPts val="600"/>
              </a:spcBef>
              <a:buFont typeface="Arial" panose="020B0604020202020204" pitchFamily="34" charset="0"/>
              <a:buChar char="•"/>
            </a:pPr>
            <a:r>
              <a:rPr lang="sv-SE" sz="2000" dirty="0">
                <a:solidFill>
                  <a:srgbClr val="FFFFFF"/>
                </a:solidFill>
                <a:cs typeface="Arial"/>
              </a:rPr>
              <a:t>21/11</a:t>
            </a:r>
          </a:p>
          <a:p>
            <a:pPr marL="7620">
              <a:spcBef>
                <a:spcPts val="600"/>
              </a:spcBef>
            </a:pPr>
            <a:r>
              <a:rPr lang="sv-SE" i="1" dirty="0">
                <a:solidFill>
                  <a:srgbClr val="FFFFFF"/>
                </a:solidFill>
                <a:cs typeface="Arial"/>
              </a:rPr>
              <a:t>Vilket innebär att vi kommer hjälpas åt med kiosk, matchvärd och sek.</a:t>
            </a:r>
          </a:p>
          <a:p>
            <a:pPr marL="7620">
              <a:spcBef>
                <a:spcPts val="2174"/>
              </a:spcBef>
            </a:pPr>
            <a:endParaRPr lang="sv-SE" sz="2000" dirty="0">
              <a:solidFill>
                <a:srgbClr val="FFFFFF"/>
              </a:solidFill>
              <a:latin typeface="Anton"/>
              <a:cs typeface="Arial"/>
            </a:endParaRPr>
          </a:p>
          <a:p>
            <a:endParaRPr lang="sv-SE" dirty="0"/>
          </a:p>
        </p:txBody>
      </p:sp>
    </p:spTree>
    <p:extLst>
      <p:ext uri="{BB962C8B-B14F-4D97-AF65-F5344CB8AC3E}">
        <p14:creationId xmlns:p14="http://schemas.microsoft.com/office/powerpoint/2010/main" val="267978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1B1151C-6AC0-C953-A780-A4A8365E6BE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CFD1D69B-96A2-8821-38D4-1A0B15A76A4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DC1C08F5-646D-FDD2-C138-2E612BE23C5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66E2C5EC-17A0-FE94-004C-3F48A18441F0}"/>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61E8CAA-FF73-BC82-833B-8FB8D7B50164}"/>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CAE76572-A4F8-E0D3-CDAF-BFCCB9BBDDEF}"/>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6782A524-DEEE-CDC6-D6BF-A5DB32C37F22}"/>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4" name="TextBox 14">
            <a:extLst>
              <a:ext uri="{FF2B5EF4-FFF2-40B4-BE49-F238E27FC236}">
                <a16:creationId xmlns:a16="http://schemas.microsoft.com/office/drawing/2014/main" id="{3CE8964E-A45A-7C57-8913-62188C47E6F9}"/>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TRÄNINGAR</a:t>
            </a:r>
          </a:p>
        </p:txBody>
      </p:sp>
      <p:sp>
        <p:nvSpPr>
          <p:cNvPr id="6" name="textruta 5">
            <a:extLst>
              <a:ext uri="{FF2B5EF4-FFF2-40B4-BE49-F238E27FC236}">
                <a16:creationId xmlns:a16="http://schemas.microsoft.com/office/drawing/2014/main" id="{F5C38E74-B75A-D91A-D34F-BDDA129DC6F1}"/>
              </a:ext>
            </a:extLst>
          </p:cNvPr>
          <p:cNvSpPr txBox="1"/>
          <p:nvPr/>
        </p:nvSpPr>
        <p:spPr>
          <a:xfrm>
            <a:off x="1183316" y="2276060"/>
            <a:ext cx="10209227" cy="2677656"/>
          </a:xfrm>
          <a:prstGeom prst="rect">
            <a:avLst/>
          </a:prstGeom>
          <a:noFill/>
        </p:spPr>
        <p:txBody>
          <a:bodyPr wrap="square" rtlCol="0">
            <a:spAutoFit/>
          </a:bodyPr>
          <a:lstStyle/>
          <a:p>
            <a:pPr marL="285750" indent="-285750">
              <a:buFont typeface="Arial" panose="020B0604020202020204" pitchFamily="34" charset="0"/>
              <a:buChar char="•"/>
            </a:pPr>
            <a:r>
              <a:rPr lang="sv-SE" sz="2400" u="sng" dirty="0">
                <a:solidFill>
                  <a:srgbClr val="FFFFFF"/>
                </a:solidFill>
                <a:latin typeface="Arial" panose="020B0604020202020204" pitchFamily="34" charset="0"/>
                <a:cs typeface="Arial" panose="020B0604020202020204" pitchFamily="34" charset="0"/>
              </a:rPr>
              <a:t>Alltid redo för träning vid utsatt tid.</a:t>
            </a:r>
          </a:p>
          <a:p>
            <a:pPr marL="742950" lvl="2"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Ombytt med rätt skor</a:t>
            </a:r>
          </a:p>
          <a:p>
            <a:pPr marL="742950" lvl="2"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Varit på toaletten</a:t>
            </a:r>
          </a:p>
          <a:p>
            <a:pPr marL="742950" lvl="2"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Fyllt vattenflaskan</a:t>
            </a:r>
          </a:p>
          <a:p>
            <a:pPr marL="742950" lvl="2"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Ätit mellanmål</a:t>
            </a:r>
          </a:p>
          <a:p>
            <a:pPr marL="742950" lvl="2" indent="-285750">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Önskemål om att föräldrar </a:t>
            </a:r>
            <a:r>
              <a:rPr lang="sv-SE" u="sng" dirty="0">
                <a:solidFill>
                  <a:srgbClr val="FFFFFF"/>
                </a:solidFill>
                <a:latin typeface="Arial" panose="020B0604020202020204" pitchFamily="34" charset="0"/>
                <a:cs typeface="Arial" panose="020B0604020202020204" pitchFamily="34" charset="0"/>
              </a:rPr>
              <a:t>inte</a:t>
            </a:r>
            <a:r>
              <a:rPr lang="sv-SE" dirty="0">
                <a:solidFill>
                  <a:srgbClr val="FFFFFF"/>
                </a:solidFill>
                <a:latin typeface="Arial" panose="020B0604020202020204" pitchFamily="34" charset="0"/>
                <a:cs typeface="Arial" panose="020B0604020202020204" pitchFamily="34" charset="0"/>
              </a:rPr>
              <a:t> är i hallen under träningen, med syftet att vi upplever att barnen fokuserar bättre</a:t>
            </a:r>
          </a:p>
          <a:p>
            <a:pPr marL="742950" lvl="2" indent="-285750">
              <a:buFont typeface="Arial" panose="020B0604020202020204" pitchFamily="34" charset="0"/>
              <a:buChar char="•"/>
            </a:pPr>
            <a:endParaRPr lang="sv-SE"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b="1" dirty="0">
                <a:solidFill>
                  <a:srgbClr val="FFFFFF"/>
                </a:solidFill>
                <a:latin typeface="Arial" panose="020B0604020202020204" pitchFamily="34" charset="0"/>
                <a:cs typeface="Arial" panose="020B0604020202020204" pitchFamily="34" charset="0"/>
              </a:rPr>
              <a:t>Viktigt att komma till träning med inställningen att det skall bli kul att träna!</a:t>
            </a:r>
          </a:p>
        </p:txBody>
      </p:sp>
    </p:spTree>
    <p:extLst>
      <p:ext uri="{BB962C8B-B14F-4D97-AF65-F5344CB8AC3E}">
        <p14:creationId xmlns:p14="http://schemas.microsoft.com/office/powerpoint/2010/main" val="162720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0AF6EFDB-0EA8-2B8D-94F4-CA145FC85AC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E6BFC903-7B27-593A-E2D0-5A8E3411992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0909464B-D100-838A-5347-A51576CAA2E3}"/>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EEFE9003-076E-6AFB-7072-D7FF67BCFECE}"/>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868D9BFA-904E-4C17-685C-538CC1836B7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E730FF0B-DACD-B7F2-5656-9192D30A7EC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6D0277-12B4-7568-5928-9677C62E316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9962E271-3DE9-291C-3192-E0F6F2659E52}"/>
              </a:ext>
            </a:extLst>
          </p:cNvPr>
          <p:cNvSpPr txBox="1"/>
          <p:nvPr/>
        </p:nvSpPr>
        <p:spPr>
          <a:xfrm>
            <a:off x="1377572" y="2205742"/>
            <a:ext cx="10209227" cy="2600712"/>
          </a:xfrm>
          <a:prstGeom prst="rect">
            <a:avLst/>
          </a:prstGeom>
          <a:noFill/>
        </p:spPr>
        <p:txBody>
          <a:bodyPr wrap="square" rtlCol="0">
            <a:spAutoFit/>
          </a:bodyPr>
          <a:lstStyle/>
          <a:p>
            <a:pPr>
              <a:lnSpc>
                <a:spcPct val="150000"/>
              </a:lnSpc>
            </a:pPr>
            <a:r>
              <a:rPr lang="sv-SE" dirty="0">
                <a:solidFill>
                  <a:srgbClr val="FFFFFF"/>
                </a:solidFill>
                <a:latin typeface="Arial" panose="020B0604020202020204" pitchFamily="34" charset="0"/>
                <a:cs typeface="Arial" panose="020B0604020202020204" pitchFamily="34" charset="0"/>
              </a:rPr>
              <a:t>Ledarna kommer att genomgående hela säsongen prata om vad de tycker är viktigt i laget. Samtalen kommer att fokusera på </a:t>
            </a:r>
            <a:r>
              <a:rPr lang="sv-SE" i="1" dirty="0">
                <a:solidFill>
                  <a:srgbClr val="FFFFFF"/>
                </a:solidFill>
                <a:latin typeface="Arial" panose="020B0604020202020204" pitchFamily="34" charset="0"/>
                <a:cs typeface="Arial" panose="020B0604020202020204" pitchFamily="34" charset="0"/>
              </a:rPr>
              <a:t>Hur vill vi ha det inom gruppen?</a:t>
            </a:r>
          </a:p>
          <a:p>
            <a:pPr marL="285750" indent="-285750">
              <a:lnSpc>
                <a:spcPct val="150000"/>
              </a:lnSpc>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Hur peppar vi varandra under träningar och tävlingar?</a:t>
            </a:r>
          </a:p>
          <a:p>
            <a:pPr marL="285750" indent="-285750">
              <a:lnSpc>
                <a:spcPct val="150000"/>
              </a:lnSpc>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Hur är man en schysst kompis?</a:t>
            </a:r>
          </a:p>
          <a:p>
            <a:pPr marL="285750" indent="-285750">
              <a:lnSpc>
                <a:spcPct val="150000"/>
              </a:lnSpc>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rPr>
              <a:t>Hur är man en schysst lagkamrat?</a:t>
            </a:r>
          </a:p>
          <a:p>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4032CA46-A28A-4858-D828-3E8C2E65E04E}"/>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VÄRDERINGAR</a:t>
            </a:r>
          </a:p>
        </p:txBody>
      </p:sp>
    </p:spTree>
    <p:extLst>
      <p:ext uri="{BB962C8B-B14F-4D97-AF65-F5344CB8AC3E}">
        <p14:creationId xmlns:p14="http://schemas.microsoft.com/office/powerpoint/2010/main" val="3353106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DB8C827F-B90D-355A-BC41-4D5D681860AD}"/>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2D157C-B01B-2F9E-489A-0B8A06A5C3D3}"/>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B9ABADA-3218-4BCC-AE04-BCBCB8EA02C4}"/>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092E0309-A042-EE8C-6983-F84C9F2B178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A23D2421-1057-9513-96BD-BAEED01120B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CA14EA6-E022-D17C-9615-C1C284B25CB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A2A90F-56D2-3951-6D0B-67D3A9BA6EB5}"/>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4" name="TextBox 14">
            <a:extLst>
              <a:ext uri="{FF2B5EF4-FFF2-40B4-BE49-F238E27FC236}">
                <a16:creationId xmlns:a16="http://schemas.microsoft.com/office/drawing/2014/main" id="{5EA855B8-C332-1464-1AC2-472CBF9550E8}"/>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KOMMUNIKATION</a:t>
            </a:r>
          </a:p>
        </p:txBody>
      </p:sp>
      <p:sp>
        <p:nvSpPr>
          <p:cNvPr id="6" name="textruta 5">
            <a:extLst>
              <a:ext uri="{FF2B5EF4-FFF2-40B4-BE49-F238E27FC236}">
                <a16:creationId xmlns:a16="http://schemas.microsoft.com/office/drawing/2014/main" id="{8A459C7C-DB5A-5D6A-08FF-7E7466FBCEFC}"/>
              </a:ext>
            </a:extLst>
          </p:cNvPr>
          <p:cNvSpPr txBox="1"/>
          <p:nvPr/>
        </p:nvSpPr>
        <p:spPr>
          <a:xfrm>
            <a:off x="1183317" y="1574595"/>
            <a:ext cx="10793469" cy="5393977"/>
          </a:xfrm>
          <a:prstGeom prst="rect">
            <a:avLst/>
          </a:prstGeom>
          <a:noFill/>
        </p:spPr>
        <p:txBody>
          <a:bodyPr wrap="square" rtlCol="0">
            <a:spAutoFit/>
          </a:bodyPr>
          <a:lstStyle/>
          <a:p>
            <a:r>
              <a:rPr lang="en-US" sz="2400" dirty="0">
                <a:solidFill>
                  <a:srgbClr val="FFFFFF"/>
                </a:solidFill>
                <a:latin typeface="Anton"/>
                <a:cs typeface="Arial"/>
                <a:sym typeface="Antonio"/>
              </a:rPr>
              <a:t>Laget.se</a:t>
            </a:r>
          </a:p>
          <a:p>
            <a:pPr marL="285750" indent="-285750">
              <a:spcAft>
                <a:spcPts val="600"/>
              </a:spcAft>
              <a:buFont typeface="Arial" panose="020B0604020202020204" pitchFamily="34" charset="0"/>
              <a:buChar char="•"/>
            </a:pPr>
            <a:r>
              <a:rPr lang="en-US" sz="2000" dirty="0">
                <a:solidFill>
                  <a:srgbClr val="FFFFFF"/>
                </a:solidFill>
                <a:cs typeface="Arial" panose="020B0604020202020204" pitchFamily="34" charset="0"/>
                <a:sym typeface="Antonio"/>
              </a:rPr>
              <a:t>All info </a:t>
            </a:r>
            <a:r>
              <a:rPr lang="en-US" sz="2000" dirty="0" err="1">
                <a:solidFill>
                  <a:srgbClr val="FFFFFF"/>
                </a:solidFill>
                <a:cs typeface="Arial" panose="020B0604020202020204" pitchFamily="34" charset="0"/>
                <a:sym typeface="Antonio"/>
              </a:rPr>
              <a:t>kommer</a:t>
            </a:r>
            <a:r>
              <a:rPr lang="en-US" sz="2000" dirty="0">
                <a:solidFill>
                  <a:srgbClr val="FFFFFF"/>
                </a:solidFill>
                <a:cs typeface="Arial" panose="020B0604020202020204" pitchFamily="34" charset="0"/>
                <a:sym typeface="Antonio"/>
              </a:rPr>
              <a:t> </a:t>
            </a:r>
            <a:r>
              <a:rPr lang="en-US" sz="2000" dirty="0" err="1">
                <a:solidFill>
                  <a:srgbClr val="FFFFFF"/>
                </a:solidFill>
                <a:cs typeface="Arial" panose="020B0604020202020204" pitchFamily="34" charset="0"/>
                <a:sym typeface="Antonio"/>
              </a:rPr>
              <a:t>ut</a:t>
            </a:r>
            <a:r>
              <a:rPr lang="en-US" sz="2000" dirty="0">
                <a:solidFill>
                  <a:srgbClr val="FFFFFF"/>
                </a:solidFill>
                <a:cs typeface="Arial" panose="020B0604020202020204" pitchFamily="34" charset="0"/>
                <a:sym typeface="Antonio"/>
              </a:rPr>
              <a:t> </a:t>
            </a:r>
            <a:r>
              <a:rPr lang="en-US" sz="2000" dirty="0" err="1">
                <a:solidFill>
                  <a:srgbClr val="FFFFFF"/>
                </a:solidFill>
                <a:cs typeface="Arial" panose="020B0604020202020204" pitchFamily="34" charset="0"/>
                <a:sym typeface="Antonio"/>
              </a:rPr>
              <a:t>på</a:t>
            </a:r>
            <a:r>
              <a:rPr lang="en-US" sz="2000" dirty="0">
                <a:solidFill>
                  <a:srgbClr val="FFFFFF"/>
                </a:solidFill>
                <a:cs typeface="Arial" panose="020B0604020202020204" pitchFamily="34" charset="0"/>
                <a:sym typeface="Antonio"/>
              </a:rPr>
              <a:t> laget.se</a:t>
            </a:r>
            <a:endParaRPr lang="en-US" sz="2400" dirty="0">
              <a:solidFill>
                <a:srgbClr val="FFFFFF"/>
              </a:solidFill>
              <a:latin typeface="Anton"/>
              <a:ea typeface="Antonio"/>
              <a:cs typeface="Arial"/>
              <a:sym typeface="Antonio"/>
            </a:endParaRPr>
          </a:p>
          <a:p>
            <a:r>
              <a:rPr lang="en-US" sz="2400" dirty="0" err="1">
                <a:solidFill>
                  <a:srgbClr val="FFFFFF"/>
                </a:solidFill>
                <a:latin typeface="Anton"/>
                <a:ea typeface="Antonio"/>
                <a:cs typeface="Arial"/>
                <a:sym typeface="Antonio"/>
              </a:rPr>
              <a:t>Whatsapp</a:t>
            </a:r>
            <a:endParaRPr lang="en-US" sz="2400" dirty="0">
              <a:solidFill>
                <a:srgbClr val="FFFFFF"/>
              </a:solidFill>
              <a:latin typeface="Anton"/>
              <a:ea typeface="Antonio"/>
              <a:cs typeface="Arial"/>
              <a:sym typeface="Antonio"/>
            </a:endParaRPr>
          </a:p>
          <a:p>
            <a:pPr marL="285750" indent="-285750">
              <a:buFont typeface="Arial" panose="020B0604020202020204" pitchFamily="34" charset="0"/>
              <a:buChar char="•"/>
            </a:pPr>
            <a:r>
              <a:rPr lang="en-US" sz="2000" dirty="0">
                <a:solidFill>
                  <a:srgbClr val="FFFFFF"/>
                </a:solidFill>
                <a:ea typeface="Antonio"/>
                <a:cs typeface="Arial" panose="020B0604020202020204" pitchFamily="34" charset="0"/>
                <a:sym typeface="Antonio"/>
              </a:rPr>
              <a:t> Vill vi ha </a:t>
            </a:r>
            <a:r>
              <a:rPr lang="en-US" sz="2000" dirty="0" err="1">
                <a:solidFill>
                  <a:srgbClr val="FFFFFF"/>
                </a:solidFill>
                <a:ea typeface="Antonio"/>
                <a:cs typeface="Arial" panose="020B0604020202020204" pitchFamily="34" charset="0"/>
                <a:sym typeface="Antonio"/>
              </a:rPr>
              <a:t>en</a:t>
            </a:r>
            <a:r>
              <a:rPr lang="en-US" sz="2000" dirty="0">
                <a:solidFill>
                  <a:srgbClr val="FFFFFF"/>
                </a:solidFill>
                <a:ea typeface="Antonio"/>
                <a:cs typeface="Arial" panose="020B0604020202020204" pitchFamily="34" charset="0"/>
                <a:sym typeface="Antonio"/>
              </a:rPr>
              <a:t> </a:t>
            </a:r>
            <a:r>
              <a:rPr lang="en-US" sz="2000" dirty="0" err="1">
                <a:solidFill>
                  <a:srgbClr val="FFFFFF"/>
                </a:solidFill>
                <a:ea typeface="Antonio"/>
                <a:cs typeface="Arial" panose="020B0604020202020204" pitchFamily="34" charset="0"/>
                <a:sym typeface="Antonio"/>
              </a:rPr>
              <a:t>föräldrachat</a:t>
            </a:r>
            <a:r>
              <a:rPr lang="en-US" sz="2000">
                <a:solidFill>
                  <a:srgbClr val="FFFFFF"/>
                </a:solidFill>
                <a:ea typeface="Antonio"/>
                <a:cs typeface="Arial" panose="020B0604020202020204" pitchFamily="34" charset="0"/>
                <a:sym typeface="Antonio"/>
              </a:rPr>
              <a:t>? </a:t>
            </a:r>
            <a:r>
              <a:rPr lang="en-US" sz="2000" dirty="0">
                <a:solidFill>
                  <a:srgbClr val="FFFFFF"/>
                </a:solidFill>
                <a:ea typeface="Antonio"/>
                <a:cs typeface="Arial" panose="020B0604020202020204" pitchFamily="34" charset="0"/>
                <a:sym typeface="Antonio"/>
              </a:rPr>
              <a:t>Bra </a:t>
            </a:r>
            <a:r>
              <a:rPr lang="en-US" sz="2000" dirty="0" err="1">
                <a:solidFill>
                  <a:srgbClr val="FFFFFF"/>
                </a:solidFill>
                <a:ea typeface="Antonio"/>
                <a:cs typeface="Arial" panose="020B0604020202020204" pitchFamily="34" charset="0"/>
                <a:sym typeface="Antonio"/>
              </a:rPr>
              <a:t>sätt</a:t>
            </a:r>
            <a:r>
              <a:rPr lang="en-US" sz="2000" dirty="0">
                <a:solidFill>
                  <a:srgbClr val="FFFFFF"/>
                </a:solidFill>
                <a:ea typeface="Antonio"/>
                <a:cs typeface="Arial" panose="020B0604020202020204" pitchFamily="34" charset="0"/>
                <a:sym typeface="Antonio"/>
              </a:rPr>
              <a:t> </a:t>
            </a:r>
            <a:r>
              <a:rPr lang="en-US" sz="2000" dirty="0" err="1">
                <a:solidFill>
                  <a:srgbClr val="FFFFFF"/>
                </a:solidFill>
                <a:ea typeface="Antonio"/>
                <a:cs typeface="Arial" panose="020B0604020202020204" pitchFamily="34" charset="0"/>
                <a:sym typeface="Antonio"/>
              </a:rPr>
              <a:t>att</a:t>
            </a:r>
            <a:r>
              <a:rPr lang="en-US" sz="2000" dirty="0">
                <a:solidFill>
                  <a:srgbClr val="FFFFFF"/>
                </a:solidFill>
                <a:ea typeface="Antonio"/>
                <a:cs typeface="Arial" panose="020B0604020202020204" pitchFamily="34" charset="0"/>
                <a:sym typeface="Antonio"/>
              </a:rPr>
              <a:t> </a:t>
            </a:r>
            <a:r>
              <a:rPr lang="en-US" sz="2000" dirty="0" err="1">
                <a:solidFill>
                  <a:srgbClr val="FFFFFF"/>
                </a:solidFill>
                <a:ea typeface="Antonio"/>
                <a:cs typeface="Arial" panose="020B0604020202020204" pitchFamily="34" charset="0"/>
                <a:sym typeface="Antonio"/>
              </a:rPr>
              <a:t>koordinera</a:t>
            </a:r>
            <a:r>
              <a:rPr lang="en-US" sz="2000" dirty="0">
                <a:solidFill>
                  <a:srgbClr val="FFFFFF"/>
                </a:solidFill>
                <a:ea typeface="Antonio"/>
                <a:cs typeface="Arial" panose="020B0604020202020204" pitchFamily="34" charset="0"/>
                <a:sym typeface="Antonio"/>
              </a:rPr>
              <a:t> </a:t>
            </a:r>
            <a:r>
              <a:rPr lang="en-US" sz="2000" dirty="0" err="1">
                <a:solidFill>
                  <a:srgbClr val="FFFFFF"/>
                </a:solidFill>
                <a:ea typeface="Antonio"/>
                <a:cs typeface="Arial" panose="020B0604020202020204" pitchFamily="34" charset="0"/>
                <a:sym typeface="Antonio"/>
              </a:rPr>
              <a:t>ev</a:t>
            </a:r>
            <a:r>
              <a:rPr lang="en-US" sz="2000" dirty="0">
                <a:solidFill>
                  <a:srgbClr val="FFFFFF"/>
                </a:solidFill>
                <a:ea typeface="Antonio"/>
                <a:cs typeface="Arial" panose="020B0604020202020204" pitchFamily="34" charset="0"/>
                <a:sym typeface="Antonio"/>
              </a:rPr>
              <a:t> </a:t>
            </a:r>
            <a:r>
              <a:rPr lang="en-US" sz="2000" dirty="0" err="1">
                <a:solidFill>
                  <a:srgbClr val="FFFFFF"/>
                </a:solidFill>
                <a:ea typeface="Antonio"/>
                <a:cs typeface="Arial" panose="020B0604020202020204" pitchFamily="34" charset="0"/>
                <a:sym typeface="Antonio"/>
              </a:rPr>
              <a:t>samåkning</a:t>
            </a:r>
            <a:r>
              <a:rPr lang="en-US" sz="2000" dirty="0">
                <a:solidFill>
                  <a:srgbClr val="FFFFFF"/>
                </a:solidFill>
                <a:ea typeface="Antonio"/>
                <a:cs typeface="Arial" panose="020B0604020202020204" pitchFamily="34" charset="0"/>
                <a:sym typeface="Antonio"/>
              </a:rPr>
              <a:t>. </a:t>
            </a:r>
          </a:p>
          <a:p>
            <a:endParaRPr lang="en-US" sz="2000" dirty="0">
              <a:solidFill>
                <a:srgbClr val="FFFFFF"/>
              </a:solidFill>
              <a:latin typeface="Anton"/>
              <a:ea typeface="Antonio"/>
              <a:cs typeface="Arial" panose="020B0604020202020204" pitchFamily="34" charset="0"/>
              <a:sym typeface="Antonio"/>
            </a:endParaRPr>
          </a:p>
          <a:p>
            <a:r>
              <a:rPr lang="en-US" sz="2400" dirty="0">
                <a:solidFill>
                  <a:srgbClr val="FFFFFF"/>
                </a:solidFill>
                <a:latin typeface="Anton"/>
                <a:ea typeface="Antonio"/>
                <a:cs typeface="Arial"/>
                <a:sym typeface="Antonio"/>
              </a:rPr>
              <a:t>48h </a:t>
            </a:r>
            <a:r>
              <a:rPr lang="en-US" sz="2400" dirty="0" err="1">
                <a:solidFill>
                  <a:srgbClr val="FFFFFF"/>
                </a:solidFill>
                <a:latin typeface="Anton"/>
                <a:ea typeface="Antonio"/>
                <a:cs typeface="Arial"/>
                <a:sym typeface="Antonio"/>
              </a:rPr>
              <a:t>regeln</a:t>
            </a:r>
            <a:endParaRPr lang="en-US" sz="2400" dirty="0">
              <a:solidFill>
                <a:srgbClr val="FFFFFF"/>
              </a:solidFill>
              <a:latin typeface="Anton"/>
              <a:ea typeface="Antonio"/>
              <a:cs typeface="Arial"/>
              <a:sym typeface="Antonio"/>
            </a:endParaRPr>
          </a:p>
          <a:p>
            <a:pPr marL="7620" marR="322580">
              <a:lnSpc>
                <a:spcPct val="100600"/>
              </a:lnSpc>
              <a:spcBef>
                <a:spcPts val="931"/>
              </a:spcBef>
              <a:buSzPct val="96610"/>
            </a:pPr>
            <a:r>
              <a:rPr lang="sv-SE" sz="1600" dirty="0">
                <a:solidFill>
                  <a:srgbClr val="FFFFFF"/>
                </a:solidFill>
                <a:latin typeface="Arial" panose="020B0604020202020204" pitchFamily="34" charset="0"/>
                <a:cs typeface="Arial" panose="020B0604020202020204" pitchFamily="34" charset="0"/>
              </a:rPr>
              <a:t>Ibland uppstår problem, antingen mellan spelare på planen, eller mellan vårdnadshavare och ledare. Det kan vara att du anser att ditt barn behandlas på ett sätt som inte är okej, eller för den delen inte är i linje med klubbens värdegrund och policy. IF Hellton tillhandahåller en kommunikationstrappa för vårdnadshavare ifall problem skulle uppstå.</a:t>
            </a:r>
          </a:p>
          <a:p>
            <a:pPr marL="436880" marR="2540" indent="-285750">
              <a:lnSpc>
                <a:spcPct val="100600"/>
              </a:lnSpc>
              <a:spcBef>
                <a:spcPts val="600"/>
              </a:spcBef>
              <a:buSzPct val="96610"/>
              <a:buChar char="•"/>
              <a:tabLst>
                <a:tab pos="223337" algn="l"/>
                <a:tab pos="462462" algn="l"/>
              </a:tabLst>
            </a:pPr>
            <a:r>
              <a:rPr lang="sv-SE" sz="1600" dirty="0">
                <a:solidFill>
                  <a:srgbClr val="FFFFFF"/>
                </a:solidFill>
                <a:latin typeface="Arial"/>
                <a:cs typeface="Arial"/>
              </a:rPr>
              <a:t>I första hand skall en ledare för laget användas som samtalskanal. Ta upp det problem du har med denne. Ledaren tar sedan ärendet vidare till ansvarig person inom laget för det uppkomna problemet.</a:t>
            </a:r>
          </a:p>
          <a:p>
            <a:pPr marL="894080" marR="166370" lvl="1" indent="-285750">
              <a:lnSpc>
                <a:spcPct val="100600"/>
              </a:lnSpc>
              <a:spcBef>
                <a:spcPts val="500"/>
              </a:spcBef>
              <a:buSzPct val="96610"/>
              <a:buChar char="•"/>
              <a:tabLst>
                <a:tab pos="223337" algn="l"/>
                <a:tab pos="464772" algn="l"/>
              </a:tabLst>
            </a:pPr>
            <a:r>
              <a:rPr lang="sv-SE" sz="1600" dirty="0">
                <a:solidFill>
                  <a:srgbClr val="FFFFFF"/>
                </a:solidFill>
                <a:latin typeface="Arial" panose="020B0604020202020204" pitchFamily="34" charset="0"/>
                <a:cs typeface="Arial" panose="020B0604020202020204" pitchFamily="34" charset="0"/>
              </a:rPr>
              <a:t>Kontakta ledaren per telefon eller mail – inte i samband med träning eller match! Låt det gå </a:t>
            </a:r>
            <a:r>
              <a:rPr lang="sv-SE" sz="1600" b="1" dirty="0">
                <a:solidFill>
                  <a:srgbClr val="FFFFFF"/>
                </a:solidFill>
                <a:latin typeface="Arial" panose="020B0604020202020204" pitchFamily="34" charset="0"/>
                <a:cs typeface="Arial" panose="020B0604020202020204" pitchFamily="34" charset="0"/>
              </a:rPr>
              <a:t>minst 48 timmar </a:t>
            </a:r>
            <a:r>
              <a:rPr lang="sv-SE" sz="1600" dirty="0">
                <a:solidFill>
                  <a:srgbClr val="FFFFFF"/>
                </a:solidFill>
                <a:latin typeface="Arial" panose="020B0604020202020204" pitchFamily="34" charset="0"/>
                <a:cs typeface="Arial" panose="020B0604020202020204" pitchFamily="34" charset="0"/>
              </a:rPr>
              <a:t>om det inte är ett akut ärende, då ingen part tjänar på aktioner som sker i affekt. </a:t>
            </a:r>
          </a:p>
          <a:p>
            <a:pPr marL="436880" marR="688340" indent="-285750">
              <a:lnSpc>
                <a:spcPct val="100600"/>
              </a:lnSpc>
              <a:spcBef>
                <a:spcPts val="503"/>
              </a:spcBef>
              <a:buSzPct val="96610"/>
              <a:buChar char="•"/>
              <a:tabLst>
                <a:tab pos="223337" algn="l"/>
                <a:tab pos="464772" algn="l"/>
              </a:tabLst>
            </a:pPr>
            <a:r>
              <a:rPr lang="sv-SE" sz="1600" dirty="0">
                <a:solidFill>
                  <a:srgbClr val="FFFFFF"/>
                </a:solidFill>
                <a:latin typeface="Arial"/>
                <a:cs typeface="Arial"/>
              </a:rPr>
              <a:t>Om problemet kvarstår och/eller ledaren ser att det behövs kontaktas Barn- eller ungdomsansvarig som kan kalla dig som vårdnadshavare samt ledare till ett möte. </a:t>
            </a:r>
            <a:endParaRPr lang="en-US" sz="2000" dirty="0">
              <a:solidFill>
                <a:srgbClr val="FFFFFF"/>
              </a:solidFill>
              <a:latin typeface="Anton"/>
              <a:ea typeface="Antonio"/>
              <a:cs typeface="Arial"/>
              <a:sym typeface="Antonio"/>
            </a:endParaRPr>
          </a:p>
          <a:p>
            <a:pPr marL="7701" marR="323069">
              <a:lnSpc>
                <a:spcPct val="100600"/>
              </a:lnSpc>
              <a:spcBef>
                <a:spcPts val="931"/>
              </a:spcBef>
              <a:buSzPct val="96610"/>
            </a:pPr>
            <a:endParaRPr lang="sv-SE" dirty="0"/>
          </a:p>
        </p:txBody>
      </p:sp>
    </p:spTree>
    <p:extLst>
      <p:ext uri="{BB962C8B-B14F-4D97-AF65-F5344CB8AC3E}">
        <p14:creationId xmlns:p14="http://schemas.microsoft.com/office/powerpoint/2010/main" val="208126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C6CD6649-6461-191D-160C-C45FCC612C5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104D7E4-909C-1FB7-463E-4649C350A157}"/>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4B12263B-87FB-49A9-A034-C1F75CB0F2CF}"/>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95AA6CE-BF71-FC1A-6358-087EE204B45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2081D06B-A4EE-7E18-998C-598FDEA2434D}"/>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6C7368D-632A-751C-A9A1-A372BD6F2D74}"/>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F416B85-8A9F-1E6F-AC31-FDAE3E51881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BD91210-5D8D-FCB5-D622-7DFB060BCBE3}"/>
              </a:ext>
            </a:extLst>
          </p:cNvPr>
          <p:cNvSpPr txBox="1"/>
          <p:nvPr/>
        </p:nvSpPr>
        <p:spPr>
          <a:xfrm>
            <a:off x="983974" y="1786165"/>
            <a:ext cx="10602825" cy="380104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v-SE" sz="2400" b="1" dirty="0">
                <a:solidFill>
                  <a:srgbClr val="FFFFFF"/>
                </a:solidFill>
                <a:cs typeface="Arial" panose="020B0604020202020204" pitchFamily="34" charset="0"/>
              </a:rPr>
              <a:t>Jätteviktigt att ALLA svarar på ALLA kallelser! </a:t>
            </a:r>
          </a:p>
          <a:p>
            <a:pPr>
              <a:lnSpc>
                <a:spcPct val="150000"/>
              </a:lnSpc>
            </a:pPr>
            <a:r>
              <a:rPr lang="sv-SE" i="1" dirty="0">
                <a:solidFill>
                  <a:srgbClr val="FFFFFF"/>
                </a:solidFill>
                <a:cs typeface="Arial" panose="020B0604020202020204" pitchFamily="34" charset="0"/>
              </a:rPr>
              <a:t>Har man problem med att få kallelser eller med </a:t>
            </a:r>
            <a:r>
              <a:rPr lang="sv-SE" i="1" dirty="0" err="1">
                <a:solidFill>
                  <a:srgbClr val="FFFFFF"/>
                </a:solidFill>
                <a:cs typeface="Arial" panose="020B0604020202020204" pitchFamily="34" charset="0"/>
              </a:rPr>
              <a:t>inlogget</a:t>
            </a:r>
            <a:r>
              <a:rPr lang="sv-SE" i="1" dirty="0">
                <a:solidFill>
                  <a:srgbClr val="FFFFFF"/>
                </a:solidFill>
                <a:cs typeface="Arial" panose="020B0604020202020204" pitchFamily="34" charset="0"/>
              </a:rPr>
              <a:t>, så hör av er till oss så hjälper vi till</a:t>
            </a:r>
          </a:p>
          <a:p>
            <a:pPr>
              <a:lnSpc>
                <a:spcPct val="150000"/>
              </a:lnSpc>
            </a:pPr>
            <a:r>
              <a:rPr lang="sv-SE" sz="2000" b="1" u="sng" dirty="0">
                <a:solidFill>
                  <a:schemeClr val="bg1"/>
                </a:solidFill>
                <a:cs typeface="Arial" panose="020B0604020202020204" pitchFamily="34" charset="0"/>
              </a:rPr>
              <a:t>Gäller även om man inte skall delta på en aktivitet.</a:t>
            </a:r>
          </a:p>
          <a:p>
            <a:pPr>
              <a:lnSpc>
                <a:spcPct val="150000"/>
              </a:lnSpc>
            </a:pPr>
            <a:r>
              <a:rPr lang="sv-SE" i="1" dirty="0">
                <a:solidFill>
                  <a:srgbClr val="FFFFFF"/>
                </a:solidFill>
                <a:cs typeface="Arial" panose="020B0604020202020204" pitchFamily="34" charset="0"/>
              </a:rPr>
              <a:t>Skulle man bli sjuk med kort varsel så kontakta berörd ledare för det laget.</a:t>
            </a:r>
          </a:p>
          <a:p>
            <a:pPr marL="285750" indent="-285750">
              <a:spcBef>
                <a:spcPts val="600"/>
              </a:spcBef>
              <a:buFont typeface="Arial" panose="020B0604020202020204" pitchFamily="34" charset="0"/>
              <a:buChar char="•"/>
            </a:pPr>
            <a:r>
              <a:rPr lang="sv-SE" sz="2400" b="1" dirty="0">
                <a:solidFill>
                  <a:srgbClr val="FFFFFF"/>
                </a:solidFill>
                <a:cs typeface="Arial" panose="020B0604020202020204" pitchFamily="34" charset="0"/>
              </a:rPr>
              <a:t>När anmälningstiden vid sammandrag har gått ut så kallar vi in andra spelare för tex fylla upp lag, så det är inte säkert att man kommer kunna ”efteranmäla” sig. </a:t>
            </a:r>
          </a:p>
          <a:p>
            <a:pPr>
              <a:spcBef>
                <a:spcPts val="600"/>
              </a:spcBef>
            </a:pPr>
            <a:r>
              <a:rPr lang="sv-SE" i="1" dirty="0">
                <a:solidFill>
                  <a:srgbClr val="FFFFFF"/>
                </a:solidFill>
                <a:cs typeface="Arial" panose="020B0604020202020204" pitchFamily="34" charset="0"/>
              </a:rPr>
              <a:t>Eftersom vi kan ha flera sammandrag på olika platser på samma dagar</a:t>
            </a:r>
            <a:endParaRPr lang="sv-SE" dirty="0">
              <a:solidFill>
                <a:srgbClr val="FFFFFF"/>
              </a:solidFill>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ED953E8E-7FD9-5FE4-5EE9-095AAB28778D}"/>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KALLELSER</a:t>
            </a:r>
          </a:p>
        </p:txBody>
      </p:sp>
    </p:spTree>
    <p:extLst>
      <p:ext uri="{BB962C8B-B14F-4D97-AF65-F5344CB8AC3E}">
        <p14:creationId xmlns:p14="http://schemas.microsoft.com/office/powerpoint/2010/main" val="2148364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ACEDDF62-4C27-CC75-07E5-E5D9AAEDBA4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367FB2E2-4404-4855-0CAC-5F0357EB44D1}"/>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18A5BC18-DFB6-B239-20B6-ED86E2D3A3F4}"/>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AD7507A-4B8E-F66C-0504-D4F4CEDDB3A3}"/>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2DFF3880-3581-A690-8131-62798E7E55EC}"/>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6D1080FF-7162-924C-F9C7-9431F7CA43BE}"/>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02DB951E-D1C7-60F0-07FE-B914EF7C5E47}"/>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78348BD1-E2AA-0855-D8F7-3387E08115B5}"/>
              </a:ext>
            </a:extLst>
          </p:cNvPr>
          <p:cNvSpPr txBox="1"/>
          <p:nvPr/>
        </p:nvSpPr>
        <p:spPr>
          <a:xfrm>
            <a:off x="1183316" y="1756669"/>
            <a:ext cx="10784908" cy="4016484"/>
          </a:xfrm>
          <a:prstGeom prst="rect">
            <a:avLst/>
          </a:prstGeom>
          <a:noFill/>
        </p:spPr>
        <p:txBody>
          <a:bodyPr wrap="square" lIns="91440" tIns="45720" rIns="91440" bIns="45720" rtlCol="0" anchor="t">
            <a:spAutoFit/>
          </a:bodyPr>
          <a:lstStyle/>
          <a:p>
            <a:r>
              <a:rPr lang="sv-SE" dirty="0">
                <a:solidFill>
                  <a:srgbClr val="FFFFFF"/>
                </a:solidFill>
                <a:latin typeface="Arial"/>
                <a:cs typeface="Arial"/>
              </a:rPr>
              <a:t>Att vara förälder i ett handbollslag är en viktig del, främst till att bidra till ett lag som har bra inställning till sin träning och sina kamrater.</a:t>
            </a:r>
          </a:p>
          <a:p>
            <a:endParaRPr lang="sv-SE" dirty="0">
              <a:solidFill>
                <a:srgbClr val="FFFFFF"/>
              </a:solidFill>
              <a:latin typeface="Arial"/>
              <a:cs typeface="Arial"/>
            </a:endParaRPr>
          </a:p>
          <a:p>
            <a:pPr>
              <a:spcBef>
                <a:spcPts val="1200"/>
              </a:spcBef>
            </a:pPr>
            <a:r>
              <a:rPr lang="sv-SE" sz="2400" u="sng" dirty="0" err="1">
                <a:solidFill>
                  <a:srgbClr val="FFFFFF"/>
                </a:solidFill>
                <a:latin typeface="Anton" pitchFamily="2" charset="0"/>
                <a:cs typeface="Arial"/>
              </a:rPr>
              <a:t>Förväntnigar</a:t>
            </a:r>
            <a:r>
              <a:rPr lang="sv-SE" sz="2400" u="sng" dirty="0">
                <a:solidFill>
                  <a:srgbClr val="FFFFFF"/>
                </a:solidFill>
                <a:latin typeface="Anton" pitchFamily="2" charset="0"/>
                <a:cs typeface="Arial"/>
              </a:rPr>
              <a:t> på föräldrar</a:t>
            </a:r>
          </a:p>
          <a:p>
            <a:pPr marL="285750" indent="-285750">
              <a:lnSpc>
                <a:spcPct val="150000"/>
              </a:lnSpc>
              <a:buFont typeface="Arial" panose="020B0604020202020204" pitchFamily="34" charset="0"/>
              <a:buChar char="•"/>
            </a:pPr>
            <a:r>
              <a:rPr lang="sv-SE" dirty="0">
                <a:solidFill>
                  <a:srgbClr val="FFFFFF"/>
                </a:solidFill>
                <a:latin typeface="Arial"/>
                <a:cs typeface="Arial"/>
              </a:rPr>
              <a:t>Lär dig spelarnas namn i ditt barns lag. Då kan du bättre stötta och förstå vad ditt barn pratar om.</a:t>
            </a:r>
          </a:p>
          <a:p>
            <a:pPr marL="285750" indent="-285750">
              <a:lnSpc>
                <a:spcPct val="150000"/>
              </a:lnSpc>
              <a:buFont typeface="Arial" panose="020B0604020202020204" pitchFamily="34" charset="0"/>
              <a:buChar char="•"/>
            </a:pPr>
            <a:r>
              <a:rPr lang="sv-SE" dirty="0">
                <a:solidFill>
                  <a:srgbClr val="FFFFFF"/>
                </a:solidFill>
                <a:latin typeface="Arial"/>
                <a:cs typeface="Arial"/>
              </a:rPr>
              <a:t>Inte kommentera negativt om domare, tränare, andra spelare och lag.</a:t>
            </a:r>
          </a:p>
          <a:p>
            <a:pPr marL="285750" indent="-285750">
              <a:lnSpc>
                <a:spcPct val="150000"/>
              </a:lnSpc>
              <a:buFont typeface="Arial" panose="020B0604020202020204" pitchFamily="34" charset="0"/>
              <a:buChar char="•"/>
            </a:pPr>
            <a:r>
              <a:rPr lang="sv-SE" dirty="0">
                <a:solidFill>
                  <a:srgbClr val="FFFFFF"/>
                </a:solidFill>
                <a:latin typeface="Arial"/>
                <a:cs typeface="Arial"/>
              </a:rPr>
              <a:t>Inte coacha från läktaren. </a:t>
            </a:r>
            <a:r>
              <a:rPr lang="sv-SE" sz="1600" i="1" dirty="0">
                <a:solidFill>
                  <a:srgbClr val="FFFFFF"/>
                </a:solidFill>
                <a:latin typeface="Arial"/>
                <a:cs typeface="Arial"/>
              </a:rPr>
              <a:t>Har du synpunkter är du varmt välkommen att hjälpa till oss tränare </a:t>
            </a:r>
            <a:r>
              <a:rPr lang="sv-SE" sz="1600" i="1" dirty="0">
                <a:solidFill>
                  <a:srgbClr val="FFFFFF"/>
                </a:solidFill>
                <a:latin typeface="Arial"/>
                <a:cs typeface="Arial"/>
                <a:sym typeface="Wingdings" panose="05000000000000000000" pitchFamily="2" charset="2"/>
              </a:rPr>
              <a:t></a:t>
            </a:r>
            <a:endParaRPr lang="sv-SE" sz="1600" i="1" dirty="0">
              <a:solidFill>
                <a:srgbClr val="FFFFFF"/>
              </a:solidFill>
              <a:latin typeface="Arial"/>
              <a:cs typeface="Arial"/>
            </a:endParaRPr>
          </a:p>
          <a:p>
            <a:pPr marL="285750" indent="-285750">
              <a:lnSpc>
                <a:spcPct val="150000"/>
              </a:lnSpc>
              <a:buFont typeface="Arial" panose="020B0604020202020204" pitchFamily="34" charset="0"/>
              <a:buChar char="•"/>
            </a:pPr>
            <a:r>
              <a:rPr lang="sv-SE" dirty="0">
                <a:solidFill>
                  <a:srgbClr val="FFFFFF"/>
                </a:solidFill>
                <a:latin typeface="Arial"/>
                <a:cs typeface="Arial"/>
              </a:rPr>
              <a:t>Applådera alla, oavsett lag! </a:t>
            </a:r>
          </a:p>
          <a:p>
            <a:pPr marL="285750" indent="-285750">
              <a:lnSpc>
                <a:spcPct val="150000"/>
              </a:lnSpc>
              <a:buFont typeface="Arial" panose="020B0604020202020204" pitchFamily="34" charset="0"/>
              <a:buChar char="•"/>
            </a:pPr>
            <a:r>
              <a:rPr lang="sv-SE" dirty="0">
                <a:solidFill>
                  <a:srgbClr val="FFFFFF"/>
                </a:solidFill>
                <a:latin typeface="Arial"/>
                <a:cs typeface="Arial"/>
              </a:rPr>
              <a:t>Allting som vi gör i föreningen är ideellt, oavsett om vi är tränare, kioskansvariga eller matchvärd. </a:t>
            </a:r>
          </a:p>
          <a:p>
            <a:endParaRPr lang="sv-SE"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0E55C83F-2649-A2B2-18C5-8E9386662344}"/>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err="1">
                <a:solidFill>
                  <a:srgbClr val="FFFFFF"/>
                </a:solidFill>
                <a:latin typeface="Anton"/>
                <a:ea typeface="Anton"/>
                <a:cs typeface="Anton"/>
                <a:sym typeface="Anton"/>
              </a:rPr>
              <a:t>Laget</a:t>
            </a:r>
            <a:r>
              <a:rPr lang="en-US" sz="7200" dirty="0">
                <a:solidFill>
                  <a:srgbClr val="FFFFFF"/>
                </a:solidFill>
                <a:latin typeface="Anton"/>
                <a:ea typeface="Anton"/>
                <a:cs typeface="Anton"/>
                <a:sym typeface="Anton"/>
              </a:rPr>
              <a:t> </a:t>
            </a:r>
            <a:r>
              <a:rPr lang="en-US" sz="7200" dirty="0" err="1">
                <a:solidFill>
                  <a:srgbClr val="FFFFFF"/>
                </a:solidFill>
                <a:latin typeface="Anton"/>
                <a:ea typeface="Anton"/>
                <a:cs typeface="Anton"/>
                <a:sym typeface="Anton"/>
              </a:rPr>
              <a:t>bakom</a:t>
            </a:r>
            <a:r>
              <a:rPr lang="en-US" sz="7200" dirty="0">
                <a:solidFill>
                  <a:srgbClr val="FFFFFF"/>
                </a:solidFill>
                <a:latin typeface="Anton"/>
                <a:ea typeface="Anton"/>
                <a:cs typeface="Anton"/>
                <a:sym typeface="Anton"/>
              </a:rPr>
              <a:t> </a:t>
            </a:r>
            <a:r>
              <a:rPr lang="en-US" sz="7200" dirty="0" err="1">
                <a:solidFill>
                  <a:srgbClr val="FFFFFF"/>
                </a:solidFill>
                <a:latin typeface="Anton"/>
                <a:ea typeface="Anton"/>
                <a:cs typeface="Anton"/>
                <a:sym typeface="Anton"/>
              </a:rPr>
              <a:t>laget</a:t>
            </a:r>
            <a:endParaRPr lang="en-US" sz="7200" dirty="0">
              <a:solidFill>
                <a:srgbClr val="FFFFFF"/>
              </a:solidFill>
              <a:latin typeface="Anton"/>
              <a:ea typeface="Anton"/>
              <a:cs typeface="Anton"/>
              <a:sym typeface="Anton"/>
            </a:endParaRPr>
          </a:p>
        </p:txBody>
      </p:sp>
    </p:spTree>
    <p:extLst>
      <p:ext uri="{BB962C8B-B14F-4D97-AF65-F5344CB8AC3E}">
        <p14:creationId xmlns:p14="http://schemas.microsoft.com/office/powerpoint/2010/main" val="1952947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5A675BD5-60F7-6D2C-50F3-A4F02BE4796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6A870D-873C-ED82-71A7-99AEC571E46F}"/>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7DADAA1-EE80-16F9-4176-ABC183E7AB4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98A75541-A759-7A0F-6523-0941DCB6F67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2000">
                <a:solidFill>
                  <a:prstClr val="black"/>
                </a:solidFill>
                <a:latin typeface="Calibri"/>
              </a:endParaRPr>
            </a:p>
          </p:txBody>
        </p:sp>
        <p:sp>
          <p:nvSpPr>
            <p:cNvPr id="32" name="Freeform 5">
              <a:extLst>
                <a:ext uri="{FF2B5EF4-FFF2-40B4-BE49-F238E27FC236}">
                  <a16:creationId xmlns:a16="http://schemas.microsoft.com/office/drawing/2014/main" id="{73876428-8C73-4718-2142-3B3B7A7B184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2000">
                <a:solidFill>
                  <a:prstClr val="black"/>
                </a:solidFill>
                <a:latin typeface="Calibri"/>
              </a:endParaRPr>
            </a:p>
          </p:txBody>
        </p:sp>
        <p:sp>
          <p:nvSpPr>
            <p:cNvPr id="33" name="Freeform 6">
              <a:extLst>
                <a:ext uri="{FF2B5EF4-FFF2-40B4-BE49-F238E27FC236}">
                  <a16:creationId xmlns:a16="http://schemas.microsoft.com/office/drawing/2014/main" id="{F8750519-2FD6-9904-EAF2-BE7B1AB97ED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2000">
                <a:solidFill>
                  <a:prstClr val="black"/>
                </a:solidFill>
                <a:latin typeface="Calibri"/>
              </a:endParaRPr>
            </a:p>
          </p:txBody>
        </p:sp>
        <p:sp>
          <p:nvSpPr>
            <p:cNvPr id="34" name="Freeform 7">
              <a:extLst>
                <a:ext uri="{FF2B5EF4-FFF2-40B4-BE49-F238E27FC236}">
                  <a16:creationId xmlns:a16="http://schemas.microsoft.com/office/drawing/2014/main" id="{6EF922E0-F107-699C-C56E-A5BE51256FE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2000">
                <a:solidFill>
                  <a:prstClr val="black"/>
                </a:solidFill>
                <a:latin typeface="Calibri"/>
              </a:endParaRPr>
            </a:p>
          </p:txBody>
        </p:sp>
      </p:grpSp>
      <p:sp>
        <p:nvSpPr>
          <p:cNvPr id="3" name="textruta 2">
            <a:extLst>
              <a:ext uri="{FF2B5EF4-FFF2-40B4-BE49-F238E27FC236}">
                <a16:creationId xmlns:a16="http://schemas.microsoft.com/office/drawing/2014/main" id="{20A5F674-54AD-1050-D4D1-D0D8016A489A}"/>
              </a:ext>
            </a:extLst>
          </p:cNvPr>
          <p:cNvSpPr txBox="1"/>
          <p:nvPr/>
        </p:nvSpPr>
        <p:spPr>
          <a:xfrm>
            <a:off x="992502" y="1580917"/>
            <a:ext cx="10209227" cy="5847755"/>
          </a:xfrm>
          <a:prstGeom prst="rect">
            <a:avLst/>
          </a:prstGeom>
          <a:noFill/>
        </p:spPr>
        <p:txBody>
          <a:bodyPr wrap="square" lIns="91440" tIns="45720" rIns="91440" bIns="45720" rtlCol="0" anchor="t">
            <a:spAutoFit/>
          </a:bodyPr>
          <a:lstStyle/>
          <a:p>
            <a:r>
              <a:rPr lang="en-US" sz="2000" dirty="0">
                <a:solidFill>
                  <a:schemeClr val="bg1"/>
                </a:solidFill>
                <a:ea typeface="+mn-lt"/>
                <a:cs typeface="+mn-lt"/>
              </a:rPr>
              <a:t>Lagen </a:t>
            </a:r>
            <a:r>
              <a:rPr lang="en-US" sz="2000" dirty="0" err="1">
                <a:solidFill>
                  <a:schemeClr val="bg1"/>
                </a:solidFill>
                <a:ea typeface="+mn-lt"/>
                <a:cs typeface="+mn-lt"/>
              </a:rPr>
              <a:t>kommer</a:t>
            </a:r>
            <a:r>
              <a:rPr lang="en-US" sz="2000" dirty="0">
                <a:solidFill>
                  <a:schemeClr val="bg1"/>
                </a:solidFill>
                <a:ea typeface="+mn-lt"/>
                <a:cs typeface="+mn-lt"/>
              </a:rPr>
              <a:t> </a:t>
            </a:r>
            <a:r>
              <a:rPr lang="en-US" sz="2000" dirty="0" err="1">
                <a:solidFill>
                  <a:schemeClr val="bg1"/>
                </a:solidFill>
                <a:ea typeface="+mn-lt"/>
                <a:cs typeface="+mn-lt"/>
              </a:rPr>
              <a:t>att</a:t>
            </a:r>
            <a:r>
              <a:rPr lang="en-US" sz="2000" dirty="0">
                <a:solidFill>
                  <a:schemeClr val="bg1"/>
                </a:solidFill>
                <a:ea typeface="+mn-lt"/>
                <a:cs typeface="+mn-lt"/>
              </a:rPr>
              <a:t> </a:t>
            </a:r>
            <a:r>
              <a:rPr lang="en-US" sz="2000" dirty="0" err="1">
                <a:solidFill>
                  <a:schemeClr val="bg1"/>
                </a:solidFill>
                <a:ea typeface="+mn-lt"/>
                <a:cs typeface="+mn-lt"/>
              </a:rPr>
              <a:t>få</a:t>
            </a:r>
            <a:r>
              <a:rPr lang="en-US" sz="2000" dirty="0">
                <a:solidFill>
                  <a:schemeClr val="bg1"/>
                </a:solidFill>
                <a:ea typeface="+mn-lt"/>
                <a:cs typeface="+mn-lt"/>
              </a:rPr>
              <a:t> 1 </a:t>
            </a:r>
            <a:r>
              <a:rPr lang="en-US" sz="2000" dirty="0" err="1">
                <a:solidFill>
                  <a:schemeClr val="bg1"/>
                </a:solidFill>
                <a:ea typeface="+mn-lt"/>
                <a:cs typeface="+mn-lt"/>
              </a:rPr>
              <a:t>kioskvecka</a:t>
            </a:r>
            <a:r>
              <a:rPr lang="en-US" sz="2000" dirty="0">
                <a:solidFill>
                  <a:schemeClr val="bg1"/>
                </a:solidFill>
                <a:ea typeface="+mn-lt"/>
                <a:cs typeface="+mn-lt"/>
              </a:rPr>
              <a:t> </a:t>
            </a:r>
            <a:r>
              <a:rPr lang="en-US" sz="2000" dirty="0" err="1">
                <a:solidFill>
                  <a:schemeClr val="bg1"/>
                </a:solidFill>
                <a:ea typeface="+mn-lt"/>
                <a:cs typeface="+mn-lt"/>
              </a:rPr>
              <a:t>på</a:t>
            </a:r>
            <a:r>
              <a:rPr lang="en-US" sz="2000" dirty="0">
                <a:solidFill>
                  <a:schemeClr val="bg1"/>
                </a:solidFill>
                <a:ea typeface="+mn-lt"/>
                <a:cs typeface="+mn-lt"/>
              </a:rPr>
              <a:t> </a:t>
            </a:r>
            <a:r>
              <a:rPr lang="en-US" sz="2000" dirty="0" err="1">
                <a:solidFill>
                  <a:schemeClr val="bg1"/>
                </a:solidFill>
                <a:ea typeface="+mn-lt"/>
                <a:cs typeface="+mn-lt"/>
              </a:rPr>
              <a:t>hösten</a:t>
            </a:r>
            <a:r>
              <a:rPr lang="en-US" sz="2000" dirty="0">
                <a:solidFill>
                  <a:schemeClr val="bg1"/>
                </a:solidFill>
                <a:ea typeface="+mn-lt"/>
                <a:cs typeface="+mn-lt"/>
              </a:rPr>
              <a:t> och 1 </a:t>
            </a:r>
            <a:r>
              <a:rPr lang="en-US" sz="2000" dirty="0" err="1">
                <a:solidFill>
                  <a:schemeClr val="bg1"/>
                </a:solidFill>
                <a:ea typeface="+mn-lt"/>
                <a:cs typeface="+mn-lt"/>
              </a:rPr>
              <a:t>på</a:t>
            </a:r>
            <a:r>
              <a:rPr lang="en-US" sz="2000" dirty="0">
                <a:solidFill>
                  <a:schemeClr val="bg1"/>
                </a:solidFill>
                <a:ea typeface="+mn-lt"/>
                <a:cs typeface="+mn-lt"/>
              </a:rPr>
              <a:t> </a:t>
            </a:r>
            <a:r>
              <a:rPr lang="en-US" sz="2000" dirty="0" err="1">
                <a:solidFill>
                  <a:schemeClr val="bg1"/>
                </a:solidFill>
                <a:ea typeface="+mn-lt"/>
                <a:cs typeface="+mn-lt"/>
              </a:rPr>
              <a:t>våren</a:t>
            </a:r>
            <a:r>
              <a:rPr lang="en-US" sz="2000" dirty="0">
                <a:solidFill>
                  <a:schemeClr val="bg1"/>
                </a:solidFill>
                <a:ea typeface="+mn-lt"/>
                <a:cs typeface="+mn-lt"/>
              </a:rPr>
              <a:t> </a:t>
            </a:r>
            <a:r>
              <a:rPr lang="en-US" sz="2000" dirty="0" err="1">
                <a:solidFill>
                  <a:schemeClr val="bg1"/>
                </a:solidFill>
                <a:ea typeface="+mn-lt"/>
                <a:cs typeface="+mn-lt"/>
              </a:rPr>
              <a:t>då</a:t>
            </a:r>
            <a:r>
              <a:rPr lang="en-US" sz="2000" dirty="0">
                <a:solidFill>
                  <a:schemeClr val="bg1"/>
                </a:solidFill>
                <a:ea typeface="+mn-lt"/>
                <a:cs typeface="+mn-lt"/>
              </a:rPr>
              <a:t> man </a:t>
            </a:r>
            <a:r>
              <a:rPr lang="en-US" sz="2000" dirty="0" err="1">
                <a:solidFill>
                  <a:schemeClr val="bg1"/>
                </a:solidFill>
                <a:ea typeface="+mn-lt"/>
                <a:cs typeface="+mn-lt"/>
              </a:rPr>
              <a:t>ansvarar</a:t>
            </a:r>
            <a:r>
              <a:rPr lang="en-US" sz="2000" dirty="0">
                <a:solidFill>
                  <a:schemeClr val="bg1"/>
                </a:solidFill>
                <a:ea typeface="+mn-lt"/>
                <a:cs typeface="+mn-lt"/>
              </a:rPr>
              <a:t> för </a:t>
            </a:r>
            <a:r>
              <a:rPr lang="en-US" sz="2000" dirty="0" err="1">
                <a:solidFill>
                  <a:schemeClr val="bg1"/>
                </a:solidFill>
                <a:ea typeface="+mn-lt"/>
                <a:cs typeface="+mn-lt"/>
              </a:rPr>
              <a:t>att</a:t>
            </a:r>
            <a:r>
              <a:rPr lang="en-US" sz="2000" dirty="0">
                <a:solidFill>
                  <a:schemeClr val="bg1"/>
                </a:solidFill>
                <a:ea typeface="+mn-lt"/>
                <a:cs typeface="+mn-lt"/>
              </a:rPr>
              <a:t> </a:t>
            </a:r>
            <a:r>
              <a:rPr lang="en-US" sz="2000" dirty="0" err="1">
                <a:solidFill>
                  <a:schemeClr val="bg1"/>
                </a:solidFill>
                <a:ea typeface="+mn-lt"/>
                <a:cs typeface="+mn-lt"/>
              </a:rPr>
              <a:t>hålla</a:t>
            </a:r>
            <a:r>
              <a:rPr lang="en-US" sz="2000" dirty="0">
                <a:solidFill>
                  <a:schemeClr val="bg1"/>
                </a:solidFill>
                <a:ea typeface="+mn-lt"/>
                <a:cs typeface="+mn-lt"/>
              </a:rPr>
              <a:t> </a:t>
            </a:r>
            <a:r>
              <a:rPr lang="en-US" sz="2000" dirty="0" err="1">
                <a:solidFill>
                  <a:schemeClr val="bg1"/>
                </a:solidFill>
                <a:ea typeface="+mn-lt"/>
                <a:cs typeface="+mn-lt"/>
              </a:rPr>
              <a:t>kiosken</a:t>
            </a:r>
            <a:r>
              <a:rPr lang="en-US" sz="2000" dirty="0">
                <a:solidFill>
                  <a:schemeClr val="bg1"/>
                </a:solidFill>
                <a:ea typeface="+mn-lt"/>
                <a:cs typeface="+mn-lt"/>
              </a:rPr>
              <a:t> </a:t>
            </a:r>
            <a:r>
              <a:rPr lang="en-US" sz="2000" dirty="0" err="1">
                <a:solidFill>
                  <a:schemeClr val="bg1"/>
                </a:solidFill>
                <a:ea typeface="+mn-lt"/>
                <a:cs typeface="+mn-lt"/>
              </a:rPr>
              <a:t>öpp</a:t>
            </a:r>
            <a:r>
              <a:rPr lang="en-US" sz="2000" dirty="0" err="1">
                <a:solidFill>
                  <a:schemeClr val="bg1"/>
                </a:solidFill>
                <a:latin typeface="Calibri"/>
                <a:ea typeface="Calibri"/>
                <a:cs typeface="Calibri"/>
              </a:rPr>
              <a:t>en</a:t>
            </a:r>
            <a:r>
              <a:rPr lang="en-US" sz="2000" dirty="0">
                <a:solidFill>
                  <a:schemeClr val="bg1"/>
                </a:solidFill>
                <a:ea typeface="+mn-lt"/>
                <a:cs typeface="+mn-lt"/>
              </a:rPr>
              <a:t> </a:t>
            </a:r>
            <a:r>
              <a:rPr lang="en-US" sz="2000" dirty="0" err="1">
                <a:solidFill>
                  <a:schemeClr val="bg1"/>
                </a:solidFill>
                <a:ea typeface="+mn-lt"/>
                <a:cs typeface="+mn-lt"/>
              </a:rPr>
              <a:t>samt</a:t>
            </a:r>
            <a:r>
              <a:rPr lang="en-US" sz="2000" dirty="0">
                <a:solidFill>
                  <a:schemeClr val="bg1"/>
                </a:solidFill>
                <a:ea typeface="+mn-lt"/>
                <a:cs typeface="+mn-lt"/>
              </a:rPr>
              <a:t> </a:t>
            </a:r>
            <a:r>
              <a:rPr lang="en-US" sz="2000" dirty="0" err="1">
                <a:solidFill>
                  <a:schemeClr val="bg1"/>
                </a:solidFill>
                <a:ea typeface="+mn-lt"/>
                <a:cs typeface="+mn-lt"/>
              </a:rPr>
              <a:t>sköta</a:t>
            </a:r>
            <a:r>
              <a:rPr lang="en-US" sz="2000" dirty="0">
                <a:solidFill>
                  <a:schemeClr val="bg1"/>
                </a:solidFill>
                <a:ea typeface="+mn-lt"/>
                <a:cs typeface="+mn-lt"/>
              </a:rPr>
              <a:t> </a:t>
            </a:r>
            <a:r>
              <a:rPr lang="en-US" sz="2000" dirty="0" err="1">
                <a:solidFill>
                  <a:schemeClr val="bg1"/>
                </a:solidFill>
                <a:ea typeface="+mn-lt"/>
                <a:cs typeface="+mn-lt"/>
              </a:rPr>
              <a:t>arrangemangen</a:t>
            </a:r>
            <a:r>
              <a:rPr lang="en-US" sz="2000" dirty="0">
                <a:solidFill>
                  <a:schemeClr val="bg1"/>
                </a:solidFill>
                <a:ea typeface="+mn-lt"/>
                <a:cs typeface="+mn-lt"/>
              </a:rPr>
              <a:t> för </a:t>
            </a:r>
            <a:r>
              <a:rPr lang="en-US" sz="2000" dirty="0" err="1">
                <a:solidFill>
                  <a:schemeClr val="bg1"/>
                </a:solidFill>
                <a:ea typeface="+mn-lt"/>
                <a:cs typeface="+mn-lt"/>
              </a:rPr>
              <a:t>våra</a:t>
            </a:r>
            <a:r>
              <a:rPr lang="en-US" sz="2000" dirty="0">
                <a:solidFill>
                  <a:schemeClr val="bg1"/>
                </a:solidFill>
                <a:ea typeface="+mn-lt"/>
                <a:cs typeface="+mn-lt"/>
              </a:rPr>
              <a:t> </a:t>
            </a:r>
            <a:r>
              <a:rPr lang="en-US" sz="2000" dirty="0" err="1">
                <a:solidFill>
                  <a:schemeClr val="bg1"/>
                </a:solidFill>
                <a:ea typeface="+mn-lt"/>
                <a:cs typeface="+mn-lt"/>
              </a:rPr>
              <a:t>herr</a:t>
            </a:r>
            <a:r>
              <a:rPr lang="en-US" sz="2000" dirty="0">
                <a:solidFill>
                  <a:schemeClr val="bg1"/>
                </a:solidFill>
                <a:ea typeface="+mn-lt"/>
                <a:cs typeface="+mn-lt"/>
              </a:rPr>
              <a:t>- och </a:t>
            </a:r>
            <a:r>
              <a:rPr lang="en-US" sz="2000" dirty="0" err="1">
                <a:solidFill>
                  <a:schemeClr val="bg1"/>
                </a:solidFill>
                <a:ea typeface="+mn-lt"/>
                <a:cs typeface="+mn-lt"/>
              </a:rPr>
              <a:t>dammatcher</a:t>
            </a:r>
            <a:r>
              <a:rPr lang="en-US" sz="2000" dirty="0">
                <a:solidFill>
                  <a:schemeClr val="bg1"/>
                </a:solidFill>
                <a:ea typeface="+mn-lt"/>
                <a:cs typeface="+mn-lt"/>
              </a:rPr>
              <a:t>. </a:t>
            </a:r>
          </a:p>
          <a:p>
            <a:endParaRPr lang="en-US" sz="2000" dirty="0">
              <a:solidFill>
                <a:schemeClr val="bg1"/>
              </a:solidFill>
              <a:ea typeface="+mn-lt"/>
              <a:cs typeface="+mn-lt"/>
            </a:endParaRPr>
          </a:p>
          <a:p>
            <a:r>
              <a:rPr lang="en-US" i="1" dirty="0" err="1">
                <a:solidFill>
                  <a:schemeClr val="bg1"/>
                </a:solidFill>
                <a:ea typeface="+mn-lt"/>
                <a:cs typeface="+mn-lt"/>
              </a:rPr>
              <a:t>Kioskansvarig</a:t>
            </a:r>
            <a:r>
              <a:rPr lang="en-US" i="1" dirty="0">
                <a:solidFill>
                  <a:schemeClr val="bg1"/>
                </a:solidFill>
                <a:ea typeface="+mn-lt"/>
                <a:cs typeface="+mn-lt"/>
              </a:rPr>
              <a:t> </a:t>
            </a:r>
            <a:r>
              <a:rPr lang="en-US" i="1" dirty="0" err="1">
                <a:solidFill>
                  <a:schemeClr val="bg1"/>
                </a:solidFill>
                <a:ea typeface="+mn-lt"/>
                <a:cs typeface="+mn-lt"/>
              </a:rPr>
              <a:t>utses</a:t>
            </a:r>
            <a:r>
              <a:rPr lang="en-US" i="1" dirty="0">
                <a:solidFill>
                  <a:schemeClr val="bg1"/>
                </a:solidFill>
                <a:ea typeface="+mn-lt"/>
                <a:cs typeface="+mn-lt"/>
              </a:rPr>
              <a:t> </a:t>
            </a:r>
            <a:r>
              <a:rPr lang="en-US" i="1" dirty="0" err="1">
                <a:solidFill>
                  <a:schemeClr val="bg1"/>
                </a:solidFill>
                <a:ea typeface="+mn-lt"/>
                <a:cs typeface="+mn-lt"/>
              </a:rPr>
              <a:t>i</a:t>
            </a:r>
            <a:r>
              <a:rPr lang="en-US" i="1" dirty="0">
                <a:solidFill>
                  <a:schemeClr val="bg1"/>
                </a:solidFill>
                <a:ea typeface="+mn-lt"/>
                <a:cs typeface="+mn-lt"/>
              </a:rPr>
              <a:t> </a:t>
            </a:r>
            <a:r>
              <a:rPr lang="en-US" i="1" dirty="0" err="1">
                <a:solidFill>
                  <a:schemeClr val="bg1"/>
                </a:solidFill>
                <a:ea typeface="+mn-lt"/>
                <a:cs typeface="+mn-lt"/>
              </a:rPr>
              <a:t>varje</a:t>
            </a:r>
            <a:r>
              <a:rPr lang="en-US" i="1" dirty="0">
                <a:solidFill>
                  <a:schemeClr val="bg1"/>
                </a:solidFill>
                <a:ea typeface="+mn-lt"/>
                <a:cs typeface="+mn-lt"/>
              </a:rPr>
              <a:t> lag och </a:t>
            </a:r>
            <a:r>
              <a:rPr lang="en-US" i="1" dirty="0" err="1">
                <a:solidFill>
                  <a:schemeClr val="bg1"/>
                </a:solidFill>
                <a:ea typeface="+mn-lt"/>
                <a:cs typeface="+mn-lt"/>
              </a:rPr>
              <a:t>kioskschema</a:t>
            </a:r>
            <a:r>
              <a:rPr lang="en-US" i="1" dirty="0">
                <a:solidFill>
                  <a:schemeClr val="bg1"/>
                </a:solidFill>
                <a:ea typeface="+mn-lt"/>
                <a:cs typeface="+mn-lt"/>
              </a:rPr>
              <a:t> </a:t>
            </a:r>
            <a:r>
              <a:rPr lang="en-US" i="1" dirty="0" err="1">
                <a:solidFill>
                  <a:schemeClr val="bg1"/>
                </a:solidFill>
                <a:ea typeface="+mn-lt"/>
                <a:cs typeface="+mn-lt"/>
              </a:rPr>
              <a:t>kommer</a:t>
            </a:r>
            <a:r>
              <a:rPr lang="en-US" i="1" dirty="0">
                <a:solidFill>
                  <a:schemeClr val="bg1"/>
                </a:solidFill>
                <a:ea typeface="+mn-lt"/>
                <a:cs typeface="+mn-lt"/>
              </a:rPr>
              <a:t> </a:t>
            </a:r>
            <a:r>
              <a:rPr lang="en-US" i="1" dirty="0" err="1">
                <a:solidFill>
                  <a:schemeClr val="bg1"/>
                </a:solidFill>
                <a:ea typeface="+mn-lt"/>
                <a:cs typeface="+mn-lt"/>
              </a:rPr>
              <a:t>att</a:t>
            </a:r>
            <a:r>
              <a:rPr lang="en-US" i="1" dirty="0">
                <a:solidFill>
                  <a:schemeClr val="bg1"/>
                </a:solidFill>
                <a:ea typeface="+mn-lt"/>
                <a:cs typeface="+mn-lt"/>
              </a:rPr>
              <a:t> </a:t>
            </a:r>
            <a:r>
              <a:rPr lang="en-US" i="1" dirty="0" err="1">
                <a:solidFill>
                  <a:schemeClr val="bg1"/>
                </a:solidFill>
                <a:ea typeface="+mn-lt"/>
                <a:cs typeface="+mn-lt"/>
              </a:rPr>
              <a:t>skickas</a:t>
            </a:r>
            <a:r>
              <a:rPr lang="en-US" i="1" dirty="0">
                <a:solidFill>
                  <a:schemeClr val="bg1"/>
                </a:solidFill>
                <a:ea typeface="+mn-lt"/>
                <a:cs typeface="+mn-lt"/>
              </a:rPr>
              <a:t> </a:t>
            </a:r>
            <a:r>
              <a:rPr lang="en-US" i="1" dirty="0" err="1">
                <a:solidFill>
                  <a:schemeClr val="bg1"/>
                </a:solidFill>
                <a:ea typeface="+mn-lt"/>
                <a:cs typeface="+mn-lt"/>
              </a:rPr>
              <a:t>ut</a:t>
            </a:r>
            <a:r>
              <a:rPr lang="en-US" i="1" dirty="0">
                <a:solidFill>
                  <a:schemeClr val="bg1"/>
                </a:solidFill>
                <a:ea typeface="+mn-lt"/>
                <a:cs typeface="+mn-lt"/>
              </a:rPr>
              <a:t> till </a:t>
            </a:r>
            <a:r>
              <a:rPr lang="en-US" i="1" dirty="0" err="1">
                <a:solidFill>
                  <a:schemeClr val="bg1"/>
                </a:solidFill>
                <a:ea typeface="+mn-lt"/>
                <a:cs typeface="+mn-lt"/>
              </a:rPr>
              <a:t>denna</a:t>
            </a:r>
            <a:r>
              <a:rPr lang="en-US" i="1" dirty="0">
                <a:solidFill>
                  <a:schemeClr val="bg1"/>
                </a:solidFill>
                <a:ea typeface="+mn-lt"/>
                <a:cs typeface="+mn-lt"/>
              </a:rPr>
              <a:t>.</a:t>
            </a:r>
          </a:p>
          <a:p>
            <a:endParaRPr lang="en-US" sz="2000" dirty="0">
              <a:solidFill>
                <a:schemeClr val="bg1"/>
              </a:solidFill>
              <a:ea typeface="Calibri"/>
              <a:cs typeface="Calibri"/>
            </a:endParaRPr>
          </a:p>
          <a:p>
            <a:r>
              <a:rPr lang="en-US" sz="2000" dirty="0">
                <a:solidFill>
                  <a:schemeClr val="bg1"/>
                </a:solidFill>
                <a:latin typeface="Anton"/>
              </a:rPr>
              <a:t>V.47 – </a:t>
            </a:r>
            <a:r>
              <a:rPr lang="en-US" sz="2000" dirty="0" err="1">
                <a:solidFill>
                  <a:schemeClr val="bg1"/>
                </a:solidFill>
                <a:latin typeface="Anton"/>
              </a:rPr>
              <a:t>Lördag</a:t>
            </a:r>
            <a:r>
              <a:rPr lang="en-US" sz="2000" dirty="0">
                <a:solidFill>
                  <a:schemeClr val="bg1"/>
                </a:solidFill>
                <a:latin typeface="Anton"/>
              </a:rPr>
              <a:t> 21/11</a:t>
            </a:r>
            <a:r>
              <a:rPr lang="en-US" sz="2000" dirty="0">
                <a:solidFill>
                  <a:schemeClr val="bg1"/>
                </a:solidFill>
              </a:rPr>
              <a:t> , vi </a:t>
            </a:r>
            <a:r>
              <a:rPr lang="en-US" sz="2000" dirty="0" err="1">
                <a:solidFill>
                  <a:schemeClr val="bg1"/>
                </a:solidFill>
              </a:rPr>
              <a:t>delar</a:t>
            </a:r>
            <a:r>
              <a:rPr lang="en-US" sz="2000" dirty="0">
                <a:solidFill>
                  <a:schemeClr val="bg1"/>
                </a:solidFill>
              </a:rPr>
              <a:t> </a:t>
            </a:r>
            <a:r>
              <a:rPr lang="en-US" sz="2000" dirty="0" err="1">
                <a:solidFill>
                  <a:schemeClr val="bg1"/>
                </a:solidFill>
              </a:rPr>
              <a:t>dagen</a:t>
            </a:r>
            <a:r>
              <a:rPr lang="en-US" sz="2000" dirty="0">
                <a:solidFill>
                  <a:schemeClr val="bg1"/>
                </a:solidFill>
              </a:rPr>
              <a:t> med P14, </a:t>
            </a:r>
            <a:r>
              <a:rPr lang="en-US" sz="2000" dirty="0" err="1">
                <a:solidFill>
                  <a:schemeClr val="bg1"/>
                </a:solidFill>
              </a:rPr>
              <a:t>ev</a:t>
            </a:r>
            <a:r>
              <a:rPr lang="en-US" sz="2000" dirty="0">
                <a:solidFill>
                  <a:schemeClr val="bg1"/>
                </a:solidFill>
              </a:rPr>
              <a:t> </a:t>
            </a:r>
            <a:r>
              <a:rPr lang="en-US" sz="2000" dirty="0" err="1">
                <a:solidFill>
                  <a:schemeClr val="bg1"/>
                </a:solidFill>
              </a:rPr>
              <a:t>fm</a:t>
            </a:r>
            <a:r>
              <a:rPr lang="en-US" sz="2000" dirty="0">
                <a:solidFill>
                  <a:schemeClr val="bg1"/>
                </a:solidFill>
              </a:rPr>
              <a:t>/</a:t>
            </a:r>
            <a:r>
              <a:rPr lang="en-US" sz="2000" dirty="0" err="1">
                <a:solidFill>
                  <a:schemeClr val="bg1"/>
                </a:solidFill>
              </a:rPr>
              <a:t>em</a:t>
            </a:r>
            <a:endParaRPr lang="en-US" sz="2000" dirty="0">
              <a:solidFill>
                <a:schemeClr val="bg1"/>
              </a:solidFill>
            </a:endParaRPr>
          </a:p>
          <a:p>
            <a:pPr marL="342900" indent="-342900">
              <a:buFont typeface="Arial" panose="020B0604020202020204" pitchFamily="34" charset="0"/>
              <a:buChar char="•"/>
            </a:pPr>
            <a:r>
              <a:rPr lang="en-US" sz="2000" dirty="0" err="1">
                <a:solidFill>
                  <a:schemeClr val="bg1"/>
                </a:solidFill>
              </a:rPr>
              <a:t>Hellton</a:t>
            </a:r>
            <a:r>
              <a:rPr lang="en-US" sz="2000" dirty="0">
                <a:solidFill>
                  <a:schemeClr val="bg1"/>
                </a:solidFill>
              </a:rPr>
              <a:t> </a:t>
            </a:r>
            <a:r>
              <a:rPr lang="en-US" sz="2000" dirty="0" err="1">
                <a:solidFill>
                  <a:schemeClr val="bg1"/>
                </a:solidFill>
              </a:rPr>
              <a:t>Röd</a:t>
            </a:r>
            <a:r>
              <a:rPr lang="en-US" sz="2000" dirty="0">
                <a:solidFill>
                  <a:schemeClr val="bg1"/>
                </a:solidFill>
              </a:rPr>
              <a:t> </a:t>
            </a:r>
            <a:r>
              <a:rPr lang="en-US" sz="2000" dirty="0" err="1">
                <a:solidFill>
                  <a:schemeClr val="bg1"/>
                </a:solidFill>
              </a:rPr>
              <a:t>har</a:t>
            </a:r>
            <a:r>
              <a:rPr lang="en-US" sz="2000" dirty="0">
                <a:solidFill>
                  <a:schemeClr val="bg1"/>
                </a:solidFill>
              </a:rPr>
              <a:t> match i </a:t>
            </a:r>
            <a:r>
              <a:rPr lang="en-US" sz="2000" dirty="0" err="1">
                <a:solidFill>
                  <a:schemeClr val="bg1"/>
                </a:solidFill>
              </a:rPr>
              <a:t>Kristinehamn</a:t>
            </a:r>
            <a:r>
              <a:rPr lang="en-US" sz="2000" dirty="0">
                <a:solidFill>
                  <a:schemeClr val="bg1"/>
                </a:solidFill>
              </a:rPr>
              <a:t> </a:t>
            </a:r>
            <a:r>
              <a:rPr lang="en-US" sz="2000" dirty="0" err="1">
                <a:solidFill>
                  <a:schemeClr val="bg1"/>
                </a:solidFill>
              </a:rPr>
              <a:t>på</a:t>
            </a:r>
            <a:r>
              <a:rPr lang="en-US" sz="2000" dirty="0">
                <a:solidFill>
                  <a:schemeClr val="bg1"/>
                </a:solidFill>
              </a:rPr>
              <a:t> </a:t>
            </a:r>
            <a:r>
              <a:rPr lang="en-US" sz="2000" dirty="0" err="1">
                <a:solidFill>
                  <a:schemeClr val="bg1"/>
                </a:solidFill>
              </a:rPr>
              <a:t>fm</a:t>
            </a:r>
            <a:r>
              <a:rPr lang="en-US" sz="2000" dirty="0">
                <a:solidFill>
                  <a:schemeClr val="bg1"/>
                </a:solidFill>
              </a:rPr>
              <a:t> och </a:t>
            </a:r>
            <a:r>
              <a:rPr lang="en-US" sz="2000" dirty="0" err="1">
                <a:solidFill>
                  <a:schemeClr val="bg1"/>
                </a:solidFill>
              </a:rPr>
              <a:t>Hellton</a:t>
            </a:r>
            <a:r>
              <a:rPr lang="en-US" sz="2000" dirty="0">
                <a:solidFill>
                  <a:schemeClr val="bg1"/>
                </a:solidFill>
              </a:rPr>
              <a:t> Vit </a:t>
            </a:r>
            <a:r>
              <a:rPr lang="en-US" sz="2000" dirty="0" err="1">
                <a:solidFill>
                  <a:schemeClr val="bg1"/>
                </a:solidFill>
              </a:rPr>
              <a:t>har</a:t>
            </a:r>
            <a:r>
              <a:rPr lang="en-US" sz="2000" dirty="0">
                <a:solidFill>
                  <a:schemeClr val="bg1"/>
                </a:solidFill>
              </a:rPr>
              <a:t> match i A-</a:t>
            </a:r>
            <a:r>
              <a:rPr lang="en-US" sz="2000" dirty="0" err="1">
                <a:solidFill>
                  <a:schemeClr val="bg1"/>
                </a:solidFill>
              </a:rPr>
              <a:t>salen</a:t>
            </a:r>
            <a:r>
              <a:rPr lang="en-US" sz="2000" dirty="0">
                <a:solidFill>
                  <a:schemeClr val="bg1"/>
                </a:solidFill>
              </a:rPr>
              <a:t> </a:t>
            </a:r>
            <a:r>
              <a:rPr lang="en-US" sz="2000" dirty="0" err="1">
                <a:solidFill>
                  <a:schemeClr val="bg1"/>
                </a:solidFill>
              </a:rPr>
              <a:t>på</a:t>
            </a:r>
            <a:r>
              <a:rPr lang="en-US" sz="2000" dirty="0">
                <a:solidFill>
                  <a:schemeClr val="bg1"/>
                </a:solidFill>
              </a:rPr>
              <a:t> </a:t>
            </a:r>
            <a:r>
              <a:rPr lang="en-US" sz="2000" dirty="0" err="1">
                <a:solidFill>
                  <a:schemeClr val="bg1"/>
                </a:solidFill>
              </a:rPr>
              <a:t>em</a:t>
            </a:r>
            <a:r>
              <a:rPr lang="en-US" sz="2000" dirty="0">
                <a:solidFill>
                  <a:schemeClr val="bg1"/>
                </a:solidFill>
              </a:rPr>
              <a:t>.</a:t>
            </a:r>
          </a:p>
          <a:p>
            <a:pPr marL="342900" indent="-342900">
              <a:buFont typeface="Arial" panose="020B0604020202020204" pitchFamily="34" charset="0"/>
              <a:buChar char="•"/>
            </a:pPr>
            <a:r>
              <a:rPr lang="en-US" sz="2000" dirty="0" err="1">
                <a:solidFill>
                  <a:schemeClr val="bg1"/>
                </a:solidFill>
              </a:rPr>
              <a:t>Dammatch</a:t>
            </a:r>
            <a:r>
              <a:rPr lang="en-US" sz="2000" dirty="0">
                <a:solidFill>
                  <a:schemeClr val="bg1"/>
                </a:solidFill>
              </a:rPr>
              <a:t> kl 14-16</a:t>
            </a:r>
          </a:p>
          <a:p>
            <a:r>
              <a:rPr lang="en-US" i="1" dirty="0">
                <a:solidFill>
                  <a:schemeClr val="bg1"/>
                </a:solidFill>
              </a:rPr>
              <a:t>Kiosk, entre, </a:t>
            </a:r>
            <a:r>
              <a:rPr lang="en-US" i="1" dirty="0" err="1">
                <a:solidFill>
                  <a:schemeClr val="bg1"/>
                </a:solidFill>
              </a:rPr>
              <a:t>matchvärd</a:t>
            </a:r>
            <a:r>
              <a:rPr lang="en-US" i="1" dirty="0">
                <a:solidFill>
                  <a:schemeClr val="bg1"/>
                </a:solidFill>
              </a:rPr>
              <a:t>, </a:t>
            </a:r>
            <a:r>
              <a:rPr lang="en-US" i="1" dirty="0" err="1">
                <a:solidFill>
                  <a:schemeClr val="bg1"/>
                </a:solidFill>
              </a:rPr>
              <a:t>golvtork</a:t>
            </a:r>
            <a:endParaRPr lang="en-US" i="1" dirty="0">
              <a:solidFill>
                <a:schemeClr val="bg1"/>
              </a:solidFill>
            </a:endParaRPr>
          </a:p>
          <a:p>
            <a:pPr marL="342900" indent="-342900">
              <a:buFont typeface="Arial" panose="020B0604020202020204" pitchFamily="34" charset="0"/>
              <a:buChar char="•"/>
            </a:pPr>
            <a:r>
              <a:rPr lang="en-US" sz="2000" dirty="0" err="1">
                <a:solidFill>
                  <a:schemeClr val="bg1"/>
                </a:solidFill>
              </a:rPr>
              <a:t>Herrmatch</a:t>
            </a:r>
            <a:r>
              <a:rPr lang="en-US" sz="2000" dirty="0">
                <a:solidFill>
                  <a:schemeClr val="bg1"/>
                </a:solidFill>
              </a:rPr>
              <a:t> 16-18</a:t>
            </a:r>
          </a:p>
          <a:p>
            <a:r>
              <a:rPr lang="en-US" i="1" dirty="0">
                <a:solidFill>
                  <a:schemeClr val="bg1"/>
                </a:solidFill>
              </a:rPr>
              <a:t>Kiosk, entre, </a:t>
            </a:r>
            <a:r>
              <a:rPr lang="en-US" i="1" dirty="0" err="1">
                <a:solidFill>
                  <a:schemeClr val="bg1"/>
                </a:solidFill>
              </a:rPr>
              <a:t>matchvärd</a:t>
            </a:r>
            <a:r>
              <a:rPr lang="en-US" i="1" dirty="0">
                <a:solidFill>
                  <a:schemeClr val="bg1"/>
                </a:solidFill>
              </a:rPr>
              <a:t>, </a:t>
            </a:r>
            <a:r>
              <a:rPr lang="en-US" i="1" dirty="0" err="1">
                <a:solidFill>
                  <a:schemeClr val="bg1"/>
                </a:solidFill>
              </a:rPr>
              <a:t>golvtork</a:t>
            </a:r>
            <a:endParaRPr lang="en-US" i="1" dirty="0">
              <a:solidFill>
                <a:schemeClr val="bg1"/>
              </a:solidFill>
            </a:endParaRPr>
          </a:p>
          <a:p>
            <a:endParaRPr lang="en-US" sz="2000" dirty="0">
              <a:solidFill>
                <a:schemeClr val="bg1"/>
              </a:solidFill>
            </a:endParaRPr>
          </a:p>
          <a:p>
            <a:endParaRPr lang="en-US" sz="2000" dirty="0">
              <a:solidFill>
                <a:schemeClr val="bg1"/>
              </a:solidFill>
            </a:endParaRPr>
          </a:p>
          <a:p>
            <a:endParaRPr lang="en-US" sz="2000" dirty="0">
              <a:solidFill>
                <a:schemeClr val="bg1"/>
              </a:solidFill>
            </a:endParaRPr>
          </a:p>
          <a:p>
            <a:endParaRPr lang="en-US" dirty="0">
              <a:solidFill>
                <a:schemeClr val="bg1"/>
              </a:solidFill>
              <a:ea typeface="Calibri"/>
              <a:cs typeface="Calibri"/>
            </a:endParaRPr>
          </a:p>
          <a:p>
            <a:endParaRPr lang="en-US" sz="1600" dirty="0">
              <a:solidFill>
                <a:schemeClr val="bg1"/>
              </a:solidFill>
              <a:latin typeface="Calibri"/>
              <a:ea typeface="+mn-lt"/>
              <a:cs typeface="+mn-lt"/>
            </a:endParaRPr>
          </a:p>
          <a:p>
            <a:endParaRPr lang="en-US" dirty="0">
              <a:solidFill>
                <a:srgbClr val="FFFFFF"/>
              </a:solidFill>
              <a:latin typeface="Anton"/>
              <a:ea typeface="Calibri"/>
              <a:cs typeface="Calibri"/>
            </a:endParaRPr>
          </a:p>
          <a:p>
            <a:endParaRPr lang="en-US" sz="1600" dirty="0">
              <a:solidFill>
                <a:srgbClr val="FFFFFF"/>
              </a:solidFill>
              <a:latin typeface="Calibri"/>
              <a:ea typeface="Calibri"/>
              <a:cs typeface="Calibri"/>
            </a:endParaRPr>
          </a:p>
          <a:p>
            <a:endParaRPr lang="en-US" b="1" dirty="0">
              <a:solidFill>
                <a:srgbClr val="FFFFFF"/>
              </a:solidFill>
              <a:latin typeface="Anton"/>
              <a:cs typeface="Arial" panose="020B0604020202020204" pitchFamily="34" charset="0"/>
            </a:endParaRPr>
          </a:p>
          <a:p>
            <a:endParaRPr lang="sv-SE" sz="1400" dirty="0">
              <a:solidFill>
                <a:srgbClr val="FFFFFF"/>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41839549-544A-861F-955D-F0705B8ABFA5}"/>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rPr>
              <a:t>KIOSKVECKA</a:t>
            </a:r>
            <a:endParaRPr lang="sv-SE" dirty="0"/>
          </a:p>
        </p:txBody>
      </p:sp>
    </p:spTree>
    <p:extLst>
      <p:ext uri="{BB962C8B-B14F-4D97-AF65-F5344CB8AC3E}">
        <p14:creationId xmlns:p14="http://schemas.microsoft.com/office/powerpoint/2010/main" val="3776333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6E6157C1-4B26-EA53-9988-DCF88B7AAEF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429A8DD5-17BA-A094-3164-7F033554DCA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B82F4D4F-B160-6DFE-96FE-249E4AB4ADC0}"/>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C1F60C48-501F-6C0B-2E0A-C6917E106E1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ED439F0-4A18-88F2-6C18-90C1B42782A9}"/>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0245C1A-D1A8-A869-ECE8-4557A3F1A61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B351B90B-3D07-7B14-283E-27EDE2CAF97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81A07B1C-3C4D-44F8-65A3-FF598EBD8ACB}"/>
              </a:ext>
            </a:extLst>
          </p:cNvPr>
          <p:cNvSpPr txBox="1"/>
          <p:nvPr/>
        </p:nvSpPr>
        <p:spPr>
          <a:xfrm>
            <a:off x="1568242" y="2021076"/>
            <a:ext cx="10209227" cy="2339102"/>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sym typeface="Wingdings" panose="05000000000000000000" pitchFamily="2" charset="2"/>
              </a:rPr>
              <a:t>Fotografering 19 oktober </a:t>
            </a:r>
            <a:r>
              <a:rPr lang="sv-SE" dirty="0" err="1">
                <a:solidFill>
                  <a:srgbClr val="FFFFFF"/>
                </a:solidFill>
                <a:latin typeface="Arial" panose="020B0604020202020204" pitchFamily="34" charset="0"/>
                <a:cs typeface="Arial" panose="020B0604020202020204" pitchFamily="34" charset="0"/>
                <a:sym typeface="Wingdings" panose="05000000000000000000" pitchFamily="2" charset="2"/>
              </a:rPr>
              <a:t>kl</a:t>
            </a:r>
            <a:r>
              <a:rPr lang="sv-SE" dirty="0">
                <a:solidFill>
                  <a:srgbClr val="FFFFFF"/>
                </a:solidFill>
                <a:latin typeface="Arial" panose="020B0604020202020204" pitchFamily="34" charset="0"/>
                <a:cs typeface="Arial" panose="020B0604020202020204" pitchFamily="34" charset="0"/>
                <a:sym typeface="Wingdings" panose="05000000000000000000" pitchFamily="2" charset="2"/>
              </a:rPr>
              <a:t> 17:30, vi fotas i matchtröja och ha gärna svarta shorts om möjligt. </a:t>
            </a:r>
          </a:p>
          <a:p>
            <a:pPr marL="285750" indent="-285750">
              <a:lnSpc>
                <a:spcPct val="200000"/>
              </a:lnSpc>
              <a:buFont typeface="Arial" panose="020B0604020202020204" pitchFamily="34" charset="0"/>
              <a:buChar char="•"/>
            </a:pPr>
            <a:r>
              <a:rPr lang="sv-SE" dirty="0">
                <a:solidFill>
                  <a:srgbClr val="FFFFFF"/>
                </a:solidFill>
                <a:latin typeface="Arial" panose="020B0604020202020204" pitchFamily="34" charset="0"/>
                <a:cs typeface="Arial" panose="020B0604020202020204" pitchFamily="34" charset="0"/>
                <a:sym typeface="Wingdings" panose="05000000000000000000" pitchFamily="2" charset="2"/>
              </a:rPr>
              <a:t>Samling 17:15</a:t>
            </a:r>
          </a:p>
          <a:p>
            <a:pPr marL="285750" indent="-285750">
              <a:lnSpc>
                <a:spcPct val="200000"/>
              </a:lnSpc>
              <a:buFont typeface="Arial" panose="020B0604020202020204" pitchFamily="34" charset="0"/>
              <a:buChar char="•"/>
            </a:pPr>
            <a:r>
              <a:rPr lang="sv-SE" sz="1600" dirty="0">
                <a:solidFill>
                  <a:srgbClr val="FFFFFF"/>
                </a:solidFill>
                <a:latin typeface="Arial" panose="020B0604020202020204" pitchFamily="34" charset="0"/>
                <a:cs typeface="Arial" panose="020B0604020202020204" pitchFamily="34" charset="0"/>
                <a:sym typeface="Wingdings" panose="05000000000000000000" pitchFamily="2" charset="2"/>
              </a:rPr>
              <a:t>Vill vi använda bilderna på laget och i </a:t>
            </a:r>
            <a:r>
              <a:rPr lang="sv-SE" sz="1600" dirty="0" err="1">
                <a:solidFill>
                  <a:srgbClr val="FFFFFF"/>
                </a:solidFill>
                <a:latin typeface="Arial" panose="020B0604020202020204" pitchFamily="34" charset="0"/>
                <a:cs typeface="Arial" panose="020B0604020202020204" pitchFamily="34" charset="0"/>
                <a:sym typeface="Wingdings" panose="05000000000000000000" pitchFamily="2" charset="2"/>
              </a:rPr>
              <a:t>profixio</a:t>
            </a:r>
            <a:r>
              <a:rPr lang="sv-SE" sz="1600" dirty="0">
                <a:solidFill>
                  <a:srgbClr val="FFFFFF"/>
                </a:solidFill>
                <a:latin typeface="Arial" panose="020B0604020202020204" pitchFamily="34" charset="0"/>
                <a:cs typeface="Arial" panose="020B0604020202020204" pitchFamily="34" charset="0"/>
                <a:sym typeface="Wingdings" panose="05000000000000000000" pitchFamily="2" charset="2"/>
              </a:rPr>
              <a:t>? </a:t>
            </a:r>
          </a:p>
          <a:p>
            <a:pPr marL="285750" lvl="1"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CC26FECA-672D-CE7B-ED49-005FF94EEE50}"/>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ÖVRIGT</a:t>
            </a:r>
          </a:p>
        </p:txBody>
      </p:sp>
    </p:spTree>
    <p:extLst>
      <p:ext uri="{BB962C8B-B14F-4D97-AF65-F5344CB8AC3E}">
        <p14:creationId xmlns:p14="http://schemas.microsoft.com/office/powerpoint/2010/main" val="115770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D7C1550-1B0B-6FFB-5804-5068D3D1A11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D8BCB90-4B68-3F7F-05EC-71B6ABABC940}"/>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C3F6A5F-F2EE-FDD1-A715-77CBD1459C02}"/>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50AA5301-91ED-AC40-3CB8-B0CB56C711AF}"/>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CD457AF-8B9E-042E-0968-246707FE26C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57AABE3-4219-6BA8-BFAD-3BD48A9FE31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1F18669F-2683-40C4-47AD-CF32A7CDFDD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6EC21C0-358A-F16B-AFA3-40D9D6317563}"/>
              </a:ext>
            </a:extLst>
          </p:cNvPr>
          <p:cNvSpPr txBox="1"/>
          <p:nvPr/>
        </p:nvSpPr>
        <p:spPr>
          <a:xfrm>
            <a:off x="1377572" y="2205742"/>
            <a:ext cx="10209227" cy="1046440"/>
          </a:xfrm>
          <a:prstGeom prst="rect">
            <a:avLst/>
          </a:prstGeom>
          <a:noFill/>
        </p:spPr>
        <p:txBody>
          <a:bodyPr wrap="square" rtlCol="0">
            <a:spAutoFit/>
          </a:bodyPr>
          <a:lstStyle/>
          <a:p>
            <a:pPr marL="285750" indent="-285750">
              <a:buFont typeface="Arial" panose="020B0604020202020204" pitchFamily="34" charset="0"/>
              <a:buChar char="•"/>
            </a:pPr>
            <a:r>
              <a:rPr lang="sv-SE" sz="2000" dirty="0">
                <a:solidFill>
                  <a:srgbClr val="FFFFFF"/>
                </a:solidFill>
                <a:latin typeface="Arial" panose="020B0604020202020204" pitchFamily="34" charset="0"/>
                <a:cs typeface="Arial" panose="020B0604020202020204" pitchFamily="34" charset="0"/>
                <a:sym typeface="Wingdings" panose="05000000000000000000" pitchFamily="2" charset="2"/>
              </a:rPr>
              <a:t>Era frågor</a:t>
            </a:r>
            <a:endParaRPr lang="sv-SE" sz="2000" dirty="0">
              <a:solidFill>
                <a:srgbClr val="FFFFFF"/>
              </a:solidFill>
              <a:latin typeface="Arial" panose="020B0604020202020204" pitchFamily="34" charset="0"/>
              <a:cs typeface="Arial" panose="020B0604020202020204" pitchFamily="34" charset="0"/>
            </a:endParaRPr>
          </a:p>
          <a:p>
            <a:pPr marL="285750" lvl="1"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8136F3B0-86E3-4FB9-DED2-6ADCEB5E8EF3}"/>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SLUTLIGEN</a:t>
            </a:r>
          </a:p>
        </p:txBody>
      </p:sp>
    </p:spTree>
    <p:extLst>
      <p:ext uri="{BB962C8B-B14F-4D97-AF65-F5344CB8AC3E}">
        <p14:creationId xmlns:p14="http://schemas.microsoft.com/office/powerpoint/2010/main" val="3572117699"/>
      </p:ext>
    </p:extLst>
  </p:cSld>
  <p:clrMapOvr>
    <a:masterClrMapping/>
  </p:clrMapOvr>
</p:sld>
</file>

<file path=ppt/theme/theme1.xml><?xml version="1.0" encoding="utf-8"?>
<a:theme xmlns:a="http://schemas.openxmlformats.org/drawingml/2006/main" name="Mall 1">
  <a:themeElements>
    <a:clrScheme name="Byggdialog">
      <a:dk1>
        <a:srgbClr val="000000"/>
      </a:dk1>
      <a:lt1>
        <a:sysClr val="window" lastClr="FFFFFF"/>
      </a:lt1>
      <a:dk2>
        <a:srgbClr val="000000"/>
      </a:dk2>
      <a:lt2>
        <a:srgbClr val="FFFFFF"/>
      </a:lt2>
      <a:accent1>
        <a:srgbClr val="A03D57"/>
      </a:accent1>
      <a:accent2>
        <a:srgbClr val="26817F"/>
      </a:accent2>
      <a:accent3>
        <a:srgbClr val="900018"/>
      </a:accent3>
      <a:accent4>
        <a:srgbClr val="765F55"/>
      </a:accent4>
      <a:accent5>
        <a:srgbClr val="EA8C14"/>
      </a:accent5>
      <a:accent6>
        <a:srgbClr val="878786"/>
      </a:accent6>
      <a:hlink>
        <a:srgbClr val="900018"/>
      </a:hlink>
      <a:folHlink>
        <a:srgbClr val="26817F"/>
      </a:folHlink>
    </a:clrScheme>
    <a:fontScheme name="Anpassat 2">
      <a:majorFont>
        <a:latin typeface="Century Gothic"/>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D5AC1FD-0509-C646-AA67-429A09119B33}" vid="{F6C26241-AEE9-CC46-B00A-DDBAFD6F04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7FBA4C1AC4BB4ABAC3EA624D136D8E" ma:contentTypeVersion="3" ma:contentTypeDescription="Create a new document." ma:contentTypeScope="" ma:versionID="7f3a0d69575111bfbec04990c1defbde">
  <xsd:schema xmlns:xsd="http://www.w3.org/2001/XMLSchema" xmlns:xs="http://www.w3.org/2001/XMLSchema" xmlns:p="http://schemas.microsoft.com/office/2006/metadata/properties" xmlns:ns2="27608ddb-7d93-4217-9c14-536f1974aa6e" targetNamespace="http://schemas.microsoft.com/office/2006/metadata/properties" ma:root="true" ma:fieldsID="c02dcf69938479cea372762ebcd344e4" ns2:_="">
    <xsd:import namespace="27608ddb-7d93-4217-9c14-536f1974aa6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608ddb-7d93-4217-9c14-536f1974aa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E3599C-5469-41C8-B660-F004DE12A7D2}">
  <ds:schemaRefs>
    <ds:schemaRef ds:uri="27608ddb-7d93-4217-9c14-536f1974aa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BADC973-1C7F-4E74-B36F-638FA338AD31}">
  <ds:schemaRefs>
    <ds:schemaRef ds:uri="27608ddb-7d93-4217-9c14-536f1974aa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442FC9D-A6AE-42D6-8127-65EE229505E1}">
  <ds:schemaRefs>
    <ds:schemaRef ds:uri="http://schemas.microsoft.com/sharepoint/v3/contenttype/forms"/>
  </ds:schemaRefs>
</ds:datastoreItem>
</file>

<file path=docMetadata/LabelInfo.xml><?xml version="1.0" encoding="utf-8"?>
<clbl:labelList xmlns:clbl="http://schemas.microsoft.com/office/2020/mipLabelMetadata">
  <clbl:label id="{3c45f3f1-1692-4900-8990-eada1d4c7aa2}" enabled="0" method="" siteId="{3c45f3f1-1692-4900-8990-eada1d4c7aa2}" removed="1"/>
</clbl:labelList>
</file>

<file path=docProps/app.xml><?xml version="1.0" encoding="utf-8"?>
<Properties xmlns="http://schemas.openxmlformats.org/officeDocument/2006/extended-properties" xmlns:vt="http://schemas.openxmlformats.org/officeDocument/2006/docPropsVTypes">
  <Template>Mall 1</Template>
  <TotalTime>9918</TotalTime>
  <Words>880</Words>
  <Application>Microsoft Office PowerPoint</Application>
  <PresentationFormat>Bredbild</PresentationFormat>
  <Paragraphs>119</Paragraphs>
  <Slides>12</Slides>
  <Notes>0</Notes>
  <HiddenSlides>0</HiddenSlides>
  <MMClips>0</MMClips>
  <ScaleCrop>false</ScaleCrop>
  <HeadingPairs>
    <vt:vector size="6" baseType="variant">
      <vt:variant>
        <vt:lpstr>Använt teckensnitt</vt:lpstr>
      </vt:variant>
      <vt:variant>
        <vt:i4>6</vt:i4>
      </vt:variant>
      <vt:variant>
        <vt:lpstr>Tema</vt:lpstr>
      </vt:variant>
      <vt:variant>
        <vt:i4>2</vt:i4>
      </vt:variant>
      <vt:variant>
        <vt:lpstr>Bildrubriker</vt:lpstr>
      </vt:variant>
      <vt:variant>
        <vt:i4>12</vt:i4>
      </vt:variant>
    </vt:vector>
  </HeadingPairs>
  <TitlesOfParts>
    <vt:vector size="20" baseType="lpstr">
      <vt:lpstr>Anton</vt:lpstr>
      <vt:lpstr>Antonio</vt:lpstr>
      <vt:lpstr>Arial</vt:lpstr>
      <vt:lpstr>Arial Narrow</vt:lpstr>
      <vt:lpstr>Calibri</vt:lpstr>
      <vt:lpstr>Century Gothic</vt:lpstr>
      <vt:lpstr>Mall 1</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ByggDialog AB</dc:title>
  <dc:creator>Caroline Asplund</dc:creator>
  <cp:lastModifiedBy>Wesström Sara</cp:lastModifiedBy>
  <cp:revision>60</cp:revision>
  <cp:lastPrinted>2024-06-05T07:15:44Z</cp:lastPrinted>
  <dcterms:created xsi:type="dcterms:W3CDTF">2023-12-11T09:46:43Z</dcterms:created>
  <dcterms:modified xsi:type="dcterms:W3CDTF">2026-10-15T18:19:22Z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0x010100BC7FBA4C1AC4BB4ABAC3EA624D136D8E</vt:lpwstr>
  </property>
  <property fmtid="{D5CDD505-2E9C-101B-9397-08002B2CF9AE}" pid="3" name="MediaServiceImageTags">
    <vt:lpwstr/>
  </property>
</Properties>
</file>