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36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Tränarna</a:t>
            </a:r>
            <a:r>
              <a:rPr lang="sv-SE" baseline="0" dirty="0"/>
              <a:t> ledarnas ansvar är at leda och träna Handboll inte att uppfostra barn, träning avbröts </a:t>
            </a:r>
            <a:r>
              <a:rPr lang="sv-SE" baseline="0" dirty="0" err="1"/>
              <a:t>pga</a:t>
            </a:r>
            <a:r>
              <a:rPr lang="sv-SE" baseline="0" dirty="0"/>
              <a:t> stök och bök som inte hörde till träning. Bra om föräldrar kan medverka på träningar och fånga upp detta direkt. </a:t>
            </a:r>
            <a:r>
              <a:rPr lang="sv-SE" baseline="0" dirty="0" err="1"/>
              <a:t>Ass.tränare</a:t>
            </a:r>
            <a:r>
              <a:rPr lang="sv-SE" baseline="0" dirty="0"/>
              <a:t> som kan vara behjälpliga när inte Björn och Magnus av någon anledning har förhinder, typ dela in i lag och kör matchspel eller enklare träning.</a:t>
            </a:r>
          </a:p>
          <a:p>
            <a:r>
              <a:rPr lang="sv-SE" baseline="0" dirty="0"/>
              <a:t>Gå igenom Kompassen valda avsnitt.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780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2023-10-01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msgn21\Desktop\Handboll\Kompassen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1DAFCA6-6BC4-2E57-94A1-4B76E959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Information säsongen 2023/24 lag P8/P9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31C982-4C5E-8B64-CB6C-DE069CA502BB}"/>
              </a:ext>
            </a:extLst>
          </p:cNvPr>
          <p:cNvSpPr txBox="1"/>
          <p:nvPr/>
        </p:nvSpPr>
        <p:spPr>
          <a:xfrm>
            <a:off x="677334" y="1097278"/>
            <a:ext cx="802059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1600" dirty="0"/>
              <a:t>Ett träningstillfälle per vecka, söndagar </a:t>
            </a:r>
            <a:r>
              <a:rPr lang="sv-SE" sz="1600" dirty="0" err="1"/>
              <a:t>kl</a:t>
            </a:r>
            <a:r>
              <a:rPr lang="sv-SE" sz="1600" dirty="0"/>
              <a:t> 12:00-13:00</a:t>
            </a:r>
          </a:p>
          <a:p>
            <a:endParaRPr lang="sv-SE" sz="1600" dirty="0"/>
          </a:p>
          <a:p>
            <a:r>
              <a:rPr lang="sv-SE" sz="1600" dirty="0"/>
              <a:t>Tränare för laget är:</a:t>
            </a:r>
          </a:p>
          <a:p>
            <a:r>
              <a:rPr lang="sv-SE" sz="1600" dirty="0"/>
              <a:t>Björn Johannessen</a:t>
            </a:r>
          </a:p>
          <a:p>
            <a:r>
              <a:rPr lang="sv-SE" sz="1600" dirty="0"/>
              <a:t>Magnus Skoglund</a:t>
            </a:r>
          </a:p>
          <a:p>
            <a:endParaRPr lang="sv-SE" sz="1600" dirty="0"/>
          </a:p>
          <a:p>
            <a:r>
              <a:rPr lang="sv-SE" sz="1600" dirty="0"/>
              <a:t>Ansvarig lag. admin är Mattias Göthlin och stöttar laget med ex. anmälningar mm.</a:t>
            </a:r>
          </a:p>
          <a:p>
            <a:endParaRPr lang="sv-SE" sz="1600" dirty="0"/>
          </a:p>
          <a:p>
            <a:r>
              <a:rPr lang="sv-SE" sz="1600" dirty="0"/>
              <a:t>Förälder som kan tänka sig hjälpa till med träningarna, tränare eller som </a:t>
            </a:r>
            <a:r>
              <a:rPr lang="sv-SE" sz="1600" dirty="0" err="1"/>
              <a:t>ass.tränare</a:t>
            </a:r>
            <a:r>
              <a:rPr lang="sv-SE" sz="1600" dirty="0"/>
              <a:t>. På träningarna ansvar mm.</a:t>
            </a:r>
          </a:p>
          <a:p>
            <a:endParaRPr lang="sv-SE" sz="1600" dirty="0"/>
          </a:p>
          <a:p>
            <a:r>
              <a:rPr lang="sv-SE" sz="1600" dirty="0"/>
              <a:t>Finns info och stöd att få för övningar till träningarna.</a:t>
            </a:r>
          </a:p>
          <a:p>
            <a:r>
              <a:rPr lang="sv-SE" sz="1600" dirty="0">
                <a:hlinkClick r:id="rId3"/>
              </a:rPr>
              <a:t>Kompassen.pdf</a:t>
            </a:r>
            <a:endParaRPr lang="sv-SE" sz="1600" dirty="0"/>
          </a:p>
          <a:p>
            <a:endParaRPr lang="sv-SE" sz="1600" dirty="0"/>
          </a:p>
          <a:p>
            <a:r>
              <a:rPr lang="sv-SE" sz="1600" dirty="0"/>
              <a:t>Planeras för tre omgångar minihandbollsammandrag under hösten, var av ett tillfälle står Hellton P8/9 som arrangör i Gjutaren. Infomöte om detta när det närmar sig.</a:t>
            </a:r>
          </a:p>
          <a:p>
            <a:endParaRPr lang="sv-SE" sz="1600" dirty="0"/>
          </a:p>
          <a:p>
            <a:r>
              <a:rPr lang="sv-SE" sz="1600" dirty="0"/>
              <a:t>Stadium föreningar, här kan man köpa Helltons profilkläder, inget krav. </a:t>
            </a:r>
          </a:p>
          <a:p>
            <a:endParaRPr lang="sv-SE" sz="1600" dirty="0"/>
          </a:p>
          <a:p>
            <a:r>
              <a:rPr lang="sv-SE" sz="1600" dirty="0"/>
              <a:t>Bygga lagkassa med hjälp av ex. Ravelli, new </a:t>
            </a:r>
            <a:r>
              <a:rPr lang="sv-SE" sz="1600" dirty="0" err="1"/>
              <a:t>body</a:t>
            </a:r>
            <a:r>
              <a:rPr lang="sv-SE" sz="1600" dirty="0"/>
              <a:t>, kiosk vid arrangemang mm.</a:t>
            </a:r>
          </a:p>
          <a:p>
            <a:endParaRPr lang="sv-SE" sz="1600" dirty="0"/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4696925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210</Words>
  <Application>Microsoft Office PowerPoint</Application>
  <PresentationFormat>Bredbild</PresentationFormat>
  <Paragraphs>23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Fasett</vt:lpstr>
      <vt:lpstr>PowerPoint-presentation</vt:lpstr>
      <vt:lpstr>Information säsongen 2023/24 lag P8/P9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Mattias Göthlin</cp:lastModifiedBy>
  <cp:revision>10</cp:revision>
  <dcterms:created xsi:type="dcterms:W3CDTF">2023-09-18T15:23:39Z</dcterms:created>
  <dcterms:modified xsi:type="dcterms:W3CDTF">2023-10-01T05:11:22Z</dcterms:modified>
</cp:coreProperties>
</file>