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4"/>
  </p:sldMasterIdLst>
  <p:notesMasterIdLst>
    <p:notesMasterId r:id="rId27"/>
  </p:notesMasterIdLst>
  <p:sldIdLst>
    <p:sldId id="256" r:id="rId5"/>
    <p:sldId id="265" r:id="rId6"/>
    <p:sldId id="275" r:id="rId7"/>
    <p:sldId id="267" r:id="rId8"/>
    <p:sldId id="278" r:id="rId9"/>
    <p:sldId id="282" r:id="rId10"/>
    <p:sldId id="261" r:id="rId11"/>
    <p:sldId id="279" r:id="rId12"/>
    <p:sldId id="264" r:id="rId13"/>
    <p:sldId id="272" r:id="rId14"/>
    <p:sldId id="268" r:id="rId15"/>
    <p:sldId id="269" r:id="rId16"/>
    <p:sldId id="280" r:id="rId17"/>
    <p:sldId id="273" r:id="rId18"/>
    <p:sldId id="274" r:id="rId19"/>
    <p:sldId id="276" r:id="rId20"/>
    <p:sldId id="281" r:id="rId21"/>
    <p:sldId id="277" r:id="rId22"/>
    <p:sldId id="270" r:id="rId23"/>
    <p:sldId id="259" r:id="rId24"/>
    <p:sldId id="260" r:id="rId25"/>
    <p:sldId id="27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BC1163-3DB9-A93A-7D97-29F8B85B5CB5}" v="90" dt="2025-08-27T19:15:48.860"/>
    <p1510:client id="{2CB8AE74-9CEB-EECB-3647-7F3E3095B1BD}" v="147" dt="2025-08-29T11:10:37.098"/>
    <p1510:client id="{5E52E13B-F398-4C7B-35C1-CD430D4F2DEF}" v="296" dt="2025-08-28T08:20:25.595"/>
    <p1510:client id="{65FAB103-723C-8590-3047-67C15E7BBA8C}" v="12" dt="2025-08-29T05:09:48.301"/>
    <p1510:client id="{CC063492-3D42-C53A-40A0-0EFE1CA48DC9}" v="4" dt="2025-08-28T15:49:04.402"/>
    <p1510:client id="{F4DD29FE-2027-E16C-64E3-6B903C4FB076}" v="61" dt="2025-08-28T14:46:29.980"/>
    <p1510:client id="{FF9635CE-CE82-1EA0-B3B9-412760FB4792}" v="18" dt="2025-08-28T12:24:05.7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ngdom Hellton" userId="S::ungdom@hellton.se::e210759a-c195-42c0-9f88-fc15c791f9d2" providerId="AD" clId="Web-{16BC1163-3DB9-A93A-7D97-29F8B85B5CB5}"/>
    <pc:docChg chg="modSld">
      <pc:chgData name="Ungdom Hellton" userId="S::ungdom@hellton.se::e210759a-c195-42c0-9f88-fc15c791f9d2" providerId="AD" clId="Web-{16BC1163-3DB9-A93A-7D97-29F8B85B5CB5}" dt="2025-08-27T19:15:48.860" v="14" actId="1076"/>
      <pc:docMkLst>
        <pc:docMk/>
      </pc:docMkLst>
      <pc:sldChg chg="addSp delSp modSp">
        <pc:chgData name="Ungdom Hellton" userId="S::ungdom@hellton.se::e210759a-c195-42c0-9f88-fc15c791f9d2" providerId="AD" clId="Web-{16BC1163-3DB9-A93A-7D97-29F8B85B5CB5}" dt="2025-08-27T19:15:48.860" v="14" actId="1076"/>
        <pc:sldMkLst>
          <pc:docMk/>
          <pc:sldMk cId="1993174062" sldId="273"/>
        </pc:sldMkLst>
        <pc:picChg chg="add mod">
          <ac:chgData name="Ungdom Hellton" userId="S::ungdom@hellton.se::e210759a-c195-42c0-9f88-fc15c791f9d2" providerId="AD" clId="Web-{16BC1163-3DB9-A93A-7D97-29F8B85B5CB5}" dt="2025-08-27T19:15:48.860" v="14" actId="1076"/>
          <ac:picMkLst>
            <pc:docMk/>
            <pc:sldMk cId="1993174062" sldId="273"/>
            <ac:picMk id="7" creationId="{9460330E-C751-BAC8-ED6F-6817F25334DC}"/>
          </ac:picMkLst>
        </pc:picChg>
      </pc:sldChg>
    </pc:docChg>
  </pc:docChgLst>
  <pc:docChgLst>
    <pc:chgData name="Henrik Pettersson" userId="S::henrik@hellton.se::bfdfd3c1-c825-4155-b637-807dc7f19ef0" providerId="AD" clId="Web-{65FAB103-723C-8590-3047-67C15E7BBA8C}"/>
    <pc:docChg chg="modSld">
      <pc:chgData name="Henrik Pettersson" userId="S::henrik@hellton.se::bfdfd3c1-c825-4155-b637-807dc7f19ef0" providerId="AD" clId="Web-{65FAB103-723C-8590-3047-67C15E7BBA8C}" dt="2025-08-29T05:09:48.301" v="5" actId="20577"/>
      <pc:docMkLst>
        <pc:docMk/>
      </pc:docMkLst>
      <pc:sldChg chg="modSp">
        <pc:chgData name="Henrik Pettersson" userId="S::henrik@hellton.se::bfdfd3c1-c825-4155-b637-807dc7f19ef0" providerId="AD" clId="Web-{65FAB103-723C-8590-3047-67C15E7BBA8C}" dt="2025-08-29T05:09:48.301" v="5" actId="20577"/>
        <pc:sldMkLst>
          <pc:docMk/>
          <pc:sldMk cId="2119579295" sldId="277"/>
        </pc:sldMkLst>
        <pc:spChg chg="mod">
          <ac:chgData name="Henrik Pettersson" userId="S::henrik@hellton.se::bfdfd3c1-c825-4155-b637-807dc7f19ef0" providerId="AD" clId="Web-{65FAB103-723C-8590-3047-67C15E7BBA8C}" dt="2025-08-29T05:09:48.301" v="5" actId="20577"/>
          <ac:spMkLst>
            <pc:docMk/>
            <pc:sldMk cId="2119579295" sldId="277"/>
            <ac:spMk id="4" creationId="{9B1A6159-B914-8759-DD3C-4A7CBA312FF9}"/>
          </ac:spMkLst>
        </pc:spChg>
      </pc:sldChg>
    </pc:docChg>
  </pc:docChgLst>
  <pc:docChgLst>
    <pc:chgData name="Ungdom Hellton" userId="S::ungdom@hellton.se::e210759a-c195-42c0-9f88-fc15c791f9d2" providerId="AD" clId="Web-{144158A1-3F51-4E3D-F96F-616510EA1A22}"/>
    <pc:docChg chg="modSld">
      <pc:chgData name="Ungdom Hellton" userId="S::ungdom@hellton.se::e210759a-c195-42c0-9f88-fc15c791f9d2" providerId="AD" clId="Web-{144158A1-3F51-4E3D-F96F-616510EA1A22}" dt="2025-08-25T19:15:53.288" v="28" actId="20577"/>
      <pc:docMkLst>
        <pc:docMk/>
      </pc:docMkLst>
      <pc:sldChg chg="modSp">
        <pc:chgData name="Ungdom Hellton" userId="S::ungdom@hellton.se::e210759a-c195-42c0-9f88-fc15c791f9d2" providerId="AD" clId="Web-{144158A1-3F51-4E3D-F96F-616510EA1A22}" dt="2025-08-25T19:15:33.398" v="25" actId="20577"/>
        <pc:sldMkLst>
          <pc:docMk/>
          <pc:sldMk cId="1261143632" sldId="276"/>
        </pc:sldMkLst>
        <pc:spChg chg="mod">
          <ac:chgData name="Ungdom Hellton" userId="S::ungdom@hellton.se::e210759a-c195-42c0-9f88-fc15c791f9d2" providerId="AD" clId="Web-{144158A1-3F51-4E3D-F96F-616510EA1A22}" dt="2025-08-25T19:15:33.398" v="25" actId="20577"/>
          <ac:spMkLst>
            <pc:docMk/>
            <pc:sldMk cId="1261143632" sldId="276"/>
            <ac:spMk id="4" creationId="{7363CDE3-CEAE-D9C3-75AE-63C891AA492D}"/>
          </ac:spMkLst>
        </pc:spChg>
      </pc:sldChg>
      <pc:sldChg chg="modSp">
        <pc:chgData name="Ungdom Hellton" userId="S::ungdom@hellton.se::e210759a-c195-42c0-9f88-fc15c791f9d2" providerId="AD" clId="Web-{144158A1-3F51-4E3D-F96F-616510EA1A22}" dt="2025-08-25T19:14:50.913" v="21" actId="20577"/>
        <pc:sldMkLst>
          <pc:docMk/>
          <pc:sldMk cId="2119579295" sldId="277"/>
        </pc:sldMkLst>
        <pc:spChg chg="mod">
          <ac:chgData name="Ungdom Hellton" userId="S::ungdom@hellton.se::e210759a-c195-42c0-9f88-fc15c791f9d2" providerId="AD" clId="Web-{144158A1-3F51-4E3D-F96F-616510EA1A22}" dt="2025-08-25T19:14:50.913" v="21" actId="20577"/>
          <ac:spMkLst>
            <pc:docMk/>
            <pc:sldMk cId="2119579295" sldId="277"/>
            <ac:spMk id="2" creationId="{66C626EE-89B6-5E63-D970-BC9EEE8B958D}"/>
          </ac:spMkLst>
        </pc:spChg>
      </pc:sldChg>
      <pc:sldChg chg="modSp">
        <pc:chgData name="Ungdom Hellton" userId="S::ungdom@hellton.se::e210759a-c195-42c0-9f88-fc15c791f9d2" providerId="AD" clId="Web-{144158A1-3F51-4E3D-F96F-616510EA1A22}" dt="2025-08-25T19:15:53.288" v="28" actId="20577"/>
        <pc:sldMkLst>
          <pc:docMk/>
          <pc:sldMk cId="3413051065" sldId="281"/>
        </pc:sldMkLst>
        <pc:spChg chg="mod">
          <ac:chgData name="Ungdom Hellton" userId="S::ungdom@hellton.se::e210759a-c195-42c0-9f88-fc15c791f9d2" providerId="AD" clId="Web-{144158A1-3F51-4E3D-F96F-616510EA1A22}" dt="2025-08-25T19:15:53.288" v="28" actId="20577"/>
          <ac:spMkLst>
            <pc:docMk/>
            <pc:sldMk cId="3413051065" sldId="281"/>
            <ac:spMk id="2" creationId="{40B74643-659C-1C55-A027-83D0620B2EFD}"/>
          </ac:spMkLst>
        </pc:spChg>
      </pc:sldChg>
    </pc:docChg>
  </pc:docChgLst>
  <pc:docChgLst>
    <pc:chgData name="Alexandra Sterner" userId="S::alexandra@hellton.se::a3e2dd16-4fdf-47d3-8727-f99a1dd80929" providerId="AD" clId="Web-{FF9635CE-CE82-1EA0-B3B9-412760FB4792}"/>
    <pc:docChg chg="modSld">
      <pc:chgData name="Alexandra Sterner" userId="S::alexandra@hellton.se::a3e2dd16-4fdf-47d3-8727-f99a1dd80929" providerId="AD" clId="Web-{FF9635CE-CE82-1EA0-B3B9-412760FB4792}" dt="2025-08-28T12:24:05.762" v="13" actId="20577"/>
      <pc:docMkLst>
        <pc:docMk/>
      </pc:docMkLst>
      <pc:sldChg chg="addSp delSp modSp">
        <pc:chgData name="Alexandra Sterner" userId="S::alexandra@hellton.se::a3e2dd16-4fdf-47d3-8727-f99a1dd80929" providerId="AD" clId="Web-{FF9635CE-CE82-1EA0-B3B9-412760FB4792}" dt="2025-08-28T12:23:13.902" v="9" actId="14100"/>
        <pc:sldMkLst>
          <pc:docMk/>
          <pc:sldMk cId="1594802220" sldId="275"/>
        </pc:sldMkLst>
        <pc:picChg chg="del">
          <ac:chgData name="Alexandra Sterner" userId="S::alexandra@hellton.se::a3e2dd16-4fdf-47d3-8727-f99a1dd80929" providerId="AD" clId="Web-{FF9635CE-CE82-1EA0-B3B9-412760FB4792}" dt="2025-08-28T12:22:16.074" v="0"/>
          <ac:picMkLst>
            <pc:docMk/>
            <pc:sldMk cId="1594802220" sldId="275"/>
            <ac:picMk id="2" creationId="{5F9FDAF6-09A7-E2E6-7624-9ADCAE32C6DA}"/>
          </ac:picMkLst>
        </pc:picChg>
        <pc:picChg chg="add mod">
          <ac:chgData name="Alexandra Sterner" userId="S::alexandra@hellton.se::a3e2dd16-4fdf-47d3-8727-f99a1dd80929" providerId="AD" clId="Web-{FF9635CE-CE82-1EA0-B3B9-412760FB4792}" dt="2025-08-28T12:23:13.902" v="9" actId="14100"/>
          <ac:picMkLst>
            <pc:docMk/>
            <pc:sldMk cId="1594802220" sldId="275"/>
            <ac:picMk id="4" creationId="{45FF3A8F-9587-C860-5FF0-E6DC2A227DDF}"/>
          </ac:picMkLst>
        </pc:picChg>
      </pc:sldChg>
      <pc:sldChg chg="modSp">
        <pc:chgData name="Alexandra Sterner" userId="S::alexandra@hellton.se::a3e2dd16-4fdf-47d3-8727-f99a1dd80929" providerId="AD" clId="Web-{FF9635CE-CE82-1EA0-B3B9-412760FB4792}" dt="2025-08-28T12:23:35.418" v="11" actId="20577"/>
        <pc:sldMkLst>
          <pc:docMk/>
          <pc:sldMk cId="3314353144" sldId="278"/>
        </pc:sldMkLst>
        <pc:spChg chg="mod">
          <ac:chgData name="Alexandra Sterner" userId="S::alexandra@hellton.se::a3e2dd16-4fdf-47d3-8727-f99a1dd80929" providerId="AD" clId="Web-{FF9635CE-CE82-1EA0-B3B9-412760FB4792}" dt="2025-08-28T12:23:35.418" v="11" actId="20577"/>
          <ac:spMkLst>
            <pc:docMk/>
            <pc:sldMk cId="3314353144" sldId="278"/>
            <ac:spMk id="3" creationId="{099CA747-A6CC-06D6-80FC-4DF1BF52A80F}"/>
          </ac:spMkLst>
        </pc:spChg>
      </pc:sldChg>
      <pc:sldChg chg="modSp">
        <pc:chgData name="Alexandra Sterner" userId="S::alexandra@hellton.se::a3e2dd16-4fdf-47d3-8727-f99a1dd80929" providerId="AD" clId="Web-{FF9635CE-CE82-1EA0-B3B9-412760FB4792}" dt="2025-08-28T12:24:05.762" v="13" actId="20577"/>
        <pc:sldMkLst>
          <pc:docMk/>
          <pc:sldMk cId="2284598535" sldId="282"/>
        </pc:sldMkLst>
        <pc:spChg chg="mod">
          <ac:chgData name="Alexandra Sterner" userId="S::alexandra@hellton.se::a3e2dd16-4fdf-47d3-8727-f99a1dd80929" providerId="AD" clId="Web-{FF9635CE-CE82-1EA0-B3B9-412760FB4792}" dt="2025-08-28T12:24:05.762" v="13" actId="20577"/>
          <ac:spMkLst>
            <pc:docMk/>
            <pc:sldMk cId="2284598535" sldId="282"/>
            <ac:spMk id="5" creationId="{0B720463-A552-79A3-9AB5-096A1D7337D1}"/>
          </ac:spMkLst>
        </pc:spChg>
      </pc:sldChg>
    </pc:docChg>
  </pc:docChgLst>
  <pc:docChgLst>
    <pc:chgData name="Ungdom" userId="S::ungdom@hellton.se::e210759a-c195-42c0-9f88-fc15c791f9d2" providerId="AD" clId="Web-{F158D9FF-E5BE-CB3D-1E8B-F8793C2C186F}"/>
    <pc:docChg chg="modSld">
      <pc:chgData name="Ungdom" userId="S::ungdom@hellton.se::e210759a-c195-42c0-9f88-fc15c791f9d2" providerId="AD" clId="Web-{F158D9FF-E5BE-CB3D-1E8B-F8793C2C186F}" dt="2025-08-16T19:12:45.057" v="92" actId="20577"/>
      <pc:docMkLst>
        <pc:docMk/>
      </pc:docMkLst>
      <pc:sldChg chg="modSp">
        <pc:chgData name="Ungdom" userId="S::ungdom@hellton.se::e210759a-c195-42c0-9f88-fc15c791f9d2" providerId="AD" clId="Web-{F158D9FF-E5BE-CB3D-1E8B-F8793C2C186F}" dt="2025-08-16T19:12:45.057" v="92" actId="20577"/>
        <pc:sldMkLst>
          <pc:docMk/>
          <pc:sldMk cId="2119579295" sldId="277"/>
        </pc:sldMkLst>
        <pc:spChg chg="mod">
          <ac:chgData name="Ungdom" userId="S::ungdom@hellton.se::e210759a-c195-42c0-9f88-fc15c791f9d2" providerId="AD" clId="Web-{F158D9FF-E5BE-CB3D-1E8B-F8793C2C186F}" dt="2025-08-16T19:12:45.057" v="92" actId="20577"/>
          <ac:spMkLst>
            <pc:docMk/>
            <pc:sldMk cId="2119579295" sldId="277"/>
            <ac:spMk id="4" creationId="{9B1A6159-B914-8759-DD3C-4A7CBA312FF9}"/>
          </ac:spMkLst>
        </pc:spChg>
      </pc:sldChg>
    </pc:docChg>
  </pc:docChgLst>
  <pc:docChgLst>
    <pc:chgData name="Henrik Pettersson" userId="S::henrik@hellton.se::bfdfd3c1-c825-4155-b637-807dc7f19ef0" providerId="AD" clId="Web-{249AA193-9685-22C3-E86A-9BF5718D07C2}"/>
    <pc:docChg chg="modSld">
      <pc:chgData name="Henrik Pettersson" userId="S::henrik@hellton.se::bfdfd3c1-c825-4155-b637-807dc7f19ef0" providerId="AD" clId="Web-{249AA193-9685-22C3-E86A-9BF5718D07C2}" dt="2025-08-25T20:28:21.087" v="176" actId="20577"/>
      <pc:docMkLst>
        <pc:docMk/>
      </pc:docMkLst>
      <pc:sldChg chg="modSp">
        <pc:chgData name="Henrik Pettersson" userId="S::henrik@hellton.se::bfdfd3c1-c825-4155-b637-807dc7f19ef0" providerId="AD" clId="Web-{249AA193-9685-22C3-E86A-9BF5718D07C2}" dt="2025-08-25T20:28:21.087" v="176" actId="20577"/>
        <pc:sldMkLst>
          <pc:docMk/>
          <pc:sldMk cId="2284598535" sldId="282"/>
        </pc:sldMkLst>
        <pc:spChg chg="mod">
          <ac:chgData name="Henrik Pettersson" userId="S::henrik@hellton.se::bfdfd3c1-c825-4155-b637-807dc7f19ef0" providerId="AD" clId="Web-{249AA193-9685-22C3-E86A-9BF5718D07C2}" dt="2025-08-25T20:28:21.087" v="176" actId="20577"/>
          <ac:spMkLst>
            <pc:docMk/>
            <pc:sldMk cId="2284598535" sldId="282"/>
            <ac:spMk id="5" creationId="{0B720463-A552-79A3-9AB5-096A1D7337D1}"/>
          </ac:spMkLst>
        </pc:spChg>
      </pc:sldChg>
    </pc:docChg>
  </pc:docChgLst>
  <pc:docChgLst>
    <pc:chgData name="Henrik Pettersson" userId="S::henrik@hellton.se::bfdfd3c1-c825-4155-b637-807dc7f19ef0" providerId="AD" clId="Web-{553A13B8-F79F-A156-886D-CA6089FFA5BF}"/>
    <pc:docChg chg="modSld">
      <pc:chgData name="Henrik Pettersson" userId="S::henrik@hellton.se::bfdfd3c1-c825-4155-b637-807dc7f19ef0" providerId="AD" clId="Web-{553A13B8-F79F-A156-886D-CA6089FFA5BF}" dt="2025-08-17T07:48:13.244" v="211"/>
      <pc:docMkLst>
        <pc:docMk/>
      </pc:docMkLst>
      <pc:sldChg chg="modSp">
        <pc:chgData name="Henrik Pettersson" userId="S::henrik@hellton.se::bfdfd3c1-c825-4155-b637-807dc7f19ef0" providerId="AD" clId="Web-{553A13B8-F79F-A156-886D-CA6089FFA5BF}" dt="2025-08-17T07:48:13.244" v="211"/>
        <pc:sldMkLst>
          <pc:docMk/>
          <pc:sldMk cId="3029270061" sldId="264"/>
        </pc:sldMkLst>
        <pc:graphicFrameChg chg="mod modGraphic">
          <ac:chgData name="Henrik Pettersson" userId="S::henrik@hellton.se::bfdfd3c1-c825-4155-b637-807dc7f19ef0" providerId="AD" clId="Web-{553A13B8-F79F-A156-886D-CA6089FFA5BF}" dt="2025-08-17T07:48:13.244" v="211"/>
          <ac:graphicFrameMkLst>
            <pc:docMk/>
            <pc:sldMk cId="3029270061" sldId="264"/>
            <ac:graphicFrameMk id="4" creationId="{FA9FC155-56BC-A7C3-449B-B7D6DA7E28AD}"/>
          </ac:graphicFrameMkLst>
        </pc:graphicFrameChg>
      </pc:sldChg>
    </pc:docChg>
  </pc:docChgLst>
  <pc:docChgLst>
    <pc:chgData name="Anna Hubinette" userId="S::anna@hellton.se::b62fbed8-aad3-4a0a-9ff4-897702fbae21" providerId="AD" clId="Web-{B826D27B-40EE-C5DD-689E-1652D9356540}"/>
    <pc:docChg chg="modSld">
      <pc:chgData name="Anna Hubinette" userId="S::anna@hellton.se::b62fbed8-aad3-4a0a-9ff4-897702fbae21" providerId="AD" clId="Web-{B826D27B-40EE-C5DD-689E-1652D9356540}" dt="2025-08-11T19:31:47.150" v="763" actId="20577"/>
      <pc:docMkLst>
        <pc:docMk/>
      </pc:docMkLst>
      <pc:sldChg chg="modSp">
        <pc:chgData name="Anna Hubinette" userId="S::anna@hellton.se::b62fbed8-aad3-4a0a-9ff4-897702fbae21" providerId="AD" clId="Web-{B826D27B-40EE-C5DD-689E-1652D9356540}" dt="2025-08-11T19:31:47.150" v="763" actId="20577"/>
        <pc:sldMkLst>
          <pc:docMk/>
          <pc:sldMk cId="532965110" sldId="261"/>
        </pc:sldMkLst>
        <pc:spChg chg="mod">
          <ac:chgData name="Anna Hubinette" userId="S::anna@hellton.se::b62fbed8-aad3-4a0a-9ff4-897702fbae21" providerId="AD" clId="Web-{B826D27B-40EE-C5DD-689E-1652D9356540}" dt="2025-08-11T19:05:56.367" v="6" actId="20577"/>
          <ac:spMkLst>
            <pc:docMk/>
            <pc:sldMk cId="532965110" sldId="261"/>
            <ac:spMk id="2" creationId="{C2E71E54-7156-96D9-30BD-294354341667}"/>
          </ac:spMkLst>
        </pc:spChg>
        <pc:spChg chg="mod">
          <ac:chgData name="Anna Hubinette" userId="S::anna@hellton.se::b62fbed8-aad3-4a0a-9ff4-897702fbae21" providerId="AD" clId="Web-{B826D27B-40EE-C5DD-689E-1652D9356540}" dt="2025-08-11T19:31:47.150" v="763" actId="20577"/>
          <ac:spMkLst>
            <pc:docMk/>
            <pc:sldMk cId="532965110" sldId="261"/>
            <ac:spMk id="3" creationId="{B235945A-BA89-626E-A7AA-387C69D68A85}"/>
          </ac:spMkLst>
        </pc:spChg>
      </pc:sldChg>
      <pc:sldChg chg="modSp">
        <pc:chgData name="Anna Hubinette" userId="S::anna@hellton.se::b62fbed8-aad3-4a0a-9ff4-897702fbae21" providerId="AD" clId="Web-{B826D27B-40EE-C5DD-689E-1652D9356540}" dt="2025-08-11T19:05:26.070" v="3" actId="20577"/>
        <pc:sldMkLst>
          <pc:docMk/>
          <pc:sldMk cId="520729536" sldId="265"/>
        </pc:sldMkLst>
        <pc:spChg chg="mod">
          <ac:chgData name="Anna Hubinette" userId="S::anna@hellton.se::b62fbed8-aad3-4a0a-9ff4-897702fbae21" providerId="AD" clId="Web-{B826D27B-40EE-C5DD-689E-1652D9356540}" dt="2025-08-11T19:05:26.070" v="3" actId="20577"/>
          <ac:spMkLst>
            <pc:docMk/>
            <pc:sldMk cId="520729536" sldId="265"/>
            <ac:spMk id="3" creationId="{731EFA00-A03F-C6AC-A20C-437C404DC2C8}"/>
          </ac:spMkLst>
        </pc:spChg>
      </pc:sldChg>
      <pc:sldChg chg="modSp">
        <pc:chgData name="Anna Hubinette" userId="S::anna@hellton.se::b62fbed8-aad3-4a0a-9ff4-897702fbae21" providerId="AD" clId="Web-{B826D27B-40EE-C5DD-689E-1652D9356540}" dt="2025-08-11T19:29:05.009" v="760" actId="20577"/>
        <pc:sldMkLst>
          <pc:docMk/>
          <pc:sldMk cId="3332131710" sldId="266"/>
        </pc:sldMkLst>
      </pc:sldChg>
    </pc:docChg>
  </pc:docChgLst>
  <pc:docChgLst>
    <pc:chgData name="Ungdom" userId="S::ungdom@hellton.se::e210759a-c195-42c0-9f88-fc15c791f9d2" providerId="AD" clId="Web-{BF3A96D3-52A5-1945-7D8B-CADE35AA16FD}"/>
    <pc:docChg chg="addSld modSld sldOrd">
      <pc:chgData name="Ungdom" userId="S::ungdom@hellton.se::e210759a-c195-42c0-9f88-fc15c791f9d2" providerId="AD" clId="Web-{BF3A96D3-52A5-1945-7D8B-CADE35AA16FD}" dt="2025-08-13T15:29:18.851" v="277" actId="20577"/>
      <pc:docMkLst>
        <pc:docMk/>
      </pc:docMkLst>
      <pc:sldChg chg="delSp modSp">
        <pc:chgData name="Ungdom" userId="S::ungdom@hellton.se::e210759a-c195-42c0-9f88-fc15c791f9d2" providerId="AD" clId="Web-{BF3A96D3-52A5-1945-7D8B-CADE35AA16FD}" dt="2025-08-13T15:20:51.944" v="204" actId="14100"/>
        <pc:sldMkLst>
          <pc:docMk/>
          <pc:sldMk cId="704856922" sldId="274"/>
        </pc:sldMkLst>
        <pc:spChg chg="mod">
          <ac:chgData name="Ungdom" userId="S::ungdom@hellton.se::e210759a-c195-42c0-9f88-fc15c791f9d2" providerId="AD" clId="Web-{BF3A96D3-52A5-1945-7D8B-CADE35AA16FD}" dt="2025-08-13T15:20:51.944" v="204" actId="14100"/>
          <ac:spMkLst>
            <pc:docMk/>
            <pc:sldMk cId="704856922" sldId="274"/>
            <ac:spMk id="2" creationId="{FAF1D7AD-DD06-D7F8-155C-E5D2913224E3}"/>
          </ac:spMkLst>
        </pc:spChg>
      </pc:sldChg>
      <pc:sldChg chg="addSp delSp modSp new">
        <pc:chgData name="Ungdom" userId="S::ungdom@hellton.se::e210759a-c195-42c0-9f88-fc15c791f9d2" providerId="AD" clId="Web-{BF3A96D3-52A5-1945-7D8B-CADE35AA16FD}" dt="2025-08-13T15:22:01.600" v="216" actId="20577"/>
        <pc:sldMkLst>
          <pc:docMk/>
          <pc:sldMk cId="1261143632" sldId="276"/>
        </pc:sldMkLst>
        <pc:spChg chg="add mod">
          <ac:chgData name="Ungdom" userId="S::ungdom@hellton.se::e210759a-c195-42c0-9f88-fc15c791f9d2" providerId="AD" clId="Web-{BF3A96D3-52A5-1945-7D8B-CADE35AA16FD}" dt="2025-08-13T15:22:01.600" v="216" actId="20577"/>
          <ac:spMkLst>
            <pc:docMk/>
            <pc:sldMk cId="1261143632" sldId="276"/>
            <ac:spMk id="4" creationId="{7363CDE3-CEAE-D9C3-75AE-63C891AA492D}"/>
          </ac:spMkLst>
        </pc:spChg>
      </pc:sldChg>
      <pc:sldChg chg="addSp delSp modSp new ord">
        <pc:chgData name="Ungdom" userId="S::ungdom@hellton.se::e210759a-c195-42c0-9f88-fc15c791f9d2" providerId="AD" clId="Web-{BF3A96D3-52A5-1945-7D8B-CADE35AA16FD}" dt="2025-08-13T15:29:18.851" v="277" actId="20577"/>
        <pc:sldMkLst>
          <pc:docMk/>
          <pc:sldMk cId="2119579295" sldId="277"/>
        </pc:sldMkLst>
        <pc:spChg chg="mod">
          <ac:chgData name="Ungdom" userId="S::ungdom@hellton.se::e210759a-c195-42c0-9f88-fc15c791f9d2" providerId="AD" clId="Web-{BF3A96D3-52A5-1945-7D8B-CADE35AA16FD}" dt="2025-08-13T15:28:10.101" v="259" actId="20577"/>
          <ac:spMkLst>
            <pc:docMk/>
            <pc:sldMk cId="2119579295" sldId="277"/>
            <ac:spMk id="2" creationId="{66C626EE-89B6-5E63-D970-BC9EEE8B958D}"/>
          </ac:spMkLst>
        </pc:spChg>
        <pc:spChg chg="add mod">
          <ac:chgData name="Ungdom" userId="S::ungdom@hellton.se::e210759a-c195-42c0-9f88-fc15c791f9d2" providerId="AD" clId="Web-{BF3A96D3-52A5-1945-7D8B-CADE35AA16FD}" dt="2025-08-13T15:29:18.851" v="277" actId="20577"/>
          <ac:spMkLst>
            <pc:docMk/>
            <pc:sldMk cId="2119579295" sldId="277"/>
            <ac:spMk id="4" creationId="{9B1A6159-B914-8759-DD3C-4A7CBA312FF9}"/>
          </ac:spMkLst>
        </pc:spChg>
      </pc:sldChg>
    </pc:docChg>
  </pc:docChgLst>
  <pc:docChgLst>
    <pc:chgData name="Ungdom Hellton" userId="S::ungdom@hellton.se::e210759a-c195-42c0-9f88-fc15c791f9d2" providerId="AD" clId="Web-{918010A2-FDE1-DED4-5388-21BE3CAAE7CD}"/>
    <pc:docChg chg="modSld">
      <pc:chgData name="Ungdom Hellton" userId="S::ungdom@hellton.se::e210759a-c195-42c0-9f88-fc15c791f9d2" providerId="AD" clId="Web-{918010A2-FDE1-DED4-5388-21BE3CAAE7CD}" dt="2025-08-23T17:28:58.435" v="235" actId="20577"/>
      <pc:docMkLst>
        <pc:docMk/>
      </pc:docMkLst>
      <pc:sldChg chg="mod modShow">
        <pc:chgData name="Ungdom Hellton" userId="S::ungdom@hellton.se::e210759a-c195-42c0-9f88-fc15c791f9d2" providerId="AD" clId="Web-{918010A2-FDE1-DED4-5388-21BE3CAAE7CD}" dt="2025-08-23T17:21:42.823" v="153"/>
        <pc:sldMkLst>
          <pc:docMk/>
          <pc:sldMk cId="1337124373" sldId="270"/>
        </pc:sldMkLst>
      </pc:sldChg>
      <pc:sldChg chg="modSp">
        <pc:chgData name="Ungdom Hellton" userId="S::ungdom@hellton.se::e210759a-c195-42c0-9f88-fc15c791f9d2" providerId="AD" clId="Web-{918010A2-FDE1-DED4-5388-21BE3CAAE7CD}" dt="2025-08-23T17:28:25.310" v="225" actId="14100"/>
        <pc:sldMkLst>
          <pc:docMk/>
          <pc:sldMk cId="704856922" sldId="274"/>
        </pc:sldMkLst>
        <pc:spChg chg="mod">
          <ac:chgData name="Ungdom Hellton" userId="S::ungdom@hellton.se::e210759a-c195-42c0-9f88-fc15c791f9d2" providerId="AD" clId="Web-{918010A2-FDE1-DED4-5388-21BE3CAAE7CD}" dt="2025-08-23T17:28:25.310" v="225" actId="14100"/>
          <ac:spMkLst>
            <pc:docMk/>
            <pc:sldMk cId="704856922" sldId="274"/>
            <ac:spMk id="2" creationId="{FAF1D7AD-DD06-D7F8-155C-E5D2913224E3}"/>
          </ac:spMkLst>
        </pc:spChg>
      </pc:sldChg>
      <pc:sldChg chg="modSp">
        <pc:chgData name="Ungdom Hellton" userId="S::ungdom@hellton.se::e210759a-c195-42c0-9f88-fc15c791f9d2" providerId="AD" clId="Web-{918010A2-FDE1-DED4-5388-21BE3CAAE7CD}" dt="2025-08-23T17:23:47.761" v="169" actId="20577"/>
        <pc:sldMkLst>
          <pc:docMk/>
          <pc:sldMk cId="1261143632" sldId="276"/>
        </pc:sldMkLst>
        <pc:spChg chg="mod">
          <ac:chgData name="Ungdom Hellton" userId="S::ungdom@hellton.se::e210759a-c195-42c0-9f88-fc15c791f9d2" providerId="AD" clId="Web-{918010A2-FDE1-DED4-5388-21BE3CAAE7CD}" dt="2025-08-23T17:23:47.761" v="169" actId="20577"/>
          <ac:spMkLst>
            <pc:docMk/>
            <pc:sldMk cId="1261143632" sldId="276"/>
            <ac:spMk id="4" creationId="{7363CDE3-CEAE-D9C3-75AE-63C891AA492D}"/>
          </ac:spMkLst>
        </pc:spChg>
      </pc:sldChg>
      <pc:sldChg chg="modSp">
        <pc:chgData name="Ungdom Hellton" userId="S::ungdom@hellton.se::e210759a-c195-42c0-9f88-fc15c791f9d2" providerId="AD" clId="Web-{918010A2-FDE1-DED4-5388-21BE3CAAE7CD}" dt="2025-08-23T17:27:38.419" v="222" actId="20577"/>
        <pc:sldMkLst>
          <pc:docMk/>
          <pc:sldMk cId="2119579295" sldId="277"/>
        </pc:sldMkLst>
        <pc:spChg chg="mod">
          <ac:chgData name="Ungdom Hellton" userId="S::ungdom@hellton.se::e210759a-c195-42c0-9f88-fc15c791f9d2" providerId="AD" clId="Web-{918010A2-FDE1-DED4-5388-21BE3CAAE7CD}" dt="2025-08-23T17:18:39.587" v="136" actId="20577"/>
          <ac:spMkLst>
            <pc:docMk/>
            <pc:sldMk cId="2119579295" sldId="277"/>
            <ac:spMk id="2" creationId="{66C626EE-89B6-5E63-D970-BC9EEE8B958D}"/>
          </ac:spMkLst>
        </pc:spChg>
        <pc:spChg chg="mod">
          <ac:chgData name="Ungdom Hellton" userId="S::ungdom@hellton.se::e210759a-c195-42c0-9f88-fc15c791f9d2" providerId="AD" clId="Web-{918010A2-FDE1-DED4-5388-21BE3CAAE7CD}" dt="2025-08-23T17:27:38.419" v="222" actId="20577"/>
          <ac:spMkLst>
            <pc:docMk/>
            <pc:sldMk cId="2119579295" sldId="277"/>
            <ac:spMk id="4" creationId="{9B1A6159-B914-8759-DD3C-4A7CBA312FF9}"/>
          </ac:spMkLst>
        </pc:spChg>
      </pc:sldChg>
      <pc:sldChg chg="addSp delSp modSp">
        <pc:chgData name="Ungdom Hellton" userId="S::ungdom@hellton.se::e210759a-c195-42c0-9f88-fc15c791f9d2" providerId="AD" clId="Web-{918010A2-FDE1-DED4-5388-21BE3CAAE7CD}" dt="2025-08-23T17:28:58.435" v="235" actId="20577"/>
        <pc:sldMkLst>
          <pc:docMk/>
          <pc:sldMk cId="3413051065" sldId="281"/>
        </pc:sldMkLst>
        <pc:spChg chg="add mod">
          <ac:chgData name="Ungdom Hellton" userId="S::ungdom@hellton.se::e210759a-c195-42c0-9f88-fc15c791f9d2" providerId="AD" clId="Web-{918010A2-FDE1-DED4-5388-21BE3CAAE7CD}" dt="2025-08-23T17:28:58.435" v="235" actId="20577"/>
          <ac:spMkLst>
            <pc:docMk/>
            <pc:sldMk cId="3413051065" sldId="281"/>
            <ac:spMk id="2" creationId="{40B74643-659C-1C55-A027-83D0620B2EFD}"/>
          </ac:spMkLst>
        </pc:spChg>
        <pc:spChg chg="mod">
          <ac:chgData name="Ungdom Hellton" userId="S::ungdom@hellton.se::e210759a-c195-42c0-9f88-fc15c791f9d2" providerId="AD" clId="Web-{918010A2-FDE1-DED4-5388-21BE3CAAE7CD}" dt="2025-08-23T17:23:17.573" v="164" actId="20577"/>
          <ac:spMkLst>
            <pc:docMk/>
            <pc:sldMk cId="3413051065" sldId="281"/>
            <ac:spMk id="5" creationId="{EDDDCDB4-BD1E-A389-DDDC-796D51320849}"/>
          </ac:spMkLst>
        </pc:spChg>
      </pc:sldChg>
    </pc:docChg>
  </pc:docChgLst>
  <pc:docChgLst>
    <pc:chgData name="Ungdom" userId="S::ungdom@hellton.se::e210759a-c195-42c0-9f88-fc15c791f9d2" providerId="AD" clId="Web-{6E413CB7-E18C-C655-95D8-F95BEE142FDE}"/>
    <pc:docChg chg="modSld">
      <pc:chgData name="Ungdom" userId="S::ungdom@hellton.se::e210759a-c195-42c0-9f88-fc15c791f9d2" providerId="AD" clId="Web-{6E413CB7-E18C-C655-95D8-F95BEE142FDE}" dt="2025-08-17T07:54:46.478" v="39"/>
      <pc:docMkLst>
        <pc:docMk/>
      </pc:docMkLst>
      <pc:sldChg chg="mod modShow">
        <pc:chgData name="Ungdom" userId="S::ungdom@hellton.se::e210759a-c195-42c0-9f88-fc15c791f9d2" providerId="AD" clId="Web-{6E413CB7-E18C-C655-95D8-F95BEE142FDE}" dt="2025-08-17T07:54:46.478" v="39"/>
        <pc:sldMkLst>
          <pc:docMk/>
          <pc:sldMk cId="210081378" sldId="269"/>
        </pc:sldMkLst>
      </pc:sldChg>
      <pc:sldChg chg="modSp">
        <pc:chgData name="Ungdom" userId="S::ungdom@hellton.se::e210759a-c195-42c0-9f88-fc15c791f9d2" providerId="AD" clId="Web-{6E413CB7-E18C-C655-95D8-F95BEE142FDE}" dt="2025-08-17T07:52:22.729" v="38" actId="20577"/>
        <pc:sldMkLst>
          <pc:docMk/>
          <pc:sldMk cId="2119579295" sldId="277"/>
        </pc:sldMkLst>
        <pc:spChg chg="mod">
          <ac:chgData name="Ungdom" userId="S::ungdom@hellton.se::e210759a-c195-42c0-9f88-fc15c791f9d2" providerId="AD" clId="Web-{6E413CB7-E18C-C655-95D8-F95BEE142FDE}" dt="2025-08-17T07:52:22.729" v="38" actId="20577"/>
          <ac:spMkLst>
            <pc:docMk/>
            <pc:sldMk cId="2119579295" sldId="277"/>
            <ac:spMk id="4" creationId="{9B1A6159-B914-8759-DD3C-4A7CBA312FF9}"/>
          </ac:spMkLst>
        </pc:spChg>
      </pc:sldChg>
    </pc:docChg>
  </pc:docChgLst>
  <pc:docChgLst>
    <pc:chgData name="Anna Hubinette" userId="S::anna@hellton.se::b62fbed8-aad3-4a0a-9ff4-897702fbae21" providerId="AD" clId="Web-{26D213AE-85FE-069A-BCE9-007E4C0E63AC}"/>
    <pc:docChg chg="modSld">
      <pc:chgData name="Anna Hubinette" userId="S::anna@hellton.se::b62fbed8-aad3-4a0a-9ff4-897702fbae21" providerId="AD" clId="Web-{26D213AE-85FE-069A-BCE9-007E4C0E63AC}" dt="2025-08-11T19:38:26.808" v="28" actId="20577"/>
      <pc:docMkLst>
        <pc:docMk/>
      </pc:docMkLst>
      <pc:sldChg chg="modSp">
        <pc:chgData name="Anna Hubinette" userId="S::anna@hellton.se::b62fbed8-aad3-4a0a-9ff4-897702fbae21" providerId="AD" clId="Web-{26D213AE-85FE-069A-BCE9-007E4C0E63AC}" dt="2025-08-11T19:37:34.339" v="20" actId="20577"/>
        <pc:sldMkLst>
          <pc:docMk/>
          <pc:sldMk cId="3332131710" sldId="266"/>
        </pc:sldMkLst>
      </pc:sldChg>
      <pc:sldChg chg="modSp">
        <pc:chgData name="Anna Hubinette" userId="S::anna@hellton.se::b62fbed8-aad3-4a0a-9ff4-897702fbae21" providerId="AD" clId="Web-{26D213AE-85FE-069A-BCE9-007E4C0E63AC}" dt="2025-08-11T19:38:26.808" v="28" actId="20577"/>
        <pc:sldMkLst>
          <pc:docMk/>
          <pc:sldMk cId="1137905853" sldId="268"/>
        </pc:sldMkLst>
        <pc:spChg chg="mod">
          <ac:chgData name="Anna Hubinette" userId="S::anna@hellton.se::b62fbed8-aad3-4a0a-9ff4-897702fbae21" providerId="AD" clId="Web-{26D213AE-85FE-069A-BCE9-007E4C0E63AC}" dt="2025-08-11T19:38:26.808" v="28" actId="20577"/>
          <ac:spMkLst>
            <pc:docMk/>
            <pc:sldMk cId="1137905853" sldId="268"/>
            <ac:spMk id="3" creationId="{A810D5FA-B64C-C10C-6183-255CDAD7C1A9}"/>
          </ac:spMkLst>
        </pc:spChg>
      </pc:sldChg>
    </pc:docChg>
  </pc:docChgLst>
  <pc:docChgLst>
    <pc:chgData name="Alexandra Sterner" userId="S::alexandra@hellton.se::a3e2dd16-4fdf-47d3-8727-f99a1dd80929" providerId="AD" clId="Web-{0C0B8DA1-6386-3ABA-3E1E-16CAEA5ACC66}"/>
    <pc:docChg chg="addSld modSld">
      <pc:chgData name="Alexandra Sterner" userId="S::alexandra@hellton.se::a3e2dd16-4fdf-47d3-8727-f99a1dd80929" providerId="AD" clId="Web-{0C0B8DA1-6386-3ABA-3E1E-16CAEA5ACC66}" dt="2025-08-11T08:26:10.192" v="45" actId="20577"/>
      <pc:docMkLst>
        <pc:docMk/>
      </pc:docMkLst>
      <pc:sldChg chg="modSp">
        <pc:chgData name="Alexandra Sterner" userId="S::alexandra@hellton.se::a3e2dd16-4fdf-47d3-8727-f99a1dd80929" providerId="AD" clId="Web-{0C0B8DA1-6386-3ABA-3E1E-16CAEA5ACC66}" dt="2025-08-11T08:26:10.192" v="45" actId="20577"/>
        <pc:sldMkLst>
          <pc:docMk/>
          <pc:sldMk cId="520729536" sldId="265"/>
        </pc:sldMkLst>
        <pc:spChg chg="mod">
          <ac:chgData name="Alexandra Sterner" userId="S::alexandra@hellton.se::a3e2dd16-4fdf-47d3-8727-f99a1dd80929" providerId="AD" clId="Web-{0C0B8DA1-6386-3ABA-3E1E-16CAEA5ACC66}" dt="2025-08-11T08:26:10.192" v="45" actId="20577"/>
          <ac:spMkLst>
            <pc:docMk/>
            <pc:sldMk cId="520729536" sldId="265"/>
            <ac:spMk id="3" creationId="{731EFA00-A03F-C6AC-A20C-437C404DC2C8}"/>
          </ac:spMkLst>
        </pc:spChg>
      </pc:sldChg>
      <pc:sldChg chg="addSp delSp modSp add replId">
        <pc:chgData name="Alexandra Sterner" userId="S::alexandra@hellton.se::a3e2dd16-4fdf-47d3-8727-f99a1dd80929" providerId="AD" clId="Web-{0C0B8DA1-6386-3ABA-3E1E-16CAEA5ACC66}" dt="2025-08-11T08:17:07.884" v="42" actId="14100"/>
        <pc:sldMkLst>
          <pc:docMk/>
          <pc:sldMk cId="1594802220" sldId="275"/>
        </pc:sldMkLst>
        <pc:spChg chg="mod">
          <ac:chgData name="Alexandra Sterner" userId="S::alexandra@hellton.se::a3e2dd16-4fdf-47d3-8727-f99a1dd80929" providerId="AD" clId="Web-{0C0B8DA1-6386-3ABA-3E1E-16CAEA5ACC66}" dt="2025-08-11T08:02:50.233" v="29" actId="20577"/>
          <ac:spMkLst>
            <pc:docMk/>
            <pc:sldMk cId="1594802220" sldId="275"/>
            <ac:spMk id="3" creationId="{54B0472C-5D53-6D05-6C95-B7607EA17B2C}"/>
          </ac:spMkLst>
        </pc:spChg>
      </pc:sldChg>
    </pc:docChg>
  </pc:docChgLst>
  <pc:docChgLst>
    <pc:chgData name="Anna Hubinette" userId="S::anna@hellton.se::b62fbed8-aad3-4a0a-9ff4-897702fbae21" providerId="AD" clId="Web-{C6AB67C1-CB82-34D7-9733-A6C5A84FB20A}"/>
    <pc:docChg chg="addSld delSld modSld">
      <pc:chgData name="Anna Hubinette" userId="S::anna@hellton.se::b62fbed8-aad3-4a0a-9ff4-897702fbae21" providerId="AD" clId="Web-{C6AB67C1-CB82-34D7-9733-A6C5A84FB20A}" dt="2025-08-17T17:56:33.528" v="1086" actId="1076"/>
      <pc:docMkLst>
        <pc:docMk/>
      </pc:docMkLst>
      <pc:sldChg chg="modSp">
        <pc:chgData name="Anna Hubinette" userId="S::anna@hellton.se::b62fbed8-aad3-4a0a-9ff4-897702fbae21" providerId="AD" clId="Web-{C6AB67C1-CB82-34D7-9733-A6C5A84FB20A}" dt="2025-08-17T17:56:33.528" v="1086" actId="1076"/>
        <pc:sldMkLst>
          <pc:docMk/>
          <pc:sldMk cId="532965110" sldId="261"/>
        </pc:sldMkLst>
        <pc:spChg chg="mod">
          <ac:chgData name="Anna Hubinette" userId="S::anna@hellton.se::b62fbed8-aad3-4a0a-9ff4-897702fbae21" providerId="AD" clId="Web-{C6AB67C1-CB82-34D7-9733-A6C5A84FB20A}" dt="2025-08-17T17:56:33.528" v="1086" actId="1076"/>
          <ac:spMkLst>
            <pc:docMk/>
            <pc:sldMk cId="532965110" sldId="261"/>
            <ac:spMk id="3" creationId="{B235945A-BA89-626E-A7AA-387C69D68A85}"/>
          </ac:spMkLst>
        </pc:spChg>
      </pc:sldChg>
      <pc:sldChg chg="del">
        <pc:chgData name="Anna Hubinette" userId="S::anna@hellton.se::b62fbed8-aad3-4a0a-9ff4-897702fbae21" providerId="AD" clId="Web-{C6AB67C1-CB82-34D7-9733-A6C5A84FB20A}" dt="2025-08-17T17:11:43.573" v="87"/>
        <pc:sldMkLst>
          <pc:docMk/>
          <pc:sldMk cId="3332131710" sldId="266"/>
        </pc:sldMkLst>
      </pc:sldChg>
      <pc:sldChg chg="modSp">
        <pc:chgData name="Anna Hubinette" userId="S::anna@hellton.se::b62fbed8-aad3-4a0a-9ff4-897702fbae21" providerId="AD" clId="Web-{C6AB67C1-CB82-34D7-9733-A6C5A84FB20A}" dt="2025-08-17T17:53:30.700" v="1058" actId="20577"/>
        <pc:sldMkLst>
          <pc:docMk/>
          <pc:sldMk cId="210081378" sldId="269"/>
        </pc:sldMkLst>
        <pc:spChg chg="mod">
          <ac:chgData name="Anna Hubinette" userId="S::anna@hellton.se::b62fbed8-aad3-4a0a-9ff4-897702fbae21" providerId="AD" clId="Web-{C6AB67C1-CB82-34D7-9733-A6C5A84FB20A}" dt="2025-08-17T17:53:30.700" v="1058" actId="20577"/>
          <ac:spMkLst>
            <pc:docMk/>
            <pc:sldMk cId="210081378" sldId="269"/>
            <ac:spMk id="3" creationId="{B235945A-BA89-626E-A7AA-387C69D68A85}"/>
          </ac:spMkLst>
        </pc:spChg>
      </pc:sldChg>
      <pc:sldChg chg="modSp">
        <pc:chgData name="Anna Hubinette" userId="S::anna@hellton.se::b62fbed8-aad3-4a0a-9ff4-897702fbae21" providerId="AD" clId="Web-{C6AB67C1-CB82-34D7-9733-A6C5A84FB20A}" dt="2025-08-17T17:33:29.996" v="520" actId="20577"/>
        <pc:sldMkLst>
          <pc:docMk/>
          <pc:sldMk cId="1261143632" sldId="276"/>
        </pc:sldMkLst>
        <pc:spChg chg="mod">
          <ac:chgData name="Anna Hubinette" userId="S::anna@hellton.se::b62fbed8-aad3-4a0a-9ff4-897702fbae21" providerId="AD" clId="Web-{C6AB67C1-CB82-34D7-9733-A6C5A84FB20A}" dt="2025-08-17T17:33:29.996" v="520" actId="20577"/>
          <ac:spMkLst>
            <pc:docMk/>
            <pc:sldMk cId="1261143632" sldId="276"/>
            <ac:spMk id="4" creationId="{7363CDE3-CEAE-D9C3-75AE-63C891AA492D}"/>
          </ac:spMkLst>
        </pc:spChg>
      </pc:sldChg>
      <pc:sldChg chg="addSp delSp modSp new">
        <pc:chgData name="Anna Hubinette" userId="S::anna@hellton.se::b62fbed8-aad3-4a0a-9ff4-897702fbae21" providerId="AD" clId="Web-{C6AB67C1-CB82-34D7-9733-A6C5A84FB20A}" dt="2025-08-17T17:54:31.153" v="1069" actId="1076"/>
        <pc:sldMkLst>
          <pc:docMk/>
          <pc:sldMk cId="1808646846" sldId="279"/>
        </pc:sldMkLst>
        <pc:spChg chg="add mod">
          <ac:chgData name="Anna Hubinette" userId="S::anna@hellton.se::b62fbed8-aad3-4a0a-9ff4-897702fbae21" providerId="AD" clId="Web-{C6AB67C1-CB82-34D7-9733-A6C5A84FB20A}" dt="2025-08-17T17:54:31.153" v="1069" actId="1076"/>
          <ac:spMkLst>
            <pc:docMk/>
            <pc:sldMk cId="1808646846" sldId="279"/>
            <ac:spMk id="6" creationId="{F85056DC-8394-C786-5C36-453D31A3DED4}"/>
          </ac:spMkLst>
        </pc:spChg>
        <pc:picChg chg="add mod ord">
          <ac:chgData name="Anna Hubinette" userId="S::anna@hellton.se::b62fbed8-aad3-4a0a-9ff4-897702fbae21" providerId="AD" clId="Web-{C6AB67C1-CB82-34D7-9733-A6C5A84FB20A}" dt="2025-08-17T17:13:27.573" v="96" actId="1076"/>
          <ac:picMkLst>
            <pc:docMk/>
            <pc:sldMk cId="1808646846" sldId="279"/>
            <ac:picMk id="4" creationId="{C2653C39-0F20-C161-066F-0848101C3F9B}"/>
          </ac:picMkLst>
        </pc:picChg>
      </pc:sldChg>
      <pc:sldChg chg="addSp delSp modSp new">
        <pc:chgData name="Anna Hubinette" userId="S::anna@hellton.se::b62fbed8-aad3-4a0a-9ff4-897702fbae21" providerId="AD" clId="Web-{C6AB67C1-CB82-34D7-9733-A6C5A84FB20A}" dt="2025-08-17T17:50:30.356" v="1042" actId="20577"/>
        <pc:sldMkLst>
          <pc:docMk/>
          <pc:sldMk cId="2592437211" sldId="280"/>
        </pc:sldMkLst>
        <pc:spChg chg="mod">
          <ac:chgData name="Anna Hubinette" userId="S::anna@hellton.se::b62fbed8-aad3-4a0a-9ff4-897702fbae21" providerId="AD" clId="Web-{C6AB67C1-CB82-34D7-9733-A6C5A84FB20A}" dt="2025-08-17T17:34:44.356" v="523" actId="20577"/>
          <ac:spMkLst>
            <pc:docMk/>
            <pc:sldMk cId="2592437211" sldId="280"/>
            <ac:spMk id="2" creationId="{25453880-B462-1921-F7DD-39B92E8DE006}"/>
          </ac:spMkLst>
        </pc:spChg>
        <pc:spChg chg="mod">
          <ac:chgData name="Anna Hubinette" userId="S::anna@hellton.se::b62fbed8-aad3-4a0a-9ff4-897702fbae21" providerId="AD" clId="Web-{C6AB67C1-CB82-34D7-9733-A6C5A84FB20A}" dt="2025-08-17T17:50:30.356" v="1042" actId="20577"/>
          <ac:spMkLst>
            <pc:docMk/>
            <pc:sldMk cId="2592437211" sldId="280"/>
            <ac:spMk id="3" creationId="{421ED3E8-5959-72CC-0FC4-CE0B22F3EF2C}"/>
          </ac:spMkLst>
        </pc:spChg>
      </pc:sldChg>
    </pc:docChg>
  </pc:docChgLst>
  <pc:docChgLst>
    <pc:chgData name="Jennie Forsell" userId="S::jennie_procruitment.se#ext#@helltonse.onmicrosoft.com::c2637772-98e9-4aa2-8428-85f112dfe050" providerId="AD" clId="Web-{8BA3506D-1648-7698-9383-E372601172AF}"/>
    <pc:docChg chg="modSld">
      <pc:chgData name="Jennie Forsell" userId="S::jennie_procruitment.se#ext#@helltonse.onmicrosoft.com::c2637772-98e9-4aa2-8428-85f112dfe050" providerId="AD" clId="Web-{8BA3506D-1648-7698-9383-E372601172AF}" dt="2025-08-20T14:15:44.272" v="32" actId="20577"/>
      <pc:docMkLst>
        <pc:docMk/>
      </pc:docMkLst>
      <pc:sldChg chg="modSp">
        <pc:chgData name="Jennie Forsell" userId="S::jennie_procruitment.se#ext#@helltonse.onmicrosoft.com::c2637772-98e9-4aa2-8428-85f112dfe050" providerId="AD" clId="Web-{8BA3506D-1648-7698-9383-E372601172AF}" dt="2025-08-20T14:15:44.272" v="32" actId="20577"/>
        <pc:sldMkLst>
          <pc:docMk/>
          <pc:sldMk cId="1261143632" sldId="276"/>
        </pc:sldMkLst>
        <pc:spChg chg="mod">
          <ac:chgData name="Jennie Forsell" userId="S::jennie_procruitment.se#ext#@helltonse.onmicrosoft.com::c2637772-98e9-4aa2-8428-85f112dfe050" providerId="AD" clId="Web-{8BA3506D-1648-7698-9383-E372601172AF}" dt="2025-08-20T14:15:44.272" v="32" actId="20577"/>
          <ac:spMkLst>
            <pc:docMk/>
            <pc:sldMk cId="1261143632" sldId="276"/>
            <ac:spMk id="4" creationId="{7363CDE3-CEAE-D9C3-75AE-63C891AA492D}"/>
          </ac:spMkLst>
        </pc:spChg>
      </pc:sldChg>
      <pc:sldChg chg="modSp">
        <pc:chgData name="Jennie Forsell" userId="S::jennie_procruitment.se#ext#@helltonse.onmicrosoft.com::c2637772-98e9-4aa2-8428-85f112dfe050" providerId="AD" clId="Web-{8BA3506D-1648-7698-9383-E372601172AF}" dt="2025-08-20T13:46:37.050" v="18" actId="20577"/>
        <pc:sldMkLst>
          <pc:docMk/>
          <pc:sldMk cId="2119579295" sldId="277"/>
        </pc:sldMkLst>
        <pc:spChg chg="mod">
          <ac:chgData name="Jennie Forsell" userId="S::jennie_procruitment.se#ext#@helltonse.onmicrosoft.com::c2637772-98e9-4aa2-8428-85f112dfe050" providerId="AD" clId="Web-{8BA3506D-1648-7698-9383-E372601172AF}" dt="2025-08-20T13:46:37.050" v="18" actId="20577"/>
          <ac:spMkLst>
            <pc:docMk/>
            <pc:sldMk cId="2119579295" sldId="277"/>
            <ac:spMk id="4" creationId="{9B1A6159-B914-8759-DD3C-4A7CBA312FF9}"/>
          </ac:spMkLst>
        </pc:spChg>
      </pc:sldChg>
      <pc:sldChg chg="modSp">
        <pc:chgData name="Jennie Forsell" userId="S::jennie_procruitment.se#ext#@helltonse.onmicrosoft.com::c2637772-98e9-4aa2-8428-85f112dfe050" providerId="AD" clId="Web-{8BA3506D-1648-7698-9383-E372601172AF}" dt="2025-08-20T13:46:53.300" v="31" actId="20577"/>
        <pc:sldMkLst>
          <pc:docMk/>
          <pc:sldMk cId="3413051065" sldId="281"/>
        </pc:sldMkLst>
        <pc:spChg chg="mod">
          <ac:chgData name="Jennie Forsell" userId="S::jennie_procruitment.se#ext#@helltonse.onmicrosoft.com::c2637772-98e9-4aa2-8428-85f112dfe050" providerId="AD" clId="Web-{8BA3506D-1648-7698-9383-E372601172AF}" dt="2025-08-20T13:46:53.300" v="31" actId="20577"/>
          <ac:spMkLst>
            <pc:docMk/>
            <pc:sldMk cId="3413051065" sldId="281"/>
            <ac:spMk id="5" creationId="{EDDDCDB4-BD1E-A389-DDDC-796D51320849}"/>
          </ac:spMkLst>
        </pc:spChg>
      </pc:sldChg>
    </pc:docChg>
  </pc:docChgLst>
  <pc:docChgLst>
    <pc:chgData name="Ungdom Hellton" userId="S::ungdom@hellton.se::e210759a-c195-42c0-9f88-fc15c791f9d2" providerId="AD" clId="Web-{5E52E13B-F398-4C7B-35C1-CD430D4F2DEF}"/>
    <pc:docChg chg="modSld">
      <pc:chgData name="Ungdom Hellton" userId="S::ungdom@hellton.se::e210759a-c195-42c0-9f88-fc15c791f9d2" providerId="AD" clId="Web-{5E52E13B-F398-4C7B-35C1-CD430D4F2DEF}" dt="2025-08-28T08:20:25.329" v="153" actId="20577"/>
      <pc:docMkLst>
        <pc:docMk/>
      </pc:docMkLst>
      <pc:sldChg chg="addSp delSp modSp mod modShow">
        <pc:chgData name="Ungdom Hellton" userId="S::ungdom@hellton.se::e210759a-c195-42c0-9f88-fc15c791f9d2" providerId="AD" clId="Web-{5E52E13B-F398-4C7B-35C1-CD430D4F2DEF}" dt="2025-08-28T08:16:17.751" v="87" actId="20577"/>
        <pc:sldMkLst>
          <pc:docMk/>
          <pc:sldMk cId="1337124373" sldId="270"/>
        </pc:sldMkLst>
        <pc:spChg chg="del">
          <ac:chgData name="Ungdom Hellton" userId="S::ungdom@hellton.se::e210759a-c195-42c0-9f88-fc15c791f9d2" providerId="AD" clId="Web-{5E52E13B-F398-4C7B-35C1-CD430D4F2DEF}" dt="2025-08-28T08:10:46.142" v="4"/>
          <ac:spMkLst>
            <pc:docMk/>
            <pc:sldMk cId="1337124373" sldId="270"/>
            <ac:spMk id="2" creationId="{C2E71E54-7156-96D9-30BD-294354341667}"/>
          </ac:spMkLst>
        </pc:spChg>
        <pc:spChg chg="del">
          <ac:chgData name="Ungdom Hellton" userId="S::ungdom@hellton.se::e210759a-c195-42c0-9f88-fc15c791f9d2" providerId="AD" clId="Web-{5E52E13B-F398-4C7B-35C1-CD430D4F2DEF}" dt="2025-08-28T08:10:56.063" v="6"/>
          <ac:spMkLst>
            <pc:docMk/>
            <pc:sldMk cId="1337124373" sldId="270"/>
            <ac:spMk id="3" creationId="{B235945A-BA89-626E-A7AA-387C69D68A85}"/>
          </ac:spMkLst>
        </pc:spChg>
        <pc:spChg chg="add del mod">
          <ac:chgData name="Ungdom Hellton" userId="S::ungdom@hellton.se::e210759a-c195-42c0-9f88-fc15c791f9d2" providerId="AD" clId="Web-{5E52E13B-F398-4C7B-35C1-CD430D4F2DEF}" dt="2025-08-28T08:11:06.501" v="7"/>
          <ac:spMkLst>
            <pc:docMk/>
            <pc:sldMk cId="1337124373" sldId="270"/>
            <ac:spMk id="5" creationId="{FAE8ACF5-2B8D-D728-CF75-D38AA952881C}"/>
          </ac:spMkLst>
        </pc:spChg>
        <pc:spChg chg="add">
          <ac:chgData name="Ungdom Hellton" userId="S::ungdom@hellton.se::e210759a-c195-42c0-9f88-fc15c791f9d2" providerId="AD" clId="Web-{5E52E13B-F398-4C7B-35C1-CD430D4F2DEF}" dt="2025-08-28T08:10:46.876" v="5"/>
          <ac:spMkLst>
            <pc:docMk/>
            <pc:sldMk cId="1337124373" sldId="270"/>
            <ac:spMk id="7" creationId="{B7736B0C-4383-51D5-B5AC-C0C8CF841C4E}"/>
          </ac:spMkLst>
        </pc:spChg>
        <pc:spChg chg="add del mod">
          <ac:chgData name="Ungdom Hellton" userId="S::ungdom@hellton.se::e210759a-c195-42c0-9f88-fc15c791f9d2" providerId="AD" clId="Web-{5E52E13B-F398-4C7B-35C1-CD430D4F2DEF}" dt="2025-08-28T08:11:22.860" v="9"/>
          <ac:spMkLst>
            <pc:docMk/>
            <pc:sldMk cId="1337124373" sldId="270"/>
            <ac:spMk id="9" creationId="{53B866B3-C3A3-DA75-E49D-B6E1E1E6651B}"/>
          </ac:spMkLst>
        </pc:spChg>
        <pc:spChg chg="add mod">
          <ac:chgData name="Ungdom Hellton" userId="S::ungdom@hellton.se::e210759a-c195-42c0-9f88-fc15c791f9d2" providerId="AD" clId="Web-{5E52E13B-F398-4C7B-35C1-CD430D4F2DEF}" dt="2025-08-28T08:16:17.751" v="87" actId="20577"/>
          <ac:spMkLst>
            <pc:docMk/>
            <pc:sldMk cId="1337124373" sldId="270"/>
            <ac:spMk id="11" creationId="{126A976E-6AFD-385A-5A70-A12D6A8E0860}"/>
          </ac:spMkLst>
        </pc:spChg>
      </pc:sldChg>
      <pc:sldChg chg="modSp">
        <pc:chgData name="Ungdom Hellton" userId="S::ungdom@hellton.se::e210759a-c195-42c0-9f88-fc15c791f9d2" providerId="AD" clId="Web-{5E52E13B-F398-4C7B-35C1-CD430D4F2DEF}" dt="2025-08-28T08:17:12.485" v="102" actId="20577"/>
        <pc:sldMkLst>
          <pc:docMk/>
          <pc:sldMk cId="2119579295" sldId="277"/>
        </pc:sldMkLst>
        <pc:spChg chg="mod">
          <ac:chgData name="Ungdom Hellton" userId="S::ungdom@hellton.se::e210759a-c195-42c0-9f88-fc15c791f9d2" providerId="AD" clId="Web-{5E52E13B-F398-4C7B-35C1-CD430D4F2DEF}" dt="2025-08-28T08:17:12.485" v="102" actId="20577"/>
          <ac:spMkLst>
            <pc:docMk/>
            <pc:sldMk cId="2119579295" sldId="277"/>
            <ac:spMk id="4" creationId="{9B1A6159-B914-8759-DD3C-4A7CBA312FF9}"/>
          </ac:spMkLst>
        </pc:spChg>
      </pc:sldChg>
      <pc:sldChg chg="modSp">
        <pc:chgData name="Ungdom Hellton" userId="S::ungdom@hellton.se::e210759a-c195-42c0-9f88-fc15c791f9d2" providerId="AD" clId="Web-{5E52E13B-F398-4C7B-35C1-CD430D4F2DEF}" dt="2025-08-28T08:20:25.329" v="153" actId="20577"/>
        <pc:sldMkLst>
          <pc:docMk/>
          <pc:sldMk cId="3413051065" sldId="281"/>
        </pc:sldMkLst>
        <pc:spChg chg="mod">
          <ac:chgData name="Ungdom Hellton" userId="S::ungdom@hellton.se::e210759a-c195-42c0-9f88-fc15c791f9d2" providerId="AD" clId="Web-{5E52E13B-F398-4C7B-35C1-CD430D4F2DEF}" dt="2025-08-28T08:20:25.329" v="153" actId="20577"/>
          <ac:spMkLst>
            <pc:docMk/>
            <pc:sldMk cId="3413051065" sldId="281"/>
            <ac:spMk id="2" creationId="{40B74643-659C-1C55-A027-83D0620B2EFD}"/>
          </ac:spMkLst>
        </pc:spChg>
      </pc:sldChg>
    </pc:docChg>
  </pc:docChgLst>
  <pc:docChgLst>
    <pc:chgData name="Ungdom Hellton" userId="S::ungdom@hellton.se::e210759a-c195-42c0-9f88-fc15c791f9d2" providerId="AD" clId="Web-{2CB8AE74-9CEB-EECB-3647-7F3E3095B1BD}"/>
    <pc:docChg chg="modSld">
      <pc:chgData name="Ungdom Hellton" userId="S::ungdom@hellton.se::e210759a-c195-42c0-9f88-fc15c791f9d2" providerId="AD" clId="Web-{2CB8AE74-9CEB-EECB-3647-7F3E3095B1BD}" dt="2025-08-29T11:09:51.864" v="74" actId="20577"/>
      <pc:docMkLst>
        <pc:docMk/>
      </pc:docMkLst>
      <pc:sldChg chg="modSp">
        <pc:chgData name="Ungdom Hellton" userId="S::ungdom@hellton.se::e210759a-c195-42c0-9f88-fc15c791f9d2" providerId="AD" clId="Web-{2CB8AE74-9CEB-EECB-3647-7F3E3095B1BD}" dt="2025-08-29T11:06:44.831" v="38" actId="20577"/>
        <pc:sldMkLst>
          <pc:docMk/>
          <pc:sldMk cId="1337124373" sldId="270"/>
        </pc:sldMkLst>
        <pc:spChg chg="mod">
          <ac:chgData name="Ungdom Hellton" userId="S::ungdom@hellton.se::e210759a-c195-42c0-9f88-fc15c791f9d2" providerId="AD" clId="Web-{2CB8AE74-9CEB-EECB-3647-7F3E3095B1BD}" dt="2025-08-29T11:06:44.831" v="38" actId="20577"/>
          <ac:spMkLst>
            <pc:docMk/>
            <pc:sldMk cId="1337124373" sldId="270"/>
            <ac:spMk id="11" creationId="{126A976E-6AFD-385A-5A70-A12D6A8E0860}"/>
          </ac:spMkLst>
        </pc:spChg>
      </pc:sldChg>
      <pc:sldChg chg="modSp">
        <pc:chgData name="Ungdom Hellton" userId="S::ungdom@hellton.se::e210759a-c195-42c0-9f88-fc15c791f9d2" providerId="AD" clId="Web-{2CB8AE74-9CEB-EECB-3647-7F3E3095B1BD}" dt="2025-08-29T11:08:29.504" v="39" actId="14100"/>
        <pc:sldMkLst>
          <pc:docMk/>
          <pc:sldMk cId="665104470" sldId="271"/>
        </pc:sldMkLst>
        <pc:spChg chg="mod">
          <ac:chgData name="Ungdom Hellton" userId="S::ungdom@hellton.se::e210759a-c195-42c0-9f88-fc15c791f9d2" providerId="AD" clId="Web-{2CB8AE74-9CEB-EECB-3647-7F3E3095B1BD}" dt="2025-08-29T11:08:29.504" v="39" actId="14100"/>
          <ac:spMkLst>
            <pc:docMk/>
            <pc:sldMk cId="665104470" sldId="271"/>
            <ac:spMk id="3" creationId="{95F50653-BDA4-5F28-FE29-84A4C5BBE457}"/>
          </ac:spMkLst>
        </pc:spChg>
      </pc:sldChg>
      <pc:sldChg chg="modSp">
        <pc:chgData name="Ungdom Hellton" userId="S::ungdom@hellton.se::e210759a-c195-42c0-9f88-fc15c791f9d2" providerId="AD" clId="Web-{2CB8AE74-9CEB-EECB-3647-7F3E3095B1BD}" dt="2025-08-29T11:09:51.864" v="74" actId="20577"/>
        <pc:sldMkLst>
          <pc:docMk/>
          <pc:sldMk cId="2119579295" sldId="277"/>
        </pc:sldMkLst>
        <pc:spChg chg="mod">
          <ac:chgData name="Ungdom Hellton" userId="S::ungdom@hellton.se::e210759a-c195-42c0-9f88-fc15c791f9d2" providerId="AD" clId="Web-{2CB8AE74-9CEB-EECB-3647-7F3E3095B1BD}" dt="2025-08-29T11:09:51.864" v="74" actId="20577"/>
          <ac:spMkLst>
            <pc:docMk/>
            <pc:sldMk cId="2119579295" sldId="277"/>
            <ac:spMk id="4" creationId="{9B1A6159-B914-8759-DD3C-4A7CBA312FF9}"/>
          </ac:spMkLst>
        </pc:spChg>
      </pc:sldChg>
    </pc:docChg>
  </pc:docChgLst>
  <pc:docChgLst>
    <pc:chgData name="Alexandra Sterner" userId="S::alexandra@hellton.se::a3e2dd16-4fdf-47d3-8727-f99a1dd80929" providerId="AD" clId="Web-{38DEB5B5-D745-7713-D0B7-5F1E0B35D246}"/>
    <pc:docChg chg="addSld modSld">
      <pc:chgData name="Alexandra Sterner" userId="S::alexandra@hellton.se::a3e2dd16-4fdf-47d3-8727-f99a1dd80929" providerId="AD" clId="Web-{38DEB5B5-D745-7713-D0B7-5F1E0B35D246}" dt="2025-08-15T05:25:44.662" v="727" actId="20577"/>
      <pc:docMkLst>
        <pc:docMk/>
      </pc:docMkLst>
      <pc:sldChg chg="modSp">
        <pc:chgData name="Alexandra Sterner" userId="S::alexandra@hellton.se::a3e2dd16-4fdf-47d3-8727-f99a1dd80929" providerId="AD" clId="Web-{38DEB5B5-D745-7713-D0B7-5F1E0B35D246}" dt="2025-08-14T17:22:34.146" v="695" actId="1076"/>
        <pc:sldMkLst>
          <pc:docMk/>
          <pc:sldMk cId="3029270061" sldId="264"/>
        </pc:sldMkLst>
        <pc:spChg chg="mod">
          <ac:chgData name="Alexandra Sterner" userId="S::alexandra@hellton.se::a3e2dd16-4fdf-47d3-8727-f99a1dd80929" providerId="AD" clId="Web-{38DEB5B5-D745-7713-D0B7-5F1E0B35D246}" dt="2025-08-14T17:22:34.146" v="695" actId="1076"/>
          <ac:spMkLst>
            <pc:docMk/>
            <pc:sldMk cId="3029270061" sldId="264"/>
            <ac:spMk id="7" creationId="{2E4C0676-DC24-826D-ACA9-62D9574BA49C}"/>
          </ac:spMkLst>
        </pc:spChg>
        <pc:graphicFrameChg chg="mod modGraphic">
          <ac:chgData name="Alexandra Sterner" userId="S::alexandra@hellton.se::a3e2dd16-4fdf-47d3-8727-f99a1dd80929" providerId="AD" clId="Web-{38DEB5B5-D745-7713-D0B7-5F1E0B35D246}" dt="2025-08-14T17:21:47.162" v="692"/>
          <ac:graphicFrameMkLst>
            <pc:docMk/>
            <pc:sldMk cId="3029270061" sldId="264"/>
            <ac:graphicFrameMk id="4" creationId="{FA9FC155-56BC-A7C3-449B-B7D6DA7E28AD}"/>
          </ac:graphicFrameMkLst>
        </pc:graphicFrameChg>
      </pc:sldChg>
      <pc:sldChg chg="modSp">
        <pc:chgData name="Alexandra Sterner" userId="S::alexandra@hellton.se::a3e2dd16-4fdf-47d3-8727-f99a1dd80929" providerId="AD" clId="Web-{38DEB5B5-D745-7713-D0B7-5F1E0B35D246}" dt="2025-08-14T17:05:55.954" v="205" actId="20577"/>
        <pc:sldMkLst>
          <pc:docMk/>
          <pc:sldMk cId="3332131710" sldId="266"/>
        </pc:sldMkLst>
      </pc:sldChg>
      <pc:sldChg chg="modSp">
        <pc:chgData name="Alexandra Sterner" userId="S::alexandra@hellton.se::a3e2dd16-4fdf-47d3-8727-f99a1dd80929" providerId="AD" clId="Web-{38DEB5B5-D745-7713-D0B7-5F1E0B35D246}" dt="2025-08-15T05:25:44.662" v="727" actId="20577"/>
        <pc:sldMkLst>
          <pc:docMk/>
          <pc:sldMk cId="3214379692" sldId="267"/>
        </pc:sldMkLst>
        <pc:spChg chg="mod">
          <ac:chgData name="Alexandra Sterner" userId="S::alexandra@hellton.se::a3e2dd16-4fdf-47d3-8727-f99a1dd80929" providerId="AD" clId="Web-{38DEB5B5-D745-7713-D0B7-5F1E0B35D246}" dt="2025-08-15T05:25:44.662" v="727" actId="20577"/>
          <ac:spMkLst>
            <pc:docMk/>
            <pc:sldMk cId="3214379692" sldId="267"/>
            <ac:spMk id="3" creationId="{B235945A-BA89-626E-A7AA-387C69D68A85}"/>
          </ac:spMkLst>
        </pc:spChg>
      </pc:sldChg>
      <pc:sldChg chg="mod modShow">
        <pc:chgData name="Alexandra Sterner" userId="S::alexandra@hellton.se::a3e2dd16-4fdf-47d3-8727-f99a1dd80929" providerId="AD" clId="Web-{38DEB5B5-D745-7713-D0B7-5F1E0B35D246}" dt="2025-08-14T17:14:08.222" v="580"/>
        <pc:sldMkLst>
          <pc:docMk/>
          <pc:sldMk cId="210081378" sldId="269"/>
        </pc:sldMkLst>
      </pc:sldChg>
      <pc:sldChg chg="addSp delSp modSp">
        <pc:chgData name="Alexandra Sterner" userId="S::alexandra@hellton.se::a3e2dd16-4fdf-47d3-8727-f99a1dd80929" providerId="AD" clId="Web-{38DEB5B5-D745-7713-D0B7-5F1E0B35D246}" dt="2025-08-14T17:12:53.753" v="562" actId="20577"/>
        <pc:sldMkLst>
          <pc:docMk/>
          <pc:sldMk cId="4085874137" sldId="272"/>
        </pc:sldMkLst>
        <pc:spChg chg="mod">
          <ac:chgData name="Alexandra Sterner" userId="S::alexandra@hellton.se::a3e2dd16-4fdf-47d3-8727-f99a1dd80929" providerId="AD" clId="Web-{38DEB5B5-D745-7713-D0B7-5F1E0B35D246}" dt="2025-08-14T17:06:58.376" v="234" actId="20577"/>
          <ac:spMkLst>
            <pc:docMk/>
            <pc:sldMk cId="4085874137" sldId="272"/>
            <ac:spMk id="2" creationId="{C2E71E54-7156-96D9-30BD-294354341667}"/>
          </ac:spMkLst>
        </pc:spChg>
        <pc:spChg chg="add mod">
          <ac:chgData name="Alexandra Sterner" userId="S::alexandra@hellton.se::a3e2dd16-4fdf-47d3-8727-f99a1dd80929" providerId="AD" clId="Web-{38DEB5B5-D745-7713-D0B7-5F1E0B35D246}" dt="2025-08-14T17:12:53.753" v="562" actId="20577"/>
          <ac:spMkLst>
            <pc:docMk/>
            <pc:sldMk cId="4085874137" sldId="272"/>
            <ac:spMk id="4" creationId="{FE212610-C918-CCA3-C72D-CFA6DC615BAD}"/>
          </ac:spMkLst>
        </pc:spChg>
      </pc:sldChg>
      <pc:sldChg chg="modSp add replId">
        <pc:chgData name="Alexandra Sterner" userId="S::alexandra@hellton.se::a3e2dd16-4fdf-47d3-8727-f99a1dd80929" providerId="AD" clId="Web-{38DEB5B5-D745-7713-D0B7-5F1E0B35D246}" dt="2025-08-14T17:19:39.458" v="637" actId="20577"/>
        <pc:sldMkLst>
          <pc:docMk/>
          <pc:sldMk cId="3314353144" sldId="278"/>
        </pc:sldMkLst>
        <pc:spChg chg="mod">
          <ac:chgData name="Alexandra Sterner" userId="S::alexandra@hellton.se::a3e2dd16-4fdf-47d3-8727-f99a1dd80929" providerId="AD" clId="Web-{38DEB5B5-D745-7713-D0B7-5F1E0B35D246}" dt="2025-08-14T17:17:32.848" v="593" actId="20577"/>
          <ac:spMkLst>
            <pc:docMk/>
            <pc:sldMk cId="3314353144" sldId="278"/>
            <ac:spMk id="2" creationId="{4F9F90C2-4BD8-864C-D05C-A1CF7FA9C535}"/>
          </ac:spMkLst>
        </pc:spChg>
        <pc:spChg chg="mod">
          <ac:chgData name="Alexandra Sterner" userId="S::alexandra@hellton.se::a3e2dd16-4fdf-47d3-8727-f99a1dd80929" providerId="AD" clId="Web-{38DEB5B5-D745-7713-D0B7-5F1E0B35D246}" dt="2025-08-14T17:19:39.458" v="637" actId="20577"/>
          <ac:spMkLst>
            <pc:docMk/>
            <pc:sldMk cId="3314353144" sldId="278"/>
            <ac:spMk id="3" creationId="{099CA747-A6CC-06D6-80FC-4DF1BF52A80F}"/>
          </ac:spMkLst>
        </pc:spChg>
      </pc:sldChg>
    </pc:docChg>
  </pc:docChgLst>
  <pc:docChgLst>
    <pc:chgData name="Ungdom Hellton" userId="S::ungdom@hellton.se::e210759a-c195-42c0-9f88-fc15c791f9d2" providerId="AD" clId="Web-{C95FF8AD-8350-BC42-1AA2-F86A0F5C595D}"/>
    <pc:docChg chg="addSld modSld sldOrd">
      <pc:chgData name="Ungdom Hellton" userId="S::ungdom@hellton.se::e210759a-c195-42c0-9f88-fc15c791f9d2" providerId="AD" clId="Web-{C95FF8AD-8350-BC42-1AA2-F86A0F5C595D}" dt="2025-08-20T13:47:44.559" v="123" actId="1076"/>
      <pc:docMkLst>
        <pc:docMk/>
      </pc:docMkLst>
      <pc:sldChg chg="addSp delSp modSp new ord">
        <pc:chgData name="Ungdom Hellton" userId="S::ungdom@hellton.se::e210759a-c195-42c0-9f88-fc15c791f9d2" providerId="AD" clId="Web-{C95FF8AD-8350-BC42-1AA2-F86A0F5C595D}" dt="2025-08-20T13:47:44.559" v="123" actId="1076"/>
        <pc:sldMkLst>
          <pc:docMk/>
          <pc:sldMk cId="3413051065" sldId="281"/>
        </pc:sldMkLst>
        <pc:spChg chg="add mod">
          <ac:chgData name="Ungdom Hellton" userId="S::ungdom@hellton.se::e210759a-c195-42c0-9f88-fc15c791f9d2" providerId="AD" clId="Web-{C95FF8AD-8350-BC42-1AA2-F86A0F5C595D}" dt="2025-08-20T13:46:39.387" v="122" actId="20577"/>
          <ac:spMkLst>
            <pc:docMk/>
            <pc:sldMk cId="3413051065" sldId="281"/>
            <ac:spMk id="5" creationId="{EDDDCDB4-BD1E-A389-DDDC-796D51320849}"/>
          </ac:spMkLst>
        </pc:spChg>
      </pc:sldChg>
    </pc:docChg>
  </pc:docChgLst>
  <pc:docChgLst>
    <pc:chgData name="Ungdom Hellton" userId="S::ungdom@hellton.se::e210759a-c195-42c0-9f88-fc15c791f9d2" providerId="AD" clId="Web-{CC063492-3D42-C53A-40A0-0EFE1CA48DC9}"/>
    <pc:docChg chg="modSld">
      <pc:chgData name="Ungdom Hellton" userId="S::ungdom@hellton.se::e210759a-c195-42c0-9f88-fc15c791f9d2" providerId="AD" clId="Web-{CC063492-3D42-C53A-40A0-0EFE1CA48DC9}" dt="2025-08-28T15:49:04.402" v="1" actId="20577"/>
      <pc:docMkLst>
        <pc:docMk/>
      </pc:docMkLst>
      <pc:sldChg chg="modSp">
        <pc:chgData name="Ungdom Hellton" userId="S::ungdom@hellton.se::e210759a-c195-42c0-9f88-fc15c791f9d2" providerId="AD" clId="Web-{CC063492-3D42-C53A-40A0-0EFE1CA48DC9}" dt="2025-08-28T15:49:04.402" v="1" actId="20577"/>
        <pc:sldMkLst>
          <pc:docMk/>
          <pc:sldMk cId="1261143632" sldId="276"/>
        </pc:sldMkLst>
        <pc:spChg chg="mod">
          <ac:chgData name="Ungdom Hellton" userId="S::ungdom@hellton.se::e210759a-c195-42c0-9f88-fc15c791f9d2" providerId="AD" clId="Web-{CC063492-3D42-C53A-40A0-0EFE1CA48DC9}" dt="2025-08-28T15:49:04.402" v="1" actId="20577"/>
          <ac:spMkLst>
            <pc:docMk/>
            <pc:sldMk cId="1261143632" sldId="276"/>
            <ac:spMk id="4" creationId="{7363CDE3-CEAE-D9C3-75AE-63C891AA492D}"/>
          </ac:spMkLst>
        </pc:spChg>
      </pc:sldChg>
    </pc:docChg>
  </pc:docChgLst>
  <pc:docChgLst>
    <pc:chgData name="Henrik Pettersson" userId="S::henrik@hellton.se::bfdfd3c1-c825-4155-b637-807dc7f19ef0" providerId="AD" clId="Web-{F4DD29FE-2027-E16C-64E3-6B903C4FB076}"/>
    <pc:docChg chg="modSld">
      <pc:chgData name="Henrik Pettersson" userId="S::henrik@hellton.se::bfdfd3c1-c825-4155-b637-807dc7f19ef0" providerId="AD" clId="Web-{F4DD29FE-2027-E16C-64E3-6B903C4FB076}" dt="2025-08-28T14:46:28.652" v="31" actId="20577"/>
      <pc:docMkLst>
        <pc:docMk/>
      </pc:docMkLst>
      <pc:sldChg chg="modSp">
        <pc:chgData name="Henrik Pettersson" userId="S::henrik@hellton.se::bfdfd3c1-c825-4155-b637-807dc7f19ef0" providerId="AD" clId="Web-{F4DD29FE-2027-E16C-64E3-6B903C4FB076}" dt="2025-08-28T14:46:28.652" v="31" actId="20577"/>
        <pc:sldMkLst>
          <pc:docMk/>
          <pc:sldMk cId="2284598535" sldId="282"/>
        </pc:sldMkLst>
        <pc:spChg chg="mod">
          <ac:chgData name="Henrik Pettersson" userId="S::henrik@hellton.se::bfdfd3c1-c825-4155-b637-807dc7f19ef0" providerId="AD" clId="Web-{F4DD29FE-2027-E16C-64E3-6B903C4FB076}" dt="2025-08-28T14:46:28.652" v="31" actId="20577"/>
          <ac:spMkLst>
            <pc:docMk/>
            <pc:sldMk cId="2284598535" sldId="282"/>
            <ac:spMk id="5" creationId="{0B720463-A552-79A3-9AB5-096A1D7337D1}"/>
          </ac:spMkLst>
        </pc:spChg>
      </pc:sldChg>
    </pc:docChg>
  </pc:docChgLst>
  <pc:docChgLst>
    <pc:chgData name="Ungdom Hellton" userId="S::ungdom@hellton.se::e210759a-c195-42c0-9f88-fc15c791f9d2" providerId="AD" clId="Web-{251B109E-E667-6D14-99F4-2B0F075CA513}"/>
    <pc:docChg chg="modSld">
      <pc:chgData name="Ungdom Hellton" userId="S::ungdom@hellton.se::e210759a-c195-42c0-9f88-fc15c791f9d2" providerId="AD" clId="Web-{251B109E-E667-6D14-99F4-2B0F075CA513}" dt="2025-08-20T13:34:09.478" v="5" actId="20577"/>
      <pc:docMkLst>
        <pc:docMk/>
      </pc:docMkLst>
    </pc:docChg>
  </pc:docChgLst>
  <pc:docChgLst>
    <pc:chgData name="Ungdom" userId="S::ungdom@hellton.se::e210759a-c195-42c0-9f88-fc15c791f9d2" providerId="AD" clId="Web-{BB7147FC-083A-FD7B-1102-009A98BC9019}"/>
    <pc:docChg chg="modSld">
      <pc:chgData name="Ungdom" userId="S::ungdom@hellton.se::e210759a-c195-42c0-9f88-fc15c791f9d2" providerId="AD" clId="Web-{BB7147FC-083A-FD7B-1102-009A98BC9019}" dt="2025-08-18T18:58:06.602" v="68" actId="20577"/>
      <pc:docMkLst>
        <pc:docMk/>
      </pc:docMkLst>
    </pc:docChg>
  </pc:docChgLst>
  <pc:docChgLst>
    <pc:chgData name="Mattias Göthlin" userId="fecd06ed-494a-4576-84fb-295f1cf80314" providerId="ADAL" clId="{DF96CE93-61C8-4CF4-8526-B3E6F190810A}"/>
    <pc:docChg chg="undo custSel modSld">
      <pc:chgData name="Mattias Göthlin" userId="fecd06ed-494a-4576-84fb-295f1cf80314" providerId="ADAL" clId="{DF96CE93-61C8-4CF4-8526-B3E6F190810A}" dt="2025-08-06T13:37:48.356" v="481" actId="14100"/>
      <pc:docMkLst>
        <pc:docMk/>
      </pc:docMkLst>
      <pc:sldChg chg="modSp mod modNotesTx">
        <pc:chgData name="Mattias Göthlin" userId="fecd06ed-494a-4576-84fb-295f1cf80314" providerId="ADAL" clId="{DF96CE93-61C8-4CF4-8526-B3E6F190810A}" dt="2025-08-06T13:37:31.718" v="480" actId="20577"/>
        <pc:sldMkLst>
          <pc:docMk/>
          <pc:sldMk cId="2190188747" sldId="259"/>
        </pc:sldMkLst>
        <pc:spChg chg="mod">
          <ac:chgData name="Mattias Göthlin" userId="fecd06ed-494a-4576-84fb-295f1cf80314" providerId="ADAL" clId="{DF96CE93-61C8-4CF4-8526-B3E6F190810A}" dt="2025-08-06T13:37:13.920" v="448" actId="20577"/>
          <ac:spMkLst>
            <pc:docMk/>
            <pc:sldMk cId="2190188747" sldId="259"/>
            <ac:spMk id="2" creationId="{1B246091-7488-6F5C-59C1-3B0583AAA50B}"/>
          </ac:spMkLst>
        </pc:spChg>
      </pc:sldChg>
      <pc:sldChg chg="modSp mod">
        <pc:chgData name="Mattias Göthlin" userId="fecd06ed-494a-4576-84fb-295f1cf80314" providerId="ADAL" clId="{DF96CE93-61C8-4CF4-8526-B3E6F190810A}" dt="2025-08-06T13:30:37.994" v="136" actId="400"/>
        <pc:sldMkLst>
          <pc:docMk/>
          <pc:sldMk cId="532965110" sldId="261"/>
        </pc:sldMkLst>
        <pc:spChg chg="mod">
          <ac:chgData name="Mattias Göthlin" userId="fecd06ed-494a-4576-84fb-295f1cf80314" providerId="ADAL" clId="{DF96CE93-61C8-4CF4-8526-B3E6F190810A}" dt="2025-08-06T13:27:06.108" v="68" actId="20577"/>
          <ac:spMkLst>
            <pc:docMk/>
            <pc:sldMk cId="532965110" sldId="261"/>
            <ac:spMk id="2" creationId="{C2E71E54-7156-96D9-30BD-294354341667}"/>
          </ac:spMkLst>
        </pc:spChg>
        <pc:spChg chg="mod">
          <ac:chgData name="Mattias Göthlin" userId="fecd06ed-494a-4576-84fb-295f1cf80314" providerId="ADAL" clId="{DF96CE93-61C8-4CF4-8526-B3E6F190810A}" dt="2025-08-06T13:30:37.994" v="136" actId="400"/>
          <ac:spMkLst>
            <pc:docMk/>
            <pc:sldMk cId="532965110" sldId="261"/>
            <ac:spMk id="3" creationId="{B235945A-BA89-626E-A7AA-387C69D68A85}"/>
          </ac:spMkLst>
        </pc:spChg>
      </pc:sldChg>
      <pc:sldChg chg="modSp mod modNotesTx">
        <pc:chgData name="Mattias Göthlin" userId="fecd06ed-494a-4576-84fb-295f1cf80314" providerId="ADAL" clId="{DF96CE93-61C8-4CF4-8526-B3E6F190810A}" dt="2025-08-06T13:33:14.692" v="283" actId="13926"/>
        <pc:sldMkLst>
          <pc:docMk/>
          <pc:sldMk cId="3029270061" sldId="264"/>
        </pc:sldMkLst>
        <pc:spChg chg="mod">
          <ac:chgData name="Mattias Göthlin" userId="fecd06ed-494a-4576-84fb-295f1cf80314" providerId="ADAL" clId="{DF96CE93-61C8-4CF4-8526-B3E6F190810A}" dt="2025-08-06T13:31:51.854" v="202" actId="20577"/>
          <ac:spMkLst>
            <pc:docMk/>
            <pc:sldMk cId="3029270061" sldId="264"/>
            <ac:spMk id="2" creationId="{918904F8-0B34-0321-8C62-FC4022288D45}"/>
          </ac:spMkLst>
        </pc:spChg>
        <pc:spChg chg="mod">
          <ac:chgData name="Mattias Göthlin" userId="fecd06ed-494a-4576-84fb-295f1cf80314" providerId="ADAL" clId="{DF96CE93-61C8-4CF4-8526-B3E6F190810A}" dt="2025-08-06T13:33:14.692" v="283" actId="13926"/>
          <ac:spMkLst>
            <pc:docMk/>
            <pc:sldMk cId="3029270061" sldId="264"/>
            <ac:spMk id="7" creationId="{2E4C0676-DC24-826D-ACA9-62D9574BA49C}"/>
          </ac:spMkLst>
        </pc:spChg>
      </pc:sldChg>
      <pc:sldChg chg="modSp mod modNotesTx">
        <pc:chgData name="Mattias Göthlin" userId="fecd06ed-494a-4576-84fb-295f1cf80314" providerId="ADAL" clId="{DF96CE93-61C8-4CF4-8526-B3E6F190810A}" dt="2025-08-06T13:37:48.356" v="481" actId="14100"/>
        <pc:sldMkLst>
          <pc:docMk/>
          <pc:sldMk cId="520729536" sldId="265"/>
        </pc:sldMkLst>
        <pc:spChg chg="mod">
          <ac:chgData name="Mattias Göthlin" userId="fecd06ed-494a-4576-84fb-295f1cf80314" providerId="ADAL" clId="{DF96CE93-61C8-4CF4-8526-B3E6F190810A}" dt="2025-08-06T13:25:43.611" v="5" actId="20577"/>
          <ac:spMkLst>
            <pc:docMk/>
            <pc:sldMk cId="520729536" sldId="265"/>
            <ac:spMk id="2" creationId="{0B3E50B8-DF61-C483-AFFD-72E214A6E152}"/>
          </ac:spMkLst>
        </pc:spChg>
        <pc:spChg chg="mod">
          <ac:chgData name="Mattias Göthlin" userId="fecd06ed-494a-4576-84fb-295f1cf80314" providerId="ADAL" clId="{DF96CE93-61C8-4CF4-8526-B3E6F190810A}" dt="2025-08-06T13:37:48.356" v="481" actId="14100"/>
          <ac:spMkLst>
            <pc:docMk/>
            <pc:sldMk cId="520729536" sldId="265"/>
            <ac:spMk id="3" creationId="{731EFA00-A03F-C6AC-A20C-437C404DC2C8}"/>
          </ac:spMkLst>
        </pc:spChg>
      </pc:sldChg>
      <pc:sldChg chg="modSp mod">
        <pc:chgData name="Mattias Göthlin" userId="fecd06ed-494a-4576-84fb-295f1cf80314" providerId="ADAL" clId="{DF96CE93-61C8-4CF4-8526-B3E6F190810A}" dt="2025-08-06T13:31:36.543" v="196" actId="400"/>
        <pc:sldMkLst>
          <pc:docMk/>
          <pc:sldMk cId="3332131710" sldId="266"/>
        </pc:sldMkLst>
      </pc:sldChg>
      <pc:sldChg chg="modSp mod">
        <pc:chgData name="Mattias Göthlin" userId="fecd06ed-494a-4576-84fb-295f1cf80314" providerId="ADAL" clId="{DF96CE93-61C8-4CF4-8526-B3E6F190810A}" dt="2025-08-06T13:33:25.161" v="284" actId="13926"/>
        <pc:sldMkLst>
          <pc:docMk/>
          <pc:sldMk cId="3214379692" sldId="267"/>
        </pc:sldMkLst>
        <pc:spChg chg="mod">
          <ac:chgData name="Mattias Göthlin" userId="fecd06ed-494a-4576-84fb-295f1cf80314" providerId="ADAL" clId="{DF96CE93-61C8-4CF4-8526-B3E6F190810A}" dt="2025-08-06T13:33:25.161" v="284" actId="13926"/>
          <ac:spMkLst>
            <pc:docMk/>
            <pc:sldMk cId="3214379692" sldId="267"/>
            <ac:spMk id="3" creationId="{B235945A-BA89-626E-A7AA-387C69D68A85}"/>
          </ac:spMkLst>
        </pc:spChg>
      </pc:sldChg>
      <pc:sldChg chg="modNotesTx">
        <pc:chgData name="Mattias Göthlin" userId="fecd06ed-494a-4576-84fb-295f1cf80314" providerId="ADAL" clId="{DF96CE93-61C8-4CF4-8526-B3E6F190810A}" dt="2025-08-06T13:33:57.243" v="330" actId="20577"/>
        <pc:sldMkLst>
          <pc:docMk/>
          <pc:sldMk cId="210081378" sldId="269"/>
        </pc:sldMkLst>
      </pc:sldChg>
      <pc:sldChg chg="modNotesTx">
        <pc:chgData name="Mattias Göthlin" userId="fecd06ed-494a-4576-84fb-295f1cf80314" providerId="ADAL" clId="{DF96CE93-61C8-4CF4-8526-B3E6F190810A}" dt="2025-08-06T13:36:55.733" v="427" actId="20577"/>
        <pc:sldMkLst>
          <pc:docMk/>
          <pc:sldMk cId="4085874137" sldId="272"/>
        </pc:sldMkLst>
      </pc:sldChg>
    </pc:docChg>
  </pc:docChgLst>
  <pc:docChgLst>
    <pc:chgData name="Henrik Pettersson" userId="S::henrik@hellton.se::bfdfd3c1-c825-4155-b637-807dc7f19ef0" providerId="AD" clId="Web-{6DAD52E0-9D2D-7EB6-2672-2AC40F8F2C0A}"/>
    <pc:docChg chg="modSld">
      <pc:chgData name="Henrik Pettersson" userId="S::henrik@hellton.se::bfdfd3c1-c825-4155-b637-807dc7f19ef0" providerId="AD" clId="Web-{6DAD52E0-9D2D-7EB6-2672-2AC40F8F2C0A}" dt="2025-08-15T17:43:12.669" v="69" actId="20577"/>
      <pc:docMkLst>
        <pc:docMk/>
      </pc:docMkLst>
      <pc:sldChg chg="modSp">
        <pc:chgData name="Henrik Pettersson" userId="S::henrik@hellton.se::bfdfd3c1-c825-4155-b637-807dc7f19ef0" providerId="AD" clId="Web-{6DAD52E0-9D2D-7EB6-2672-2AC40F8F2C0A}" dt="2025-08-15T16:33:44.693" v="6" actId="20577"/>
        <pc:sldMkLst>
          <pc:docMk/>
          <pc:sldMk cId="3214379692" sldId="267"/>
        </pc:sldMkLst>
        <pc:spChg chg="mod">
          <ac:chgData name="Henrik Pettersson" userId="S::henrik@hellton.se::bfdfd3c1-c825-4155-b637-807dc7f19ef0" providerId="AD" clId="Web-{6DAD52E0-9D2D-7EB6-2672-2AC40F8F2C0A}" dt="2025-08-15T16:33:44.693" v="6" actId="20577"/>
          <ac:spMkLst>
            <pc:docMk/>
            <pc:sldMk cId="3214379692" sldId="267"/>
            <ac:spMk id="3" creationId="{B235945A-BA89-626E-A7AA-387C69D68A85}"/>
          </ac:spMkLst>
        </pc:spChg>
      </pc:sldChg>
      <pc:sldChg chg="modSp">
        <pc:chgData name="Henrik Pettersson" userId="S::henrik@hellton.se::bfdfd3c1-c825-4155-b637-807dc7f19ef0" providerId="AD" clId="Web-{6DAD52E0-9D2D-7EB6-2672-2AC40F8F2C0A}" dt="2025-08-15T16:47:28.852" v="50" actId="20577"/>
        <pc:sldMkLst>
          <pc:docMk/>
          <pc:sldMk cId="1137905853" sldId="268"/>
        </pc:sldMkLst>
        <pc:spChg chg="mod">
          <ac:chgData name="Henrik Pettersson" userId="S::henrik@hellton.se::bfdfd3c1-c825-4155-b637-807dc7f19ef0" providerId="AD" clId="Web-{6DAD52E0-9D2D-7EB6-2672-2AC40F8F2C0A}" dt="2025-08-15T16:47:28.852" v="50" actId="20577"/>
          <ac:spMkLst>
            <pc:docMk/>
            <pc:sldMk cId="1137905853" sldId="268"/>
            <ac:spMk id="3" creationId="{A810D5FA-B64C-C10C-6183-255CDAD7C1A9}"/>
          </ac:spMkLst>
        </pc:spChg>
      </pc:sldChg>
      <pc:sldChg chg="modSp">
        <pc:chgData name="Henrik Pettersson" userId="S::henrik@hellton.se::bfdfd3c1-c825-4155-b637-807dc7f19ef0" providerId="AD" clId="Web-{6DAD52E0-9D2D-7EB6-2672-2AC40F8F2C0A}" dt="2025-08-15T16:50:29.994" v="62" actId="20577"/>
        <pc:sldMkLst>
          <pc:docMk/>
          <pc:sldMk cId="3314353144" sldId="278"/>
        </pc:sldMkLst>
        <pc:spChg chg="mod">
          <ac:chgData name="Henrik Pettersson" userId="S::henrik@hellton.se::bfdfd3c1-c825-4155-b637-807dc7f19ef0" providerId="AD" clId="Web-{6DAD52E0-9D2D-7EB6-2672-2AC40F8F2C0A}" dt="2025-08-15T16:50:29.994" v="62" actId="20577"/>
          <ac:spMkLst>
            <pc:docMk/>
            <pc:sldMk cId="3314353144" sldId="278"/>
            <ac:spMk id="2" creationId="{4F9F90C2-4BD8-864C-D05C-A1CF7FA9C535}"/>
          </ac:spMkLst>
        </pc:spChg>
        <pc:spChg chg="mod">
          <ac:chgData name="Henrik Pettersson" userId="S::henrik@hellton.se::bfdfd3c1-c825-4155-b637-807dc7f19ef0" providerId="AD" clId="Web-{6DAD52E0-9D2D-7EB6-2672-2AC40F8F2C0A}" dt="2025-08-15T16:45:18.492" v="14" actId="20577"/>
          <ac:spMkLst>
            <pc:docMk/>
            <pc:sldMk cId="3314353144" sldId="278"/>
            <ac:spMk id="3" creationId="{099CA747-A6CC-06D6-80FC-4DF1BF52A80F}"/>
          </ac:spMkLst>
        </pc:spChg>
      </pc:sldChg>
    </pc:docChg>
  </pc:docChgLst>
  <pc:docChgLst>
    <pc:chgData name="Ungdom" userId="S::ungdom@hellton.se::e210759a-c195-42c0-9f88-fc15c791f9d2" providerId="AD" clId="Web-{9B1B826F-D6AB-0AC8-1BF4-B0A3E00BD785}"/>
    <pc:docChg chg="addSld modSld">
      <pc:chgData name="Ungdom" userId="S::ungdom@hellton.se::e210759a-c195-42c0-9f88-fc15c791f9d2" providerId="AD" clId="Web-{9B1B826F-D6AB-0AC8-1BF4-B0A3E00BD785}" dt="2025-08-08T18:37:34.697" v="57" actId="20577"/>
      <pc:docMkLst>
        <pc:docMk/>
      </pc:docMkLst>
      <pc:sldChg chg="modSp">
        <pc:chgData name="Ungdom" userId="S::ungdom@hellton.se::e210759a-c195-42c0-9f88-fc15c791f9d2" providerId="AD" clId="Web-{9B1B826F-D6AB-0AC8-1BF4-B0A3E00BD785}" dt="2025-08-08T18:23:00.656" v="0" actId="20577"/>
        <pc:sldMkLst>
          <pc:docMk/>
          <pc:sldMk cId="3332131710" sldId="266"/>
        </pc:sldMkLst>
      </pc:sldChg>
      <pc:sldChg chg="modNotes">
        <pc:chgData name="Ungdom" userId="S::ungdom@hellton.se::e210759a-c195-42c0-9f88-fc15c791f9d2" providerId="AD" clId="Web-{9B1B826F-D6AB-0AC8-1BF4-B0A3E00BD785}" dt="2025-08-08T18:23:47.250" v="17"/>
        <pc:sldMkLst>
          <pc:docMk/>
          <pc:sldMk cId="210081378" sldId="269"/>
        </pc:sldMkLst>
      </pc:sldChg>
      <pc:sldChg chg="modSp">
        <pc:chgData name="Ungdom" userId="S::ungdom@hellton.se::e210759a-c195-42c0-9f88-fc15c791f9d2" providerId="AD" clId="Web-{9B1B826F-D6AB-0AC8-1BF4-B0A3E00BD785}" dt="2025-08-08T18:24:49.751" v="41" actId="20577"/>
        <pc:sldMkLst>
          <pc:docMk/>
          <pc:sldMk cId="1337124373" sldId="270"/>
        </pc:sldMkLst>
      </pc:sldChg>
      <pc:sldChg chg="add">
        <pc:chgData name="Ungdom" userId="S::ungdom@hellton.se::e210759a-c195-42c0-9f88-fc15c791f9d2" providerId="AD" clId="Web-{9B1B826F-D6AB-0AC8-1BF4-B0A3E00BD785}" dt="2025-08-08T18:36:32.165" v="42"/>
        <pc:sldMkLst>
          <pc:docMk/>
          <pc:sldMk cId="1993174062" sldId="273"/>
        </pc:sldMkLst>
      </pc:sldChg>
      <pc:sldChg chg="modSp add replId">
        <pc:chgData name="Ungdom" userId="S::ungdom@hellton.se::e210759a-c195-42c0-9f88-fc15c791f9d2" providerId="AD" clId="Web-{9B1B826F-D6AB-0AC8-1BF4-B0A3E00BD785}" dt="2025-08-08T18:37:34.697" v="57" actId="20577"/>
        <pc:sldMkLst>
          <pc:docMk/>
          <pc:sldMk cId="704856922" sldId="274"/>
        </pc:sldMkLst>
        <pc:spChg chg="mod">
          <ac:chgData name="Ungdom" userId="S::ungdom@hellton.se::e210759a-c195-42c0-9f88-fc15c791f9d2" providerId="AD" clId="Web-{9B1B826F-D6AB-0AC8-1BF4-B0A3E00BD785}" dt="2025-08-08T18:37:34.697" v="57" actId="20577"/>
          <ac:spMkLst>
            <pc:docMk/>
            <pc:sldMk cId="704856922" sldId="274"/>
            <ac:spMk id="2" creationId="{FAF1D7AD-DD06-D7F8-155C-E5D2913224E3}"/>
          </ac:spMkLst>
        </pc:spChg>
      </pc:sldChg>
    </pc:docChg>
  </pc:docChgLst>
  <pc:docChgLst>
    <pc:chgData name="Alexandra Sterner" userId="S::alexandra@hellton.se::a3e2dd16-4fdf-47d3-8727-f99a1dd80929" providerId="AD" clId="Web-{485037A7-8456-2008-9483-578FA8DCC0F8}"/>
    <pc:docChg chg="modSld">
      <pc:chgData name="Alexandra Sterner" userId="S::alexandra@hellton.se::a3e2dd16-4fdf-47d3-8727-f99a1dd80929" providerId="AD" clId="Web-{485037A7-8456-2008-9483-578FA8DCC0F8}" dt="2025-08-19T06:15:02.286" v="342" actId="20577"/>
      <pc:docMkLst>
        <pc:docMk/>
      </pc:docMkLst>
      <pc:sldChg chg="modSp">
        <pc:chgData name="Alexandra Sterner" userId="S::alexandra@hellton.se::a3e2dd16-4fdf-47d3-8727-f99a1dd80929" providerId="AD" clId="Web-{485037A7-8456-2008-9483-578FA8DCC0F8}" dt="2025-08-18T13:58:26.138" v="304" actId="20577"/>
        <pc:sldMkLst>
          <pc:docMk/>
          <pc:sldMk cId="3214379692" sldId="267"/>
        </pc:sldMkLst>
        <pc:spChg chg="mod">
          <ac:chgData name="Alexandra Sterner" userId="S::alexandra@hellton.se::a3e2dd16-4fdf-47d3-8727-f99a1dd80929" providerId="AD" clId="Web-{485037A7-8456-2008-9483-578FA8DCC0F8}" dt="2025-08-18T13:58:26.138" v="304" actId="20577"/>
          <ac:spMkLst>
            <pc:docMk/>
            <pc:sldMk cId="3214379692" sldId="267"/>
            <ac:spMk id="3" creationId="{B235945A-BA89-626E-A7AA-387C69D68A85}"/>
          </ac:spMkLst>
        </pc:spChg>
      </pc:sldChg>
      <pc:sldChg chg="addSp delSp modSp">
        <pc:chgData name="Alexandra Sterner" userId="S::alexandra@hellton.se::a3e2dd16-4fdf-47d3-8727-f99a1dd80929" providerId="AD" clId="Web-{485037A7-8456-2008-9483-578FA8DCC0F8}" dt="2025-08-18T13:22:08.828" v="2" actId="14100"/>
        <pc:sldMkLst>
          <pc:docMk/>
          <pc:sldMk cId="1594802220" sldId="275"/>
        </pc:sldMkLst>
      </pc:sldChg>
      <pc:sldChg chg="modSp">
        <pc:chgData name="Alexandra Sterner" userId="S::alexandra@hellton.se::a3e2dd16-4fdf-47d3-8727-f99a1dd80929" providerId="AD" clId="Web-{485037A7-8456-2008-9483-578FA8DCC0F8}" dt="2025-08-19T06:15:02.286" v="342" actId="20577"/>
        <pc:sldMkLst>
          <pc:docMk/>
          <pc:sldMk cId="3314353144" sldId="278"/>
        </pc:sldMkLst>
        <pc:spChg chg="mod">
          <ac:chgData name="Alexandra Sterner" userId="S::alexandra@hellton.se::a3e2dd16-4fdf-47d3-8727-f99a1dd80929" providerId="AD" clId="Web-{485037A7-8456-2008-9483-578FA8DCC0F8}" dt="2025-08-19T06:15:02.286" v="342" actId="20577"/>
          <ac:spMkLst>
            <pc:docMk/>
            <pc:sldMk cId="3314353144" sldId="278"/>
            <ac:spMk id="3" creationId="{099CA747-A6CC-06D6-80FC-4DF1BF52A80F}"/>
          </ac:spMkLst>
        </pc:spChg>
      </pc:sldChg>
    </pc:docChg>
  </pc:docChgLst>
  <pc:docChgLst>
    <pc:chgData name="Henrik Pettersson" userId="S::henrik@hellton.se::bfdfd3c1-c825-4155-b637-807dc7f19ef0" providerId="AD" clId="Web-{E06846BD-FB25-3E3D-DD24-42A48F5EA4B7}"/>
    <pc:docChg chg="addSld modSld">
      <pc:chgData name="Henrik Pettersson" userId="S::henrik@hellton.se::bfdfd3c1-c825-4155-b637-807dc7f19ef0" providerId="AD" clId="Web-{E06846BD-FB25-3E3D-DD24-42A48F5EA4B7}" dt="2025-08-24T09:07:20.094" v="53" actId="20577"/>
      <pc:docMkLst>
        <pc:docMk/>
      </pc:docMkLst>
      <pc:sldChg chg="addSp delSp modSp add replId">
        <pc:chgData name="Henrik Pettersson" userId="S::henrik@hellton.se::bfdfd3c1-c825-4155-b637-807dc7f19ef0" providerId="AD" clId="Web-{E06846BD-FB25-3E3D-DD24-42A48F5EA4B7}" dt="2025-08-24T09:07:20.094" v="53" actId="20577"/>
        <pc:sldMkLst>
          <pc:docMk/>
          <pc:sldMk cId="2284598535" sldId="282"/>
        </pc:sldMkLst>
        <pc:spChg chg="mod">
          <ac:chgData name="Henrik Pettersson" userId="S::henrik@hellton.se::bfdfd3c1-c825-4155-b637-807dc7f19ef0" providerId="AD" clId="Web-{E06846BD-FB25-3E3D-DD24-42A48F5EA4B7}" dt="2025-08-24T09:04:43.734" v="9" actId="20577"/>
          <ac:spMkLst>
            <pc:docMk/>
            <pc:sldMk cId="2284598535" sldId="282"/>
            <ac:spMk id="2" creationId="{DB2BF2F6-348D-3F58-6864-E02232A4CCEA}"/>
          </ac:spMkLst>
        </pc:spChg>
        <pc:spChg chg="mod">
          <ac:chgData name="Henrik Pettersson" userId="S::henrik@hellton.se::bfdfd3c1-c825-4155-b637-807dc7f19ef0" providerId="AD" clId="Web-{E06846BD-FB25-3E3D-DD24-42A48F5EA4B7}" dt="2025-08-24T09:04:17.031" v="1" actId="20577"/>
          <ac:spMkLst>
            <pc:docMk/>
            <pc:sldMk cId="2284598535" sldId="282"/>
            <ac:spMk id="3" creationId="{B46C6C7C-8066-D1F6-A87D-BC6AFE978D54}"/>
          </ac:spMkLst>
        </pc:spChg>
        <pc:spChg chg="add mod">
          <ac:chgData name="Henrik Pettersson" userId="S::henrik@hellton.se::bfdfd3c1-c825-4155-b637-807dc7f19ef0" providerId="AD" clId="Web-{E06846BD-FB25-3E3D-DD24-42A48F5EA4B7}" dt="2025-08-24T09:07:20.094" v="53" actId="20577"/>
          <ac:spMkLst>
            <pc:docMk/>
            <pc:sldMk cId="2284598535" sldId="282"/>
            <ac:spMk id="5" creationId="{0B720463-A552-79A3-9AB5-096A1D7337D1}"/>
          </ac:spMkLst>
        </pc:spChg>
      </pc:sldChg>
    </pc:docChg>
  </pc:docChgLst>
  <pc:docChgLst>
    <pc:chgData name="Henrik Pettersson" userId="S::henrik@hellton.se::bfdfd3c1-c825-4155-b637-807dc7f19ef0" providerId="AD" clId="Web-{C2E68497-EA2A-E97E-68B5-D442DD66E24F}"/>
    <pc:docChg chg="modSld">
      <pc:chgData name="Henrik Pettersson" userId="S::henrik@hellton.se::bfdfd3c1-c825-4155-b637-807dc7f19ef0" providerId="AD" clId="Web-{C2E68497-EA2A-E97E-68B5-D442DD66E24F}" dt="2025-08-14T17:24:31.038" v="75" actId="20577"/>
      <pc:docMkLst>
        <pc:docMk/>
      </pc:docMkLst>
      <pc:sldChg chg="modSp">
        <pc:chgData name="Henrik Pettersson" userId="S::henrik@hellton.se::bfdfd3c1-c825-4155-b637-807dc7f19ef0" providerId="AD" clId="Web-{C2E68497-EA2A-E97E-68B5-D442DD66E24F}" dt="2025-08-14T17:20:32.457" v="57"/>
        <pc:sldMkLst>
          <pc:docMk/>
          <pc:sldMk cId="3029270061" sldId="264"/>
        </pc:sldMkLst>
        <pc:graphicFrameChg chg="mod modGraphic">
          <ac:chgData name="Henrik Pettersson" userId="S::henrik@hellton.se::bfdfd3c1-c825-4155-b637-807dc7f19ef0" providerId="AD" clId="Web-{C2E68497-EA2A-E97E-68B5-D442DD66E24F}" dt="2025-08-14T17:20:32.457" v="57"/>
          <ac:graphicFrameMkLst>
            <pc:docMk/>
            <pc:sldMk cId="3029270061" sldId="264"/>
            <ac:graphicFrameMk id="4" creationId="{FA9FC155-56BC-A7C3-449B-B7D6DA7E28AD}"/>
          </ac:graphicFrameMkLst>
        </pc:graphicFrameChg>
      </pc:sldChg>
      <pc:sldChg chg="modSp">
        <pc:chgData name="Henrik Pettersson" userId="S::henrik@hellton.se::bfdfd3c1-c825-4155-b637-807dc7f19ef0" providerId="AD" clId="Web-{C2E68497-EA2A-E97E-68B5-D442DD66E24F}" dt="2025-08-14T17:00:49.146" v="35" actId="20577"/>
        <pc:sldMkLst>
          <pc:docMk/>
          <pc:sldMk cId="520729536" sldId="265"/>
        </pc:sldMkLst>
        <pc:spChg chg="mod">
          <ac:chgData name="Henrik Pettersson" userId="S::henrik@hellton.se::bfdfd3c1-c825-4155-b637-807dc7f19ef0" providerId="AD" clId="Web-{C2E68497-EA2A-E97E-68B5-D442DD66E24F}" dt="2025-08-14T17:00:49.146" v="35" actId="20577"/>
          <ac:spMkLst>
            <pc:docMk/>
            <pc:sldMk cId="520729536" sldId="265"/>
            <ac:spMk id="3" creationId="{731EFA00-A03F-C6AC-A20C-437C404DC2C8}"/>
          </ac:spMkLst>
        </pc:spChg>
      </pc:sldChg>
    </pc:docChg>
  </pc:docChgLst>
  <pc:docChgLst>
    <pc:chgData name="Ungdom" userId="S::ungdom@hellton.se::e210759a-c195-42c0-9f88-fc15c791f9d2" providerId="AD" clId="Web-{BAD3654F-771E-6B66-6B83-1C43FFBC36EF}"/>
    <pc:docChg chg="modSld sldOrd">
      <pc:chgData name="Ungdom" userId="S::ungdom@hellton.se::e210759a-c195-42c0-9f88-fc15c791f9d2" providerId="AD" clId="Web-{BAD3654F-771E-6B66-6B83-1C43FFBC36EF}" dt="2025-08-13T18:23:12.105" v="337" actId="20577"/>
      <pc:docMkLst>
        <pc:docMk/>
      </pc:docMkLst>
      <pc:sldChg chg="modNotes">
        <pc:chgData name="Ungdom" userId="S::ungdom@hellton.se::e210759a-c195-42c0-9f88-fc15c791f9d2" providerId="AD" clId="Web-{BAD3654F-771E-6B66-6B83-1C43FFBC36EF}" dt="2025-08-13T16:35:59.935" v="285"/>
        <pc:sldMkLst>
          <pc:docMk/>
          <pc:sldMk cId="3029270061" sldId="264"/>
        </pc:sldMkLst>
      </pc:sldChg>
      <pc:sldChg chg="ord modNotes">
        <pc:chgData name="Ungdom" userId="S::ungdom@hellton.se::e210759a-c195-42c0-9f88-fc15c791f9d2" providerId="AD" clId="Web-{BAD3654F-771E-6B66-6B83-1C43FFBC36EF}" dt="2025-08-13T16:36:29.264" v="292"/>
        <pc:sldMkLst>
          <pc:docMk/>
          <pc:sldMk cId="3214379692" sldId="267"/>
        </pc:sldMkLst>
      </pc:sldChg>
      <pc:sldChg chg="modSp ord modNotes">
        <pc:chgData name="Ungdom" userId="S::ungdom@hellton.se::e210759a-c195-42c0-9f88-fc15c791f9d2" providerId="AD" clId="Web-{BAD3654F-771E-6B66-6B83-1C43FFBC36EF}" dt="2025-08-13T16:35:33.138" v="250"/>
        <pc:sldMkLst>
          <pc:docMk/>
          <pc:sldMk cId="1137905853" sldId="268"/>
        </pc:sldMkLst>
        <pc:spChg chg="mod">
          <ac:chgData name="Ungdom" userId="S::ungdom@hellton.se::e210759a-c195-42c0-9f88-fc15c791f9d2" providerId="AD" clId="Web-{BAD3654F-771E-6B66-6B83-1C43FFBC36EF}" dt="2025-08-13T15:33:39.721" v="81" actId="20577"/>
          <ac:spMkLst>
            <pc:docMk/>
            <pc:sldMk cId="1137905853" sldId="268"/>
            <ac:spMk id="3" creationId="{A810D5FA-B64C-C10C-6183-255CDAD7C1A9}"/>
          </ac:spMkLst>
        </pc:spChg>
      </pc:sldChg>
      <pc:sldChg chg="ord modNotes">
        <pc:chgData name="Ungdom" userId="S::ungdom@hellton.se::e210759a-c195-42c0-9f88-fc15c791f9d2" providerId="AD" clId="Web-{BAD3654F-771E-6B66-6B83-1C43FFBC36EF}" dt="2025-08-13T16:35:19.217" v="243"/>
        <pc:sldMkLst>
          <pc:docMk/>
          <pc:sldMk cId="210081378" sldId="269"/>
        </pc:sldMkLst>
      </pc:sldChg>
      <pc:sldChg chg="ord modNotes">
        <pc:chgData name="Ungdom" userId="S::ungdom@hellton.se::e210759a-c195-42c0-9f88-fc15c791f9d2" providerId="AD" clId="Web-{BAD3654F-771E-6B66-6B83-1C43FFBC36EF}" dt="2025-08-13T16:35:45.513" v="269"/>
        <pc:sldMkLst>
          <pc:docMk/>
          <pc:sldMk cId="4085874137" sldId="272"/>
        </pc:sldMkLst>
      </pc:sldChg>
      <pc:sldChg chg="modSp ord">
        <pc:chgData name="Ungdom" userId="S::ungdom@hellton.se::e210759a-c195-42c0-9f88-fc15c791f9d2" providerId="AD" clId="Web-{BAD3654F-771E-6B66-6B83-1C43FFBC36EF}" dt="2025-08-13T16:31:26.465" v="235" actId="20577"/>
        <pc:sldMkLst>
          <pc:docMk/>
          <pc:sldMk cId="1993174062" sldId="273"/>
        </pc:sldMkLst>
        <pc:spChg chg="mod">
          <ac:chgData name="Ungdom" userId="S::ungdom@hellton.se::e210759a-c195-42c0-9f88-fc15c791f9d2" providerId="AD" clId="Web-{BAD3654F-771E-6B66-6B83-1C43FFBC36EF}" dt="2025-08-13T16:31:26.465" v="235" actId="20577"/>
          <ac:spMkLst>
            <pc:docMk/>
            <pc:sldMk cId="1993174062" sldId="273"/>
            <ac:spMk id="5" creationId="{BC0470F6-D33D-6D53-0866-858A61E550BD}"/>
          </ac:spMkLst>
        </pc:spChg>
      </pc:sldChg>
      <pc:sldChg chg="modSp">
        <pc:chgData name="Ungdom" userId="S::ungdom@hellton.se::e210759a-c195-42c0-9f88-fc15c791f9d2" providerId="AD" clId="Web-{BAD3654F-771E-6B66-6B83-1C43FFBC36EF}" dt="2025-08-13T16:16:18.373" v="229" actId="20577"/>
        <pc:sldMkLst>
          <pc:docMk/>
          <pc:sldMk cId="704856922" sldId="274"/>
        </pc:sldMkLst>
        <pc:spChg chg="mod">
          <ac:chgData name="Ungdom" userId="S::ungdom@hellton.se::e210759a-c195-42c0-9f88-fc15c791f9d2" providerId="AD" clId="Web-{BAD3654F-771E-6B66-6B83-1C43FFBC36EF}" dt="2025-08-13T16:16:18.373" v="229" actId="20577"/>
          <ac:spMkLst>
            <pc:docMk/>
            <pc:sldMk cId="704856922" sldId="274"/>
            <ac:spMk id="2" creationId="{FAF1D7AD-DD06-D7F8-155C-E5D2913224E3}"/>
          </ac:spMkLst>
        </pc:spChg>
      </pc:sldChg>
      <pc:sldChg chg="modSp">
        <pc:chgData name="Ungdom" userId="S::ungdom@hellton.se::e210759a-c195-42c0-9f88-fc15c791f9d2" providerId="AD" clId="Web-{BAD3654F-771E-6B66-6B83-1C43FFBC36EF}" dt="2025-08-13T16:09:23.449" v="226" actId="20577"/>
        <pc:sldMkLst>
          <pc:docMk/>
          <pc:sldMk cId="1261143632" sldId="276"/>
        </pc:sldMkLst>
        <pc:spChg chg="mod">
          <ac:chgData name="Ungdom" userId="S::ungdom@hellton.se::e210759a-c195-42c0-9f88-fc15c791f9d2" providerId="AD" clId="Web-{BAD3654F-771E-6B66-6B83-1C43FFBC36EF}" dt="2025-08-13T16:09:23.449" v="226" actId="20577"/>
          <ac:spMkLst>
            <pc:docMk/>
            <pc:sldMk cId="1261143632" sldId="276"/>
            <ac:spMk id="4" creationId="{7363CDE3-CEAE-D9C3-75AE-63C891AA492D}"/>
          </ac:spMkLst>
        </pc:spChg>
      </pc:sldChg>
    </pc:docChg>
  </pc:docChgLst>
  <pc:docChgLst>
    <pc:chgData name="Ungdom" userId="S::ungdom@hellton.se::e210759a-c195-42c0-9f88-fc15c791f9d2" providerId="AD" clId="Web-{9EEA6B51-43E8-8DB4-2A61-E08A09E2A9C4}"/>
    <pc:docChg chg="modSld">
      <pc:chgData name="Ungdom" userId="S::ungdom@hellton.se::e210759a-c195-42c0-9f88-fc15c791f9d2" providerId="AD" clId="Web-{9EEA6B51-43E8-8DB4-2A61-E08A09E2A9C4}" dt="2025-08-11T17:39:09.392" v="101"/>
      <pc:docMkLst>
        <pc:docMk/>
      </pc:docMkLst>
      <pc:sldChg chg="modSp">
        <pc:chgData name="Ungdom" userId="S::ungdom@hellton.se::e210759a-c195-42c0-9f88-fc15c791f9d2" providerId="AD" clId="Web-{9EEA6B51-43E8-8DB4-2A61-E08A09E2A9C4}" dt="2025-08-11T17:37:13.939" v="99" actId="20577"/>
        <pc:sldMkLst>
          <pc:docMk/>
          <pc:sldMk cId="1137905853" sldId="268"/>
        </pc:sldMkLst>
        <pc:spChg chg="mod">
          <ac:chgData name="Ungdom" userId="S::ungdom@hellton.se::e210759a-c195-42c0-9f88-fc15c791f9d2" providerId="AD" clId="Web-{9EEA6B51-43E8-8DB4-2A61-E08A09E2A9C4}" dt="2025-08-11T17:37:13.939" v="99" actId="20577"/>
          <ac:spMkLst>
            <pc:docMk/>
            <pc:sldMk cId="1137905853" sldId="268"/>
            <ac:spMk id="3" creationId="{A810D5FA-B64C-C10C-6183-255CDAD7C1A9}"/>
          </ac:spMkLst>
        </pc:spChg>
      </pc:sldChg>
      <pc:sldChg chg="modNotes">
        <pc:chgData name="Ungdom" userId="S::ungdom@hellton.se::e210759a-c195-42c0-9f88-fc15c791f9d2" providerId="AD" clId="Web-{9EEA6B51-43E8-8DB4-2A61-E08A09E2A9C4}" dt="2025-08-11T17:39:09.392" v="101"/>
        <pc:sldMkLst>
          <pc:docMk/>
          <pc:sldMk cId="210081378" sldId="269"/>
        </pc:sldMkLst>
      </pc:sldChg>
      <pc:sldChg chg="modNotes">
        <pc:chgData name="Ungdom" userId="S::ungdom@hellton.se::e210759a-c195-42c0-9f88-fc15c791f9d2" providerId="AD" clId="Web-{9EEA6B51-43E8-8DB4-2A61-E08A09E2A9C4}" dt="2025-08-11T17:05:29.169" v="19"/>
        <pc:sldMkLst>
          <pc:docMk/>
          <pc:sldMk cId="4085874137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D309-F53B-4D45-A748-9A9537E3EC2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D056D-1BB5-434E-B5EA-5FD9CC72C4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62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Uppdatera dessa </a:t>
            </a:r>
            <a:r>
              <a:rPr lang="sv-SE" err="1"/>
              <a:t>slide</a:t>
            </a:r>
            <a:r>
              <a:rPr lang="sv-SE"/>
              <a:t> med gällande organisation.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1339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Föreningen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stör</a:t>
            </a:r>
            <a:r>
              <a:rPr lang="en-US">
                <a:ea typeface="Calibri"/>
                <a:cs typeface="Calibri"/>
              </a:rPr>
              <a:t> för </a:t>
            </a:r>
            <a:r>
              <a:rPr lang="en-US" err="1">
                <a:ea typeface="Calibri"/>
                <a:cs typeface="Calibri"/>
              </a:rPr>
              <a:t>laganmälan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samt</a:t>
            </a:r>
            <a:r>
              <a:rPr lang="en-US">
                <a:ea typeface="Calibri"/>
                <a:cs typeface="Calibri"/>
              </a:rPr>
              <a:t> 2st </a:t>
            </a:r>
            <a:r>
              <a:rPr lang="en-US" err="1">
                <a:ea typeface="Calibri"/>
                <a:cs typeface="Calibri"/>
              </a:rPr>
              <a:t>ledarkort</a:t>
            </a:r>
            <a:r>
              <a:rPr lang="en-US">
                <a:ea typeface="Calibri"/>
                <a:cs typeface="Calibri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29352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err="1"/>
              <a:t>Röller</a:t>
            </a:r>
            <a:r>
              <a:rPr lang="sv-SE"/>
              <a:t> som bör finnas i ett lag?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6966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E0150-9768-0D54-4D82-4B94F5258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D80B1AD-FAE3-7940-9C17-1BC4FC19E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0057172-D3F1-16A0-59AF-281A0DD54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8593241-E26D-615E-D61C-91DA4B2F2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56660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E6E53-5236-4534-6F47-D06096182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5ACA3E8A-F1FA-BF8C-B8AF-87F9BD6A1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B17154E-5355-C385-BC76-9D9E8DFA71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79F6196-2D93-5413-F77E-421E8FE400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5447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A6B77D-DC03-70EF-87AA-47D85753F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455CE77-0E50-CCC6-5200-CC52FF7EE6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033200DA-B191-269A-9B45-794181FE2C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Uppdatera dessa </a:t>
            </a:r>
            <a:r>
              <a:rPr lang="sv-SE" err="1"/>
              <a:t>slide</a:t>
            </a:r>
            <a:r>
              <a:rPr lang="sv-SE"/>
              <a:t> med gällande organisation.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4FD3425-6A55-82A9-35B4-50F947A06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9041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Styrelsen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uppdaterar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denna</a:t>
            </a:r>
            <a:r>
              <a:rPr lang="en-US">
                <a:ea typeface="Calibri"/>
                <a:cs typeface="Calibri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0202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9E03A-1030-4E68-DCE7-4AF5B7D83E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04321B-3DAB-4E86-5925-1F97B9356E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5260D2-F2A5-DEED-C777-850EFA04C7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Styrelsen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uppdaterar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denna</a:t>
            </a:r>
            <a:r>
              <a:rPr lang="en-US">
                <a:ea typeface="Calibri"/>
                <a:cs typeface="Calibri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8CC1F-ED89-BC93-0389-7C8810A5A5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0683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B3C8FF-956B-9486-78A1-CCDAB4F14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9D76AB-6C5D-A271-120E-9D56D2002D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0B05C3-40D7-C378-5F16-AF8D945FD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>
                <a:ea typeface="Calibri"/>
                <a:cs typeface="Calibri"/>
              </a:rPr>
              <a:t>Styrelsen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uppdaterar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denna</a:t>
            </a:r>
            <a:r>
              <a:rPr lang="en-US">
                <a:ea typeface="Calibri"/>
                <a:cs typeface="Calibri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36860-3CE4-78CE-2A22-40BEADB716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8248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Uppdateras med gällande avgifter, Styrelsen </a:t>
            </a:r>
            <a:r>
              <a:rPr lang="sv-SE" err="1"/>
              <a:t>uppdatrera</a:t>
            </a:r>
            <a:r>
              <a:rPr lang="sv-SE"/>
              <a:t> denna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5425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>
                <a:ea typeface="Calibri"/>
                <a:cs typeface="Calibri"/>
              </a:rPr>
              <a:t>Ta fram en lista för detta. Styrelsen uppdaterar denna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5311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>
                <a:ea typeface="Calibri"/>
                <a:cs typeface="Calibri"/>
              </a:rPr>
              <a:t>Denna </a:t>
            </a:r>
            <a:r>
              <a:rPr lang="sv-SE" err="1">
                <a:ea typeface="Calibri"/>
                <a:cs typeface="Calibri"/>
              </a:rPr>
              <a:t>slide</a:t>
            </a:r>
            <a:r>
              <a:rPr lang="sv-SE">
                <a:ea typeface="Calibri"/>
                <a:cs typeface="Calibri"/>
              </a:rPr>
              <a:t> behöver uppdateras... </a:t>
            </a:r>
            <a:r>
              <a:rPr lang="sv-SE" err="1">
                <a:ea typeface="Calibri"/>
                <a:cs typeface="Calibri"/>
              </a:rPr>
              <a:t>Styreslen</a:t>
            </a:r>
            <a:r>
              <a:rPr lang="sv-SE">
                <a:ea typeface="Calibri"/>
                <a:cs typeface="Calibri"/>
              </a:rPr>
              <a:t> kollar på denna.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67285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Kanske ska vara kvar uppdateras, och även tas upp på föräldramöten. Styrelsen kollar på detta.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1534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2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44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25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1644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08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77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7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37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69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8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7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5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00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576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0738-4363-4238-AB84-E513B1267DA7}" type="datetimeFigureOut">
              <a:rPr lang="sv-SE" smtClean="0"/>
              <a:t>2025-08-29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anna@hellton.s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ndbollvast.se/hf-vast/schysstmatch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hellton.s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text, logotyp, symbol&#10;&#10;Automatiskt genererad beskrivning">
            <a:extLst>
              <a:ext uri="{FF2B5EF4-FFF2-40B4-BE49-F238E27FC236}">
                <a16:creationId xmlns:a16="http://schemas.microsoft.com/office/drawing/2014/main" id="{76CCB9B4-16E5-4727-E85F-1D4E981F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82" y="1086476"/>
            <a:ext cx="420440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>
                <a:latin typeface="Garamond"/>
              </a:rPr>
              <a:t>Kioskveckor – Deltagande vid </a:t>
            </a:r>
            <a:r>
              <a:rPr lang="sv-SE" err="1">
                <a:latin typeface="Garamond"/>
              </a:rPr>
              <a:t>Div</a:t>
            </a:r>
            <a:r>
              <a:rPr lang="sv-SE">
                <a:latin typeface="Garamond"/>
              </a:rPr>
              <a:t> 1-matcher</a:t>
            </a:r>
            <a:endParaRPr lang="sv-SE">
              <a:latin typeface="Garamond" panose="02020404030301010803" pitchFamily="18" charset="0"/>
            </a:endParaRP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FE212610-C918-CCA3-C72D-CFA6DC615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9261796" cy="44709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z="2400">
                <a:latin typeface="Garamond"/>
              </a:rPr>
              <a:t>Lagen ansvariga för kiosken i </a:t>
            </a:r>
            <a:r>
              <a:rPr lang="sv-SE" sz="2400" err="1">
                <a:latin typeface="Garamond"/>
              </a:rPr>
              <a:t>Sundsta</a:t>
            </a:r>
            <a:r>
              <a:rPr lang="sv-SE" sz="2400">
                <a:latin typeface="Garamond"/>
              </a:rPr>
              <a:t> för alla matcher veckovis (2-3 gånger per säsong)</a:t>
            </a:r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latin typeface="Garamond"/>
              </a:rPr>
              <a:t>Kiosken öppnar c:a 1 timme innan matchstart och stänger efter sista matchen.</a:t>
            </a:r>
          </a:p>
          <a:p>
            <a:r>
              <a:rPr lang="sv-SE" sz="2400">
                <a:latin typeface="Garamond"/>
              </a:rPr>
              <a:t>I samband med kioskvecka även ansvariga för entré och golvtork vid </a:t>
            </a:r>
            <a:r>
              <a:rPr lang="sv-SE" sz="2400" err="1">
                <a:latin typeface="Garamond"/>
              </a:rPr>
              <a:t>Div</a:t>
            </a:r>
            <a:r>
              <a:rPr lang="sv-SE" sz="2400">
                <a:latin typeface="Garamond"/>
              </a:rPr>
              <a:t> 1-matcher.</a:t>
            </a:r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latin typeface="Garamond"/>
              </a:rPr>
              <a:t>Kiosken öppen på söndagar för </a:t>
            </a:r>
            <a:r>
              <a:rPr lang="sv-SE" sz="2400" err="1">
                <a:latin typeface="Garamond"/>
              </a:rPr>
              <a:t>Bollkul</a:t>
            </a:r>
            <a:r>
              <a:rPr lang="sv-SE" sz="2400">
                <a:latin typeface="Garamond"/>
              </a:rPr>
              <a:t> och </a:t>
            </a:r>
            <a:r>
              <a:rPr lang="sv-SE" sz="2400" err="1">
                <a:latin typeface="Garamond"/>
              </a:rPr>
              <a:t>Boll-lekis</a:t>
            </a:r>
            <a:r>
              <a:rPr lang="sv-SE" sz="2400">
                <a:latin typeface="Garamond"/>
              </a:rPr>
              <a:t>.</a:t>
            </a:r>
            <a:endParaRPr lang="sv-SE" sz="2400">
              <a:latin typeface="Garamond" panose="02020404030301010803" pitchFamily="18" charset="0"/>
            </a:endParaRPr>
          </a:p>
          <a:p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latin typeface="Garamond"/>
              </a:rPr>
              <a:t>Vid matcher i andra hallar får lagen anordna egen kiosk eller hämta från </a:t>
            </a:r>
            <a:r>
              <a:rPr lang="sv-SE" sz="2400" err="1">
                <a:latin typeface="Garamond"/>
              </a:rPr>
              <a:t>Sundsta</a:t>
            </a:r>
            <a:r>
              <a:rPr lang="sv-SE" sz="2400">
                <a:latin typeface="Garamond"/>
              </a:rPr>
              <a:t>.</a:t>
            </a:r>
            <a:endParaRPr lang="sv-SE" sz="2400">
              <a:latin typeface="Garamond" panose="02020404030301010803" pitchFamily="18" charset="0"/>
            </a:endParaRPr>
          </a:p>
          <a:p>
            <a:endParaRPr lang="sv-SE" sz="240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sv-SE" sz="2400">
              <a:latin typeface="Garamond" panose="02020404030301010803" pitchFamily="18" charset="0"/>
            </a:endParaRPr>
          </a:p>
          <a:p>
            <a:endParaRPr lang="sv-SE" sz="24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874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B0136E-E27F-02A1-EA92-936517051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>
                <a:latin typeface="Garamond" panose="02020404030301010803" pitchFamily="18" charset="0"/>
              </a:rPr>
              <a:t>Bra att veta inför föräldramöte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810D5FA-B64C-C10C-6183-255CDAD7C1A9}"/>
              </a:ext>
            </a:extLst>
          </p:cNvPr>
          <p:cNvSpPr txBox="1"/>
          <p:nvPr/>
        </p:nvSpPr>
        <p:spPr>
          <a:xfrm>
            <a:off x="794083" y="1157591"/>
            <a:ext cx="9702062" cy="5314275"/>
          </a:xfrm>
          <a:prstGeom prst="rect">
            <a:avLst/>
          </a:prstGeom>
          <a:noFill/>
        </p:spPr>
        <p:txBody>
          <a:bodyPr wrap="square" lIns="91440" tIns="45720" rIns="91440" bIns="45720" numCol="1" anchor="t">
            <a:spAutoFit/>
          </a:bodyPr>
          <a:lstStyle/>
          <a:p>
            <a:pPr marL="5143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2000" b="1" kern="100">
                <a:solidFill>
                  <a:srgbClr val="000000"/>
                </a:solidFill>
                <a:latin typeface="Garamond"/>
                <a:ea typeface="Calibri"/>
                <a:cs typeface="Times New Roman"/>
              </a:rPr>
              <a:t>Sponsring till laget - 80-20 % regel</a:t>
            </a:r>
          </a:p>
          <a:p>
            <a:pPr marL="228600">
              <a:spcAft>
                <a:spcPts val="800"/>
              </a:spcAft>
            </a:pPr>
            <a:r>
              <a:rPr lang="sv-SE" sz="2000" kern="100">
                <a:solidFill>
                  <a:srgbClr val="000000"/>
                </a:solidFill>
                <a:latin typeface="Garamond"/>
                <a:ea typeface="Calibri"/>
                <a:cs typeface="Times New Roman"/>
              </a:rPr>
              <a:t>Vid lagsponsring ska 80 % gå till laget och 20 % gå till föreningen. </a:t>
            </a:r>
          </a:p>
          <a:p>
            <a:pPr marL="555625" lvl="1" indent="-285750">
              <a:lnSpc>
                <a:spcPct val="150000"/>
              </a:lnSpc>
              <a:buFont typeface="Calibri" panose="020B0604020202020204" pitchFamily="34" charset="0"/>
              <a:buChar char="-"/>
            </a:pPr>
            <a:r>
              <a:rPr lang="sv-SE" sz="2000" b="1">
                <a:latin typeface="Garamond"/>
              </a:rPr>
              <a:t>Åtagande under året</a:t>
            </a:r>
          </a:p>
          <a:p>
            <a:pPr marL="269875" lvl="1"/>
            <a:r>
              <a:rPr lang="sv-SE" sz="2000">
                <a:latin typeface="Garamond"/>
              </a:rPr>
              <a:t>   - Jobba under sammandrag/match för egna laget</a:t>
            </a:r>
          </a:p>
          <a:p>
            <a:pPr marL="269875" lvl="1"/>
            <a:r>
              <a:rPr lang="sv-SE" sz="2000">
                <a:latin typeface="Garamond"/>
              </a:rPr>
              <a:t>	- Arbeta under Hellton cup</a:t>
            </a:r>
          </a:p>
          <a:p>
            <a:pPr marL="269875" lvl="1"/>
            <a:r>
              <a:rPr lang="sv-SE" sz="2000">
                <a:latin typeface="Garamond"/>
              </a:rPr>
              <a:t>	- Sälja Bingolotter till jul – vid butik</a:t>
            </a:r>
          </a:p>
          <a:p>
            <a:pPr marL="269875" lvl="1"/>
            <a:r>
              <a:rPr lang="sv-SE" sz="2000">
                <a:latin typeface="Garamond"/>
              </a:rPr>
              <a:t>	- Kioskveckor</a:t>
            </a:r>
          </a:p>
          <a:p>
            <a:pPr marL="269875" lvl="1"/>
            <a:r>
              <a:rPr lang="sv-SE" sz="2000">
                <a:latin typeface="Garamond"/>
              </a:rPr>
              <a:t>	</a:t>
            </a:r>
          </a:p>
          <a:p>
            <a:pPr marL="269875" lvl="1"/>
            <a:r>
              <a:rPr lang="sv-SE" sz="2000">
                <a:latin typeface="Garamond"/>
              </a:rPr>
              <a:t>   - Lagkassa, varje lag?</a:t>
            </a:r>
            <a:endParaRPr lang="sv-SE"/>
          </a:p>
          <a:p>
            <a:pPr marL="269875" lvl="1"/>
            <a:r>
              <a:rPr lang="sv-SE" sz="2000">
                <a:latin typeface="Garamond"/>
              </a:rPr>
              <a:t> </a:t>
            </a:r>
            <a:r>
              <a:rPr lang="sv-SE" sz="2000" b="1">
                <a:latin typeface="Garamond"/>
              </a:rPr>
              <a:t>Medlemsavgifter</a:t>
            </a:r>
          </a:p>
          <a:p>
            <a:pPr marL="269875" lvl="1"/>
            <a:r>
              <a:rPr lang="sv-SE" sz="2000">
                <a:latin typeface="Garamond"/>
              </a:rPr>
              <a:t>Skickas ut via Laget.se. Aktuella avgifter finns på hemsidan.</a:t>
            </a:r>
          </a:p>
          <a:p>
            <a:pPr marL="269875" lvl="1"/>
            <a:endParaRPr lang="sv-SE" sz="2000">
              <a:latin typeface="Garamond"/>
            </a:endParaRPr>
          </a:p>
          <a:p>
            <a:pPr marL="555625" lvl="1" indent="-285750">
              <a:buFont typeface="Calibri" panose="020B0604020202020204" pitchFamily="34" charset="0"/>
              <a:buChar char="-"/>
            </a:pPr>
            <a:r>
              <a:rPr lang="sv-SE" sz="2000" b="1">
                <a:latin typeface="Garamond"/>
              </a:rPr>
              <a:t>Roller som krävs till ett lag</a:t>
            </a:r>
            <a:endParaRPr lang="sv-SE" sz="2000">
              <a:latin typeface="Garamond"/>
            </a:endParaRPr>
          </a:p>
          <a:p>
            <a:pPr marL="269875" lvl="1"/>
            <a:r>
              <a:rPr lang="sv-SE" sz="2000">
                <a:latin typeface="Garamond"/>
              </a:rPr>
              <a:t>Se detaljerad förklaring på kommande sidor. Bestäm ansvariga, fyll i kontaktuppgifter om mail och telefon och </a:t>
            </a:r>
            <a:r>
              <a:rPr lang="sv-SE" sz="2000" b="1">
                <a:latin typeface="Garamond"/>
              </a:rPr>
              <a:t>skicka till kansliet.</a:t>
            </a:r>
          </a:p>
          <a:p>
            <a:endParaRPr lang="sv-SE" sz="1600" b="1"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137905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>
                <a:latin typeface="Garamond" panose="02020404030301010803" pitchFamily="18" charset="0"/>
              </a:rPr>
              <a:t>Kiosk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35945A-BA89-626E-A7AA-387C69D6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8596668" cy="44709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z="2400">
                <a:latin typeface="Garamond"/>
              </a:rPr>
              <a:t>Vid match i A-salen eller Sporthallen på </a:t>
            </a:r>
            <a:r>
              <a:rPr lang="sv-SE" sz="2400" err="1">
                <a:latin typeface="Garamond"/>
              </a:rPr>
              <a:t>Sundsta</a:t>
            </a:r>
            <a:r>
              <a:rPr lang="sv-SE" sz="2400">
                <a:latin typeface="Garamond"/>
              </a:rPr>
              <a:t> ska alltid vår föreningskiosk vara öppen och bemannad av laget.</a:t>
            </a:r>
          </a:p>
          <a:p>
            <a:r>
              <a:rPr lang="sv-SE" sz="2400">
                <a:latin typeface="Garamond"/>
              </a:rPr>
              <a:t>Egen ”lag-kiosk” är frivilligt och får endast användas i andra hallar.</a:t>
            </a:r>
          </a:p>
          <a:p>
            <a:r>
              <a:rPr lang="sv-SE" sz="2400">
                <a:latin typeface="Garamond"/>
              </a:rPr>
              <a:t>Vill man hämta föreningskioskvaror för att sälja i annan hall så får man det, men det behöver ”beställas” innan.</a:t>
            </a:r>
          </a:p>
          <a:p>
            <a:r>
              <a:rPr lang="sv-SE" sz="2400">
                <a:latin typeface="Garamond"/>
              </a:rPr>
              <a:t>Många matcher kommer att spelas i </a:t>
            </a:r>
            <a:r>
              <a:rPr lang="sv-SE" sz="2400" err="1">
                <a:latin typeface="Garamond"/>
              </a:rPr>
              <a:t>Sundsta</a:t>
            </a:r>
            <a:r>
              <a:rPr lang="sv-SE" sz="2400">
                <a:latin typeface="Garamond"/>
              </a:rPr>
              <a:t> p g a den har nyttjats för dåligt. Inget vi påverkar, men vi ser möjligheten till att skapa gemenskap och heja på varandras matcher.</a:t>
            </a:r>
          </a:p>
          <a:p>
            <a:pPr marL="0" indent="0">
              <a:buNone/>
            </a:pPr>
            <a:endParaRPr lang="sv-SE" sz="24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81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453880-B462-1921-F7DD-39B92E8DE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Lagkassa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1ED3E8-5959-72CC-0FC4-CE0B22F3E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8590"/>
            <a:ext cx="8596668" cy="464277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sv-SE"/>
              <a:t>För de som har lagkassa i föreningen:</a:t>
            </a:r>
          </a:p>
          <a:p>
            <a:r>
              <a:rPr lang="sv-SE"/>
              <a:t>1- 2 ansvariga per lag – vilka det är måste kommuniceras till kansliet så att vi vet vilka som får ta ut pengar från lagets kassa.</a:t>
            </a:r>
          </a:p>
          <a:p>
            <a:r>
              <a:rPr lang="sv-SE"/>
              <a:t>Vid insättning/uttag skicka ett mail till </a:t>
            </a:r>
            <a:r>
              <a:rPr lang="sv-SE">
                <a:hlinkClick r:id="rId2"/>
              </a:rPr>
              <a:t>anna@hellton.se</a:t>
            </a:r>
            <a:r>
              <a:rPr lang="sv-SE"/>
              <a:t> innan samt skriv tydligt vilket lag det gäller. Ange alltid vilket år födda för att undvika missförstånd. T ex. F2014. </a:t>
            </a:r>
          </a:p>
          <a:p>
            <a:r>
              <a:rPr lang="sv-SE"/>
              <a:t>Kan betalas in via bankgiro 288-7842 eller </a:t>
            </a:r>
            <a:r>
              <a:rPr lang="sv-SE" err="1"/>
              <a:t>Swish</a:t>
            </a:r>
            <a:r>
              <a:rPr lang="sv-SE"/>
              <a:t> 1230794412.</a:t>
            </a:r>
          </a:p>
          <a:p>
            <a:r>
              <a:rPr lang="sv-SE"/>
              <a:t>Eventuell kioskförsäljning samlas ihop och betalas in en gång på hösten (frivillig) och en gång på våren.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r>
              <a:rPr lang="sv-SE"/>
              <a:t>För de som inte har lagkassa i föreningen:</a:t>
            </a:r>
          </a:p>
          <a:p>
            <a:r>
              <a:rPr lang="sv-SE"/>
              <a:t>När säsongen är slut skickar ni ett mail till </a:t>
            </a:r>
            <a:r>
              <a:rPr lang="sv-SE">
                <a:hlinkClick r:id="rId2"/>
              </a:rPr>
              <a:t>anna@hellton.se</a:t>
            </a:r>
            <a:r>
              <a:rPr lang="sv-SE"/>
              <a:t>:</a:t>
            </a:r>
          </a:p>
          <a:p>
            <a:pPr marL="0" indent="0">
              <a:buNone/>
            </a:pPr>
            <a:r>
              <a:rPr lang="sv-SE"/>
              <a:t>En summering över hur mycket har ni fått in under säsongen, vilka kostnader har ni haft samt hur mycket har ni kvar i kassan. </a:t>
            </a:r>
          </a:p>
          <a:p>
            <a:pPr marL="0" indent="0">
              <a:buNone/>
            </a:pPr>
            <a:endParaRPr lang="sv-SE"/>
          </a:p>
          <a:p>
            <a:endParaRPr lang="sv-SE"/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437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>
            <a:extLst>
              <a:ext uri="{FF2B5EF4-FFF2-40B4-BE49-F238E27FC236}">
                <a16:creationId xmlns:a16="http://schemas.microsoft.com/office/drawing/2014/main" id="{BC0470F6-D33D-6D53-0866-858A61E55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4670"/>
          </a:xfrm>
        </p:spPr>
        <p:txBody>
          <a:bodyPr/>
          <a:lstStyle/>
          <a:p>
            <a:pPr algn="ctr"/>
            <a:r>
              <a:rPr lang="sv-SE"/>
              <a:t>Träningstider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60330E-C751-BAC8-ED6F-6817F2533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816" y="1287044"/>
            <a:ext cx="8953500" cy="465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174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EB87C-E6A5-C9C7-6E08-A3395399B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F1D7AD-DD06-D7F8-155C-E5D291322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405" y="2469243"/>
            <a:ext cx="7108953" cy="1051497"/>
          </a:xfrm>
        </p:spPr>
        <p:txBody>
          <a:bodyPr>
            <a:noAutofit/>
          </a:bodyPr>
          <a:lstStyle/>
          <a:p>
            <a:r>
              <a:rPr lang="sv-SE" sz="4400" b="1" dirty="0">
                <a:latin typeface="Calibri"/>
                <a:ea typeface="Calibri"/>
                <a:cs typeface="Calibri"/>
              </a:rPr>
              <a:t>Barn och Ungdomsgruppen</a:t>
            </a:r>
          </a:p>
        </p:txBody>
      </p:sp>
    </p:spTree>
    <p:extLst>
      <p:ext uri="{BB962C8B-B14F-4D97-AF65-F5344CB8AC3E}">
        <p14:creationId xmlns:p14="http://schemas.microsoft.com/office/powerpoint/2010/main" val="7048569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63CDE3-CEAE-D9C3-75AE-63C891AA492D}"/>
              </a:ext>
            </a:extLst>
          </p:cNvPr>
          <p:cNvSpPr txBox="1"/>
          <p:nvPr/>
        </p:nvSpPr>
        <p:spPr>
          <a:xfrm>
            <a:off x="624115" y="261257"/>
            <a:ext cx="8938985" cy="62712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553"/>
              </a:lnSpc>
            </a:pPr>
            <a:endParaRPr lang="sv-SE" sz="3600" b="1" dirty="0">
              <a:solidFill>
                <a:srgbClr val="FF0000"/>
              </a:solidFill>
              <a:latin typeface="Calibri"/>
              <a:ea typeface="Calibri"/>
              <a:cs typeface="Segoe UI"/>
            </a:endParaRPr>
          </a:p>
          <a:p>
            <a:pPr>
              <a:lnSpc>
                <a:spcPts val="1553"/>
              </a:lnSpc>
            </a:pPr>
            <a:r>
              <a:rPr lang="sv-SE" sz="3600" b="1" dirty="0">
                <a:solidFill>
                  <a:srgbClr val="FF0000"/>
                </a:solidFill>
                <a:latin typeface="Calibri"/>
                <a:ea typeface="Calibri"/>
                <a:cs typeface="Segoe UI"/>
              </a:rPr>
              <a:t>Barn-/Ungdomsgruppen</a:t>
            </a:r>
            <a:endParaRPr lang="en-US" sz="3600" dirty="0">
              <a:solidFill>
                <a:srgbClr val="FF0000"/>
              </a:solidFill>
            </a:endParaRPr>
          </a:p>
          <a:p>
            <a:pPr algn="ctr">
              <a:lnSpc>
                <a:spcPts val="1553"/>
              </a:lnSpc>
            </a:pPr>
            <a:endParaRPr lang="sv-SE" sz="2800" b="1" dirty="0">
              <a:solidFill>
                <a:srgbClr val="FF0000"/>
              </a:solidFill>
              <a:latin typeface="Calibri"/>
              <a:ea typeface="Calibri"/>
              <a:cs typeface="Segoe UI"/>
            </a:endParaRPr>
          </a:p>
          <a:p>
            <a:pPr algn="ctr">
              <a:lnSpc>
                <a:spcPts val="1553"/>
              </a:lnSpc>
            </a:pPr>
            <a:endParaRPr lang="sv-SE" sz="1600" b="1" dirty="0">
              <a:latin typeface="Calibri"/>
              <a:cs typeface="Segoe UI"/>
            </a:endParaRPr>
          </a:p>
          <a:p>
            <a:pPr>
              <a:lnSpc>
                <a:spcPts val="1553"/>
              </a:lnSpc>
            </a:pPr>
            <a:r>
              <a:rPr lang="sv-SE" sz="1600" dirty="0">
                <a:latin typeface="Calibri"/>
                <a:cs typeface="Segoe UI"/>
              </a:rPr>
              <a:t>Vi är IF Helltons nystartade barn- och ungdomsgrupp och vi vill berätta lite kort för er vad vår uppgift i föreningen är samt vad vi har startgroparna inför kommande säsong. </a:t>
            </a:r>
            <a:r>
              <a:rPr lang="sv-SE" sz="1600" dirty="0">
                <a:latin typeface="Segoe UI Emoji"/>
                <a:cs typeface="Segoe UI"/>
              </a:rPr>
              <a:t>🤾🤾‍♀️</a:t>
            </a:r>
            <a:r>
              <a:rPr lang="sv-SE" sz="1600" dirty="0">
                <a:latin typeface="WordVisiCarriageReturn_MSFontService"/>
                <a:cs typeface="Segoe UI"/>
              </a:rPr>
              <a:t> </a:t>
            </a:r>
            <a:br>
              <a:rPr lang="sv-SE" sz="1600" dirty="0">
                <a:latin typeface="WordVisiCarriageReturn_MSFontService"/>
                <a:cs typeface="Segoe UI"/>
              </a:rPr>
            </a:br>
            <a:r>
              <a:rPr lang="sv-SE" sz="1600" dirty="0">
                <a:latin typeface="Calibri"/>
                <a:cs typeface="Segoe UI"/>
              </a:rPr>
              <a:t>Gruppen har bildats för att:</a:t>
            </a:r>
            <a:r>
              <a:rPr lang="sv-SE" sz="1600" dirty="0">
                <a:latin typeface="WordVisiCarriageReturn_MSFontService"/>
                <a:cs typeface="Segoe UI"/>
              </a:rPr>
              <a:t> </a:t>
            </a:r>
          </a:p>
          <a:p>
            <a:pPr>
              <a:lnSpc>
                <a:spcPts val="1553"/>
              </a:lnSpc>
            </a:pPr>
            <a:endParaRPr lang="sv-SE" sz="1600" dirty="0">
              <a:latin typeface="WordVisiCarriageReturn_MSFontService"/>
              <a:ea typeface="Calibri"/>
              <a:cs typeface="Segoe UI"/>
            </a:endParaRPr>
          </a:p>
          <a:p>
            <a:pPr marL="228600" lvl="1" indent="-228600">
              <a:lnSpc>
                <a:spcPts val="1553"/>
              </a:lnSpc>
              <a:buFont typeface=""/>
              <a:buChar char="•"/>
            </a:pPr>
            <a:r>
              <a:rPr lang="sv-SE" sz="1600" b="1" dirty="0">
                <a:latin typeface="Calibri"/>
                <a:ea typeface="Calibri"/>
                <a:cs typeface="Calibri"/>
              </a:rPr>
              <a:t>Stärka IF Helltons föreningskänsla</a:t>
            </a:r>
            <a:r>
              <a:rPr lang="sv-SE" sz="1600" dirty="0">
                <a:latin typeface="Calibri"/>
                <a:ea typeface="Calibri"/>
                <a:cs typeface="Calibri"/>
              </a:rPr>
              <a:t> där barn kan hitta vänner och känna tillhörighet </a:t>
            </a:r>
          </a:p>
          <a:p>
            <a:pPr marL="228600" lvl="1" indent="-228600">
              <a:lnSpc>
                <a:spcPts val="1553"/>
              </a:lnSpc>
              <a:buFont typeface=""/>
              <a:buChar char="•"/>
            </a:pPr>
            <a:r>
              <a:rPr lang="sv-SE" sz="1600" b="1" dirty="0">
                <a:latin typeface="Calibri"/>
                <a:ea typeface="Calibri"/>
                <a:cs typeface="Calibri"/>
              </a:rPr>
              <a:t>Främja fysisk aktivitet</a:t>
            </a:r>
            <a:r>
              <a:rPr lang="sv-SE" sz="1600" dirty="0">
                <a:latin typeface="Calibri"/>
                <a:ea typeface="Calibri"/>
                <a:cs typeface="Calibri"/>
              </a:rPr>
              <a:t> i en tid då stillasittande ökar bland unga </a:t>
            </a:r>
          </a:p>
          <a:p>
            <a:pPr marL="228600" lvl="1" indent="-228600">
              <a:lnSpc>
                <a:spcPts val="1553"/>
              </a:lnSpc>
              <a:buFont typeface=""/>
              <a:buChar char="•"/>
            </a:pPr>
            <a:r>
              <a:rPr lang="sv-SE" sz="1600" b="1" dirty="0">
                <a:latin typeface="Calibri"/>
                <a:ea typeface="Calibri"/>
                <a:cs typeface="Calibri"/>
              </a:rPr>
              <a:t>Utveckla framtidens handbollsspelare</a:t>
            </a:r>
            <a:r>
              <a:rPr lang="sv-SE" sz="1600" dirty="0">
                <a:latin typeface="Calibri"/>
                <a:ea typeface="Calibri"/>
                <a:cs typeface="Calibri"/>
              </a:rPr>
              <a:t> – men också framtidens ledare och förebilder </a:t>
            </a:r>
          </a:p>
          <a:p>
            <a:pPr marL="228600" lvl="1" indent="-228600">
              <a:lnSpc>
                <a:spcPts val="1553"/>
              </a:lnSpc>
              <a:buFont typeface=""/>
              <a:buChar char="•"/>
            </a:pPr>
            <a:r>
              <a:rPr lang="sv-SE" sz="1600" b="1" dirty="0">
                <a:latin typeface="Calibri"/>
                <a:ea typeface="Calibri"/>
                <a:cs typeface="Calibri"/>
              </a:rPr>
              <a:t>Stärka föreningens framtid</a:t>
            </a:r>
            <a:r>
              <a:rPr lang="sv-SE" sz="1600" dirty="0">
                <a:latin typeface="Calibri"/>
                <a:ea typeface="Calibri"/>
                <a:cs typeface="Calibri"/>
              </a:rPr>
              <a:t> genom att bygga upp en bred och levande ungdomsverksamhet </a:t>
            </a:r>
          </a:p>
          <a:p>
            <a:endParaRPr lang="en-US" sz="2800" dirty="0">
              <a:latin typeface="Segoe UI"/>
              <a:cs typeface="Segoe UI"/>
            </a:endParaRPr>
          </a:p>
          <a:p>
            <a:pPr>
              <a:lnSpc>
                <a:spcPts val="1553"/>
              </a:lnSpc>
            </a:pPr>
            <a:r>
              <a:rPr lang="sv-SE" sz="1600" b="1" dirty="0">
                <a:latin typeface="Calibri"/>
                <a:cs typeface="Segoe UI"/>
              </a:rPr>
              <a:t>Ungdomsansvarig: </a:t>
            </a:r>
            <a:r>
              <a:rPr lang="sv-SE" sz="1600" dirty="0">
                <a:latin typeface="Calibri"/>
                <a:cs typeface="Segoe UI"/>
              </a:rPr>
              <a:t>Mattias Göthlin</a:t>
            </a:r>
            <a:r>
              <a:rPr lang="sv-SE" sz="1600" dirty="0">
                <a:latin typeface="WordVisiCarriageReturn_MSFontService"/>
                <a:cs typeface="Segoe UI"/>
              </a:rPr>
              <a:t> </a:t>
            </a:r>
            <a:br>
              <a:rPr lang="sv-SE" sz="1600" dirty="0">
                <a:latin typeface="WordVisiCarriageReturn_MSFontService"/>
                <a:cs typeface="Segoe UI"/>
              </a:rPr>
            </a:br>
            <a:r>
              <a:rPr lang="sv-SE" sz="1600" b="1" dirty="0">
                <a:latin typeface="Calibri"/>
                <a:cs typeface="Segoe UI"/>
              </a:rPr>
              <a:t>Barnansvarig:</a:t>
            </a:r>
            <a:r>
              <a:rPr lang="sv-SE" sz="1600" dirty="0">
                <a:latin typeface="Calibri"/>
                <a:cs typeface="Segoe UI"/>
              </a:rPr>
              <a:t> Cecilia </a:t>
            </a:r>
            <a:r>
              <a:rPr lang="sv-SE" sz="1600" dirty="0" err="1">
                <a:latin typeface="Calibri"/>
                <a:cs typeface="Segoe UI"/>
              </a:rPr>
              <a:t>Ellmark</a:t>
            </a:r>
            <a:r>
              <a:rPr lang="sv-SE" sz="1600" dirty="0">
                <a:latin typeface="Calibri"/>
                <a:cs typeface="Segoe UI"/>
              </a:rPr>
              <a:t> Tornberg och Sebastian Tornberg </a:t>
            </a:r>
            <a:endParaRPr lang="sv-SE" sz="1600" dirty="0">
              <a:latin typeface="Calibri"/>
              <a:ea typeface="Calibri"/>
              <a:cs typeface="Segoe UI"/>
            </a:endParaRPr>
          </a:p>
          <a:p>
            <a:pPr>
              <a:lnSpc>
                <a:spcPts val="1553"/>
              </a:lnSpc>
            </a:pPr>
            <a:r>
              <a:rPr lang="sv-SE" sz="1600" b="1" dirty="0">
                <a:latin typeface="Calibri"/>
                <a:cs typeface="Segoe UI"/>
              </a:rPr>
              <a:t>Materialsamordnare: </a:t>
            </a:r>
            <a:r>
              <a:rPr lang="sv-SE" sz="1600" dirty="0">
                <a:latin typeface="Calibri"/>
                <a:cs typeface="Segoe UI"/>
              </a:rPr>
              <a:t>Erik </a:t>
            </a:r>
            <a:r>
              <a:rPr lang="sv-SE" sz="1600" dirty="0" err="1">
                <a:latin typeface="Calibri"/>
                <a:cs typeface="Segoe UI"/>
              </a:rPr>
              <a:t>Björfelt</a:t>
            </a:r>
            <a:r>
              <a:rPr lang="sv-SE" sz="1600" dirty="0">
                <a:latin typeface="WordVisiCarriageReturn_MSFontService"/>
                <a:cs typeface="Segoe UI"/>
              </a:rPr>
              <a:t> </a:t>
            </a:r>
            <a:br>
              <a:rPr lang="sv-SE" sz="1600" dirty="0">
                <a:latin typeface="WordVisiCarriageReturn_MSFontService"/>
                <a:cs typeface="Segoe UI"/>
              </a:rPr>
            </a:br>
            <a:r>
              <a:rPr lang="sv-SE" sz="1600" b="1" dirty="0">
                <a:latin typeface="Calibri"/>
                <a:cs typeface="Segoe UI"/>
              </a:rPr>
              <a:t>Utvecklingssamordnare</a:t>
            </a:r>
            <a:r>
              <a:rPr lang="sv-SE" sz="1600" dirty="0">
                <a:latin typeface="Calibri"/>
                <a:cs typeface="Segoe UI"/>
              </a:rPr>
              <a:t>: Jennie Forsell</a:t>
            </a:r>
            <a:r>
              <a:rPr lang="sv-SE" sz="1600" dirty="0">
                <a:latin typeface="WordVisiCarriageReturn_MSFontService"/>
                <a:cs typeface="Segoe UI"/>
              </a:rPr>
              <a:t> </a:t>
            </a:r>
            <a:br>
              <a:rPr lang="sv-SE" sz="1600" dirty="0">
                <a:latin typeface="WordVisiCarriageReturn_MSFontService"/>
                <a:cs typeface="Segoe UI"/>
              </a:rPr>
            </a:br>
            <a:r>
              <a:rPr lang="sv-SE" sz="1600" b="1" dirty="0">
                <a:latin typeface="Calibri"/>
                <a:cs typeface="Segoe UI"/>
              </a:rPr>
              <a:t>Tränarsamordnare:</a:t>
            </a:r>
            <a:r>
              <a:rPr lang="sv-SE" sz="1600" dirty="0">
                <a:latin typeface="Calibri"/>
                <a:cs typeface="Segoe UI"/>
              </a:rPr>
              <a:t> Lucas Bergström</a:t>
            </a:r>
            <a:r>
              <a:rPr lang="sv-SE" sz="1600" dirty="0">
                <a:latin typeface="WordVisiCarriageReturn_MSFontService"/>
                <a:cs typeface="Segoe UI"/>
              </a:rPr>
              <a:t> </a:t>
            </a:r>
            <a:br>
              <a:rPr lang="sv-SE" sz="1600" dirty="0">
                <a:latin typeface="WordVisiCarriageReturn_MSFontService"/>
                <a:cs typeface="Segoe UI"/>
              </a:rPr>
            </a:br>
            <a:r>
              <a:rPr lang="sv-SE" sz="1600" dirty="0">
                <a:latin typeface="Calibri"/>
                <a:cs typeface="Segoe UI"/>
              </a:rPr>
              <a:t> </a:t>
            </a:r>
            <a:endParaRPr lang="sv-SE" sz="1600">
              <a:latin typeface="Calibri"/>
              <a:ea typeface="Calibri"/>
              <a:cs typeface="Segoe UI"/>
            </a:endParaRPr>
          </a:p>
          <a:p>
            <a:pPr>
              <a:lnSpc>
                <a:spcPts val="1553"/>
              </a:lnSpc>
            </a:pPr>
            <a:r>
              <a:rPr lang="sv-SE" sz="1600" i="1" dirty="0">
                <a:latin typeface="Calibri"/>
                <a:cs typeface="Segoe UI"/>
              </a:rPr>
              <a:t>Kontaktuppgifter till samtliga.</a:t>
            </a:r>
            <a:r>
              <a:rPr lang="sv-SE" sz="1600" dirty="0">
                <a:latin typeface="Calibri"/>
                <a:cs typeface="Segoe UI"/>
              </a:rPr>
              <a:t> </a:t>
            </a:r>
            <a:endParaRPr lang="sv-SE" sz="1600">
              <a:latin typeface="Calibri"/>
              <a:ea typeface="Calibri"/>
              <a:cs typeface="Segoe UI"/>
            </a:endParaRPr>
          </a:p>
          <a:p>
            <a:pPr>
              <a:lnSpc>
                <a:spcPts val="1553"/>
              </a:lnSpc>
            </a:pPr>
            <a:r>
              <a:rPr lang="sv-SE" sz="1600" i="1" dirty="0">
                <a:latin typeface="Calibri"/>
                <a:cs typeface="Segoe UI"/>
              </a:rPr>
              <a:t>En kortare beskrivning/ge exempel på "uppgifter" för att förenkla kontakt.</a:t>
            </a:r>
            <a:r>
              <a:rPr lang="sv-SE" sz="1600" dirty="0">
                <a:latin typeface="Calibri"/>
                <a:cs typeface="Segoe UI"/>
              </a:rPr>
              <a:t> </a:t>
            </a:r>
            <a:endParaRPr lang="sv-SE" sz="1600">
              <a:latin typeface="Calibri"/>
              <a:ea typeface="Calibri"/>
              <a:cs typeface="Segoe UI"/>
            </a:endParaRPr>
          </a:p>
          <a:p>
            <a:pPr>
              <a:lnSpc>
                <a:spcPts val="1553"/>
              </a:lnSpc>
            </a:pPr>
            <a:endParaRPr lang="sv-SE" sz="1600" b="1" dirty="0">
              <a:latin typeface="Calibri"/>
              <a:cs typeface="Segoe UI"/>
            </a:endParaRPr>
          </a:p>
          <a:p>
            <a:pPr>
              <a:lnSpc>
                <a:spcPts val="1553"/>
              </a:lnSpc>
            </a:pPr>
            <a:r>
              <a:rPr lang="sv-SE" sz="1600" b="1" dirty="0">
                <a:latin typeface="Calibri"/>
                <a:cs typeface="Segoe UI"/>
              </a:rPr>
              <a:t>Vad har gruppen på gång?</a:t>
            </a:r>
            <a:r>
              <a:rPr lang="sv-SE" sz="1600" dirty="0">
                <a:latin typeface="Calibri"/>
                <a:cs typeface="Segoe UI"/>
              </a:rPr>
              <a:t> </a:t>
            </a:r>
            <a:endParaRPr lang="sv-SE" sz="1600">
              <a:latin typeface="Calibri"/>
              <a:ea typeface="Calibri"/>
              <a:cs typeface="Segoe UI"/>
            </a:endParaRPr>
          </a:p>
          <a:p>
            <a:pPr>
              <a:lnSpc>
                <a:spcPts val="1553"/>
              </a:lnSpc>
            </a:pPr>
            <a:r>
              <a:rPr lang="sv-SE" sz="1600" dirty="0">
                <a:latin typeface="Calibri"/>
                <a:cs typeface="Segoe UI"/>
              </a:rPr>
              <a:t>En hel del faktiskt och vår första satsning är pågående just i detta nu. Hela sommaren har vi genomfört ”Sommarhandboll” med en träning i veckan för barn mellan 8-12 år. Hela åldersspannet har varit representerat och detta är ett fint exempel på hur vi som förening kan bygga relationer mellan åldersspannen redan i tidig ålder.</a:t>
            </a:r>
            <a:r>
              <a:rPr lang="sv-SE" sz="1600" dirty="0">
                <a:latin typeface="WordVisiCarriageReturn_MSFontService"/>
                <a:cs typeface="Segoe UI"/>
              </a:rPr>
              <a:t> </a:t>
            </a:r>
            <a:br>
              <a:rPr lang="sv-SE" sz="1600" dirty="0">
                <a:latin typeface="WordVisiCarriageReturn_MSFontService"/>
                <a:cs typeface="Segoe UI"/>
              </a:rPr>
            </a:br>
            <a:r>
              <a:rPr lang="sv-SE" sz="1600" dirty="0">
                <a:latin typeface="WordVisiCarriageReturn_MSFontService"/>
                <a:cs typeface="Segoe UI"/>
              </a:rPr>
              <a:t> </a:t>
            </a:r>
            <a:br>
              <a:rPr lang="sv-SE" sz="1600" dirty="0">
                <a:latin typeface="WordVisiCarriageReturn_MSFontService"/>
                <a:cs typeface="Segoe UI"/>
              </a:rPr>
            </a:br>
            <a:endParaRPr lang="sv-SE" sz="1600" dirty="0">
              <a:latin typeface="WordVisiCarriageReturn_MSFontService"/>
              <a:ea typeface="Calibr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2611436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DDDCDB4-BD1E-A389-DDDC-796D51320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5931"/>
          </a:xfrm>
        </p:spPr>
        <p:txBody>
          <a:bodyPr/>
          <a:lstStyle/>
          <a:p>
            <a:r>
              <a:rPr lang="sv-SE" dirty="0">
                <a:latin typeface="Calibri"/>
                <a:ea typeface="Calibri"/>
                <a:cs typeface="Calibri"/>
              </a:rPr>
              <a:t>Barn-/ungdomsgruppens fokus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B74643-659C-1C55-A027-83D0620B2EFD}"/>
              </a:ext>
            </a:extLst>
          </p:cNvPr>
          <p:cNvSpPr txBox="1"/>
          <p:nvPr/>
        </p:nvSpPr>
        <p:spPr>
          <a:xfrm>
            <a:off x="923472" y="1540329"/>
            <a:ext cx="7496627" cy="29905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495"/>
              </a:lnSpc>
            </a:pPr>
            <a:r>
              <a:rPr lang="sv-SE" sz="1600" b="1" dirty="0">
                <a:latin typeface="Calibri"/>
                <a:cs typeface="Arial"/>
              </a:rPr>
              <a:t>Vad mer är i loopen:</a:t>
            </a:r>
            <a:r>
              <a:rPr lang="sv-SE" sz="1600" dirty="0">
                <a:latin typeface="WordVisiCarriageReturn_MSFontService"/>
                <a:cs typeface="Arial"/>
              </a:rPr>
              <a:t> </a:t>
            </a:r>
            <a:r>
              <a:rPr lang="en-US" sz="1600" dirty="0">
                <a:latin typeface="WordVisiCarriageReturn_MSFontService"/>
                <a:cs typeface="Arial"/>
              </a:rPr>
              <a:t>​</a:t>
            </a:r>
          </a:p>
          <a:p>
            <a:pPr>
              <a:lnSpc>
                <a:spcPts val="1495"/>
              </a:lnSpc>
            </a:pPr>
            <a:r>
              <a:rPr lang="sv-SE" sz="1100" dirty="0">
                <a:latin typeface="WordVisiCarriageReturn_MSFontService"/>
                <a:cs typeface="Arial"/>
              </a:rPr>
              <a:t>​</a:t>
            </a:r>
            <a:endParaRPr lang="sv-SE" sz="1600">
              <a:latin typeface="WordVisiCarriageReturn_MSFontService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r>
              <a:rPr lang="sv-SE" dirty="0">
                <a:latin typeface="Calibri"/>
                <a:cs typeface="Arial"/>
              </a:rPr>
              <a:t>Klasshandboll för barn i åk 1-3 januari</a:t>
            </a:r>
            <a:r>
              <a:rPr lang="en-US" dirty="0">
                <a:latin typeface="Calibri"/>
                <a:cs typeface="Arial"/>
              </a:rPr>
              <a:t>​</a:t>
            </a:r>
            <a:endParaRPr lang="en-US">
              <a:latin typeface="Calibri"/>
              <a:ea typeface="Calibri"/>
              <a:cs typeface="Arial"/>
            </a:endParaRPr>
          </a:p>
          <a:p>
            <a:pPr marL="0" lvl="1">
              <a:lnSpc>
                <a:spcPts val="1495"/>
              </a:lnSpc>
            </a:pPr>
            <a:endParaRPr lang="en-US" dirty="0">
              <a:latin typeface="Calibri"/>
              <a:ea typeface="Calibri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r>
              <a:rPr lang="sv-SE" dirty="0">
                <a:latin typeface="Calibri"/>
                <a:cs typeface="Arial"/>
              </a:rPr>
              <a:t>Sportlovshandboll, utveckla konceptet.</a:t>
            </a:r>
            <a:endParaRPr lang="en-US" dirty="0">
              <a:latin typeface="Calibri"/>
              <a:ea typeface="Calibri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endParaRPr lang="en-US" dirty="0">
              <a:latin typeface="Calibri"/>
              <a:ea typeface="Calibri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r>
              <a:rPr lang="en-US" dirty="0">
                <a:latin typeface="Calibri"/>
                <a:ea typeface="Calibri"/>
                <a:cs typeface="Arial"/>
              </a:rPr>
              <a:t>PEP-</a:t>
            </a:r>
            <a:r>
              <a:rPr lang="en-US" dirty="0" err="1">
                <a:latin typeface="Calibri"/>
                <a:ea typeface="Calibri"/>
                <a:cs typeface="Arial"/>
              </a:rPr>
              <a:t>dag</a:t>
            </a:r>
            <a:endParaRPr lang="en-US">
              <a:latin typeface="Calibri"/>
              <a:ea typeface="Calibri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endParaRPr lang="en-US" dirty="0">
              <a:latin typeface="Calibri"/>
              <a:ea typeface="Calibri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r>
              <a:rPr lang="en-US" dirty="0" err="1">
                <a:latin typeface="Calibri"/>
                <a:ea typeface="Calibri"/>
                <a:cs typeface="Arial"/>
              </a:rPr>
              <a:t>Idrottsskolan</a:t>
            </a:r>
            <a:r>
              <a:rPr lang="en-US" dirty="0">
                <a:latin typeface="Calibri"/>
                <a:ea typeface="Calibri"/>
                <a:cs typeface="Arial"/>
              </a:rPr>
              <a:t>, (</a:t>
            </a:r>
            <a:r>
              <a:rPr lang="en-US" dirty="0" err="1">
                <a:latin typeface="Calibri"/>
                <a:ea typeface="Calibri"/>
                <a:cs typeface="Arial"/>
              </a:rPr>
              <a:t>besöka</a:t>
            </a:r>
            <a:r>
              <a:rPr lang="en-US" dirty="0">
                <a:latin typeface="Calibri"/>
                <a:ea typeface="Calibri"/>
                <a:cs typeface="Arial"/>
              </a:rPr>
              <a:t> </a:t>
            </a:r>
            <a:r>
              <a:rPr lang="en-US" dirty="0" err="1">
                <a:latin typeface="Calibri"/>
                <a:ea typeface="Calibri"/>
                <a:cs typeface="Arial"/>
              </a:rPr>
              <a:t>skolar</a:t>
            </a:r>
            <a:r>
              <a:rPr lang="en-US" dirty="0">
                <a:latin typeface="Calibri"/>
                <a:ea typeface="Calibri"/>
                <a:cs typeface="Arial"/>
              </a:rPr>
              <a:t> under </a:t>
            </a:r>
            <a:r>
              <a:rPr lang="en-US" dirty="0" err="1">
                <a:latin typeface="Calibri"/>
                <a:ea typeface="Calibri"/>
                <a:cs typeface="Arial"/>
              </a:rPr>
              <a:t>lektionstid</a:t>
            </a:r>
            <a:r>
              <a:rPr lang="en-US" dirty="0">
                <a:latin typeface="Calibri"/>
                <a:ea typeface="Calibri"/>
                <a:cs typeface="Arial"/>
              </a:rPr>
              <a:t>).</a:t>
            </a:r>
          </a:p>
          <a:p>
            <a:pPr marL="0" lvl="1">
              <a:lnSpc>
                <a:spcPts val="1495"/>
              </a:lnSpc>
            </a:pPr>
            <a:endParaRPr lang="en-US" dirty="0">
              <a:latin typeface="Calibri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r>
              <a:rPr lang="sv-SE" dirty="0">
                <a:latin typeface="Calibri"/>
                <a:cs typeface="Arial"/>
              </a:rPr>
              <a:t>Handbolls-EM i december och januari föreningsaktivitet </a:t>
            </a:r>
            <a:r>
              <a:rPr lang="en-US" dirty="0">
                <a:latin typeface="Calibri"/>
                <a:cs typeface="Arial"/>
              </a:rPr>
              <a:t>​</a:t>
            </a:r>
            <a:endParaRPr lang="en-US">
              <a:latin typeface="Calibri"/>
              <a:ea typeface="Calibri"/>
              <a:cs typeface="Arial"/>
            </a:endParaRPr>
          </a:p>
          <a:p>
            <a:pPr marL="0" lvl="1">
              <a:lnSpc>
                <a:spcPts val="1495"/>
              </a:lnSpc>
            </a:pPr>
            <a:endParaRPr lang="en-US" dirty="0">
              <a:latin typeface="Calibri"/>
              <a:ea typeface="Calibri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r>
              <a:rPr lang="sv-SE" dirty="0">
                <a:latin typeface="Calibri"/>
                <a:cs typeface="Arial"/>
              </a:rPr>
              <a:t>Stöd till lagledare och tränare </a:t>
            </a:r>
            <a:r>
              <a:rPr lang="en-US" dirty="0">
                <a:latin typeface="Calibri"/>
                <a:cs typeface="Arial"/>
              </a:rPr>
              <a:t>​</a:t>
            </a:r>
            <a:endParaRPr lang="en-US">
              <a:latin typeface="Calibri"/>
              <a:ea typeface="Calibri"/>
              <a:cs typeface="Arial"/>
            </a:endParaRPr>
          </a:p>
          <a:p>
            <a:pPr marL="0" lvl="1">
              <a:lnSpc>
                <a:spcPts val="1495"/>
              </a:lnSpc>
            </a:pPr>
            <a:endParaRPr lang="en-US" dirty="0">
              <a:latin typeface="Calibri"/>
              <a:ea typeface="Calibri"/>
              <a:cs typeface="Arial"/>
            </a:endParaRPr>
          </a:p>
          <a:p>
            <a:pPr marL="228600" lvl="1" indent="-228600">
              <a:lnSpc>
                <a:spcPts val="1495"/>
              </a:lnSpc>
              <a:buFont typeface=""/>
              <a:buChar char="•"/>
            </a:pPr>
            <a:r>
              <a:rPr lang="sv-SE" dirty="0">
                <a:latin typeface="Calibri"/>
                <a:cs typeface="Arial"/>
              </a:rPr>
              <a:t>Ta fram och utveckla en tränar/ledarmanual</a:t>
            </a:r>
            <a:r>
              <a:rPr lang="en-US" dirty="0">
                <a:latin typeface="Calibri"/>
                <a:cs typeface="Arial"/>
              </a:rPr>
              <a:t>​, (</a:t>
            </a:r>
            <a:r>
              <a:rPr lang="en-US" dirty="0" err="1">
                <a:latin typeface="Calibri"/>
                <a:cs typeface="Arial"/>
              </a:rPr>
              <a:t>träningshandbok</a:t>
            </a:r>
            <a:r>
              <a:rPr lang="en-US" dirty="0">
                <a:latin typeface="Calibri"/>
                <a:cs typeface="Arial"/>
              </a:rPr>
              <a:t>)</a:t>
            </a:r>
            <a:endParaRPr lang="en-US" dirty="0">
              <a:latin typeface="Calibri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3051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626EE-89B6-5E63-D970-BC9EEE8B9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5931"/>
          </a:xfrm>
        </p:spPr>
        <p:txBody>
          <a:bodyPr/>
          <a:lstStyle/>
          <a:p>
            <a:r>
              <a:rPr lang="en-US" dirty="0"/>
              <a:t>Barn-/</a:t>
            </a:r>
            <a:r>
              <a:rPr lang="en-US" dirty="0" err="1"/>
              <a:t>Ungdom</a:t>
            </a:r>
            <a:r>
              <a:rPr lang="en-US" dirty="0"/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1A6159-B914-8759-DD3C-4A7CBA312FF9}"/>
              </a:ext>
            </a:extLst>
          </p:cNvPr>
          <p:cNvSpPr txBox="1"/>
          <p:nvPr/>
        </p:nvSpPr>
        <p:spPr>
          <a:xfrm>
            <a:off x="673417" y="1280808"/>
            <a:ext cx="8736293" cy="51710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indent="-228600">
              <a:buFont typeface=""/>
              <a:buChar char="•"/>
            </a:pPr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latin typeface="WordVisiCarriageReturn_MSFontService"/>
                <a:cs typeface="Arial"/>
              </a:rPr>
              <a:t>Fokus på schystmatch, viktigt att lyfta på föräldramöten</a:t>
            </a:r>
          </a:p>
          <a:p>
            <a:pPr indent="-228600">
              <a:buFont typeface=""/>
              <a:buChar char="•"/>
            </a:pPr>
            <a:r>
              <a:rPr lang="sv-SE" sz="1600" dirty="0">
                <a:solidFill>
                  <a:srgbClr val="00B0F0"/>
                </a:solidFill>
                <a:latin typeface="WordVisiCarriageReturn_MSFontService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#schysstmatch | Svenskhandboll</a:t>
            </a:r>
            <a:endParaRPr lang="sv-SE" sz="1600">
              <a:solidFill>
                <a:srgbClr val="00B0F0"/>
              </a:solidFill>
              <a:latin typeface="WordVisiCarriageReturn_MSFontService"/>
              <a:cs typeface="Arial"/>
            </a:endParaRPr>
          </a:p>
          <a:p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latin typeface="WordVisiCarriageReturn_MSFontService"/>
                <a:cs typeface="Arial"/>
              </a:rPr>
              <a:t>Policy för låna spelare mellan lag, utkast på policy skickas ut separat.</a:t>
            </a:r>
          </a:p>
          <a:p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latin typeface="WordVisiCarriageReturn_MSFontService"/>
                <a:cs typeface="Arial"/>
              </a:rPr>
              <a:t>Policy för övergång mellan föreningar. </a:t>
            </a:r>
            <a:r>
              <a:rPr lang="sv-SE" sz="1600" i="1" dirty="0">
                <a:latin typeface="WordVisiCarriageReturn_MSFontService"/>
                <a:cs typeface="Arial"/>
              </a:rPr>
              <a:t>I tankestadiet</a:t>
            </a:r>
          </a:p>
          <a:p>
            <a:pPr indent="-228600">
              <a:buFont typeface=""/>
              <a:buChar char="•"/>
            </a:pPr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latin typeface="WordVisiCarriageReturn_MSFontService"/>
                <a:cs typeface="Arial"/>
              </a:rPr>
              <a:t>TU1 utbildning 6 september, ev. flytta utbildning.</a:t>
            </a:r>
          </a:p>
          <a:p>
            <a:pPr indent="-228600">
              <a:buFont typeface=""/>
              <a:buChar char="•"/>
            </a:pPr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latin typeface="WordVisiCarriageReturn_MSFontService"/>
                <a:cs typeface="Arial"/>
              </a:rPr>
              <a:t>DU2 utbildning halvmånen 20/9 för lagen F14 - F16</a:t>
            </a:r>
          </a:p>
          <a:p>
            <a:pPr indent="-228600">
              <a:buFont typeface=""/>
              <a:buChar char="•"/>
            </a:pPr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latin typeface="WordVisiCarriageReturn_MSFontService"/>
                <a:cs typeface="Arial"/>
              </a:rPr>
              <a:t>FU2 utbildning halvmånen 21/9  för lag från U12-Junior</a:t>
            </a:r>
          </a:p>
          <a:p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latin typeface="WordVisiCarriageReturn_MSFontService"/>
                <a:cs typeface="Arial"/>
              </a:rPr>
              <a:t>Lagfotografering 20 oktober, schema kommer.</a:t>
            </a:r>
          </a:p>
          <a:p>
            <a:pPr indent="-228600">
              <a:buFont typeface=""/>
              <a:buChar char="•"/>
            </a:pPr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err="1">
                <a:latin typeface="WordVisiCarriageReturn_MSFontService"/>
                <a:cs typeface="Arial"/>
              </a:rPr>
              <a:t>Föreningscup</a:t>
            </a:r>
            <a:r>
              <a:rPr lang="sv-SE" sz="1600" dirty="0">
                <a:latin typeface="WordVisiCarriageReturn_MSFontService"/>
                <a:cs typeface="Arial"/>
              </a:rPr>
              <a:t> 2026 U10-U16 </a:t>
            </a:r>
            <a:r>
              <a:rPr lang="sv-SE" sz="1600" err="1">
                <a:latin typeface="WordVisiCarriageReturn_MSFontService"/>
                <a:cs typeface="Arial"/>
              </a:rPr>
              <a:t>Vänerbollen</a:t>
            </a:r>
            <a:r>
              <a:rPr lang="sv-SE" sz="1600" dirty="0">
                <a:latin typeface="WordVisiCarriageReturn_MSFontService"/>
                <a:cs typeface="Arial"/>
              </a:rPr>
              <a:t> 10-12 april.</a:t>
            </a:r>
          </a:p>
          <a:p>
            <a:pPr indent="-228600">
              <a:buFont typeface=""/>
              <a:buChar char="•"/>
            </a:pPr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err="1">
                <a:latin typeface="WordVisiCarriageReturn_MSFontService"/>
                <a:cs typeface="Arial"/>
              </a:rPr>
              <a:t>Föreningscup</a:t>
            </a:r>
            <a:r>
              <a:rPr lang="sv-SE" sz="1600" dirty="0">
                <a:latin typeface="WordVisiCarriageReturn_MSFontService"/>
                <a:cs typeface="Arial"/>
              </a:rPr>
              <a:t> 2026 U8-U9 </a:t>
            </a:r>
            <a:r>
              <a:rPr lang="sv-SE" sz="1600" err="1">
                <a:latin typeface="WordVisiCarriageReturn_MSFontService"/>
                <a:cs typeface="Arial"/>
              </a:rPr>
              <a:t>Inelko</a:t>
            </a:r>
            <a:r>
              <a:rPr lang="sv-SE" sz="1600" dirty="0">
                <a:latin typeface="WordVisiCarriageReturn_MSFontService"/>
                <a:cs typeface="Arial"/>
              </a:rPr>
              <a:t> Cup.?</a:t>
            </a:r>
          </a:p>
          <a:p>
            <a:pPr marL="228600" indent="-228600">
              <a:lnSpc>
                <a:spcPts val="1425"/>
              </a:lnSpc>
              <a:buFont typeface=""/>
              <a:buChar char="•"/>
            </a:pPr>
            <a:endParaRPr lang="sv-SE" sz="2000">
              <a:solidFill>
                <a:schemeClr val="tx1">
                  <a:lumMod val="75000"/>
                  <a:lumOff val="25000"/>
                </a:schemeClr>
              </a:solidFill>
              <a:latin typeface="Garamond"/>
            </a:endParaRPr>
          </a:p>
          <a:p>
            <a:pPr marL="228600" indent="-228600">
              <a:lnSpc>
                <a:spcPts val="1425"/>
              </a:lnSpc>
              <a:buFont typeface=""/>
              <a:buChar char="•"/>
            </a:pPr>
            <a:endParaRPr lang="sv-SE" sz="2400">
              <a:solidFill>
                <a:schemeClr val="tx1">
                  <a:lumMod val="75000"/>
                  <a:lumOff val="25000"/>
                </a:schemeClr>
              </a:solidFill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21195792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7736B0C-4383-51D5-B5AC-C0C8CF841C4E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8596668" cy="8459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Barn-/</a:t>
            </a:r>
            <a:r>
              <a:rPr lang="en-US" dirty="0" err="1"/>
              <a:t>Ungdom</a:t>
            </a:r>
            <a:r>
              <a:rPr lang="en-US" dirty="0"/>
              <a:t>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6A976E-6AFD-385A-5A70-A12D6A8E0860}"/>
              </a:ext>
            </a:extLst>
          </p:cNvPr>
          <p:cNvSpPr txBox="1"/>
          <p:nvPr/>
        </p:nvSpPr>
        <p:spPr>
          <a:xfrm>
            <a:off x="673417" y="1280808"/>
            <a:ext cx="8736293" cy="19702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indent="-228600">
              <a:buFont typeface=""/>
              <a:buChar char="•"/>
            </a:pPr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solidFill>
                  <a:srgbClr val="000000"/>
                </a:solidFill>
                <a:latin typeface="WordVisiCarriageReturn_MSFontService"/>
                <a:cs typeface="Arial"/>
              </a:rPr>
              <a:t>Skaffa gärna Freja ID+, riksidrottsförbundet har beslutat att använda Freja </a:t>
            </a:r>
            <a:r>
              <a:rPr lang="sv-SE" sz="1600" dirty="0" err="1">
                <a:solidFill>
                  <a:srgbClr val="000000"/>
                </a:solidFill>
                <a:latin typeface="WordVisiCarriageReturn_MSFontService"/>
                <a:cs typeface="Arial"/>
              </a:rPr>
              <a:t>iD</a:t>
            </a:r>
            <a:r>
              <a:rPr lang="sv-SE" sz="1600" dirty="0">
                <a:solidFill>
                  <a:srgbClr val="000000"/>
                </a:solidFill>
                <a:latin typeface="WordVisiCarriageReturn_MSFontService"/>
                <a:cs typeface="Arial"/>
              </a:rPr>
              <a:t>+ inom idrotten,  det kommer att komma användas inom </a:t>
            </a:r>
            <a:r>
              <a:rPr lang="sv-SE" sz="1600" dirty="0" err="1">
                <a:solidFill>
                  <a:srgbClr val="000000"/>
                </a:solidFill>
                <a:latin typeface="WordVisiCarriageReturn_MSFontService"/>
                <a:cs typeface="Arial"/>
              </a:rPr>
              <a:t>bla</a:t>
            </a:r>
            <a:r>
              <a:rPr lang="sv-SE" sz="1600" dirty="0">
                <a:solidFill>
                  <a:srgbClr val="000000"/>
                </a:solidFill>
                <a:latin typeface="WordVisiCarriageReturn_MSFontService"/>
                <a:cs typeface="Arial"/>
              </a:rPr>
              <a:t> </a:t>
            </a:r>
            <a:r>
              <a:rPr lang="sv-SE" sz="1600" dirty="0" err="1">
                <a:solidFill>
                  <a:srgbClr val="000000"/>
                </a:solidFill>
                <a:latin typeface="WordVisiCarriageReturn_MSFontService"/>
                <a:cs typeface="Arial"/>
              </a:rPr>
              <a:t>idrottsonline</a:t>
            </a:r>
            <a:r>
              <a:rPr lang="sv-SE" sz="1600" dirty="0">
                <a:solidFill>
                  <a:srgbClr val="000000"/>
                </a:solidFill>
                <a:latin typeface="WordVisiCarriageReturn_MSFontService"/>
                <a:cs typeface="Arial"/>
              </a:rPr>
              <a:t> </a:t>
            </a:r>
            <a:r>
              <a:rPr lang="sv-SE" sz="1600" dirty="0" err="1">
                <a:solidFill>
                  <a:srgbClr val="000000"/>
                </a:solidFill>
                <a:latin typeface="WordVisiCarriageReturn_MSFontService"/>
                <a:cs typeface="Arial"/>
              </a:rPr>
              <a:t>mfl.</a:t>
            </a:r>
            <a:endParaRPr lang="sv-SE" sz="1600" dirty="0">
              <a:solidFill>
                <a:srgbClr val="000000"/>
              </a:solidFill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endParaRPr lang="sv-SE" sz="1600" dirty="0">
              <a:latin typeface="WordVisiCarriageReturn_MSFontService"/>
              <a:cs typeface="Arial"/>
            </a:endParaRPr>
          </a:p>
          <a:p>
            <a:pPr indent="-228600">
              <a:buFont typeface=""/>
              <a:buChar char="•"/>
            </a:pPr>
            <a:r>
              <a:rPr lang="sv-SE" sz="1600" dirty="0">
                <a:solidFill>
                  <a:srgbClr val="000000"/>
                </a:solidFill>
                <a:latin typeface="WordVisiCarriageReturn_MSFontService"/>
                <a:cs typeface="Arial"/>
              </a:rPr>
              <a:t>Utdrag ut belastningsregistret ska uppvisas varje år innan säsongsstart.</a:t>
            </a:r>
          </a:p>
          <a:p>
            <a:pPr indent="-228600">
              <a:buFont typeface=""/>
              <a:buChar char="•"/>
            </a:pPr>
            <a:endParaRPr lang="sv-SE" sz="1600" dirty="0">
              <a:solidFill>
                <a:srgbClr val="000000"/>
              </a:solidFill>
              <a:latin typeface="WordVisiCarriageReturn_MSFontService"/>
              <a:cs typeface="Arial"/>
            </a:endParaRPr>
          </a:p>
          <a:p>
            <a:pPr marL="228600" indent="-228600">
              <a:lnSpc>
                <a:spcPts val="1425"/>
              </a:lnSpc>
              <a:buFont typeface=""/>
              <a:buChar char="•"/>
            </a:pPr>
            <a:endParaRPr lang="sv-SE" sz="2000">
              <a:solidFill>
                <a:schemeClr val="tx1">
                  <a:lumMod val="75000"/>
                  <a:lumOff val="25000"/>
                </a:schemeClr>
              </a:solidFill>
              <a:latin typeface="Garamond"/>
            </a:endParaRPr>
          </a:p>
          <a:p>
            <a:pPr marL="228600" indent="-228600">
              <a:lnSpc>
                <a:spcPts val="1425"/>
              </a:lnSpc>
              <a:buFont typeface=""/>
              <a:buChar char="•"/>
            </a:pPr>
            <a:endParaRPr lang="sv-SE" sz="2400">
              <a:solidFill>
                <a:schemeClr val="tx1">
                  <a:lumMod val="75000"/>
                  <a:lumOff val="25000"/>
                </a:schemeClr>
              </a:solidFill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33712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3E50B8-DF61-C483-AFFD-72E214A6E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latin typeface="Garamond" panose="02020404030301010803" pitchFamily="18" charset="0"/>
              </a:rPr>
              <a:t>Styrelsen &amp; kansli 2025/2026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1EFA00-A03F-C6AC-A20C-437C404DC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5992"/>
            <a:ext cx="5959772" cy="5502008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r>
              <a:rPr lang="sv-SE" sz="9600">
                <a:latin typeface="Garamond"/>
              </a:rPr>
              <a:t>Alexandra Sterner, Ordförande</a:t>
            </a:r>
          </a:p>
          <a:p>
            <a:r>
              <a:rPr lang="sv-SE" sz="9600">
                <a:latin typeface="Garamond"/>
              </a:rPr>
              <a:t>Henrik Pettersson, Vice ordförande </a:t>
            </a:r>
          </a:p>
          <a:p>
            <a:r>
              <a:rPr lang="sv-SE" sz="9600">
                <a:latin typeface="Garamond"/>
              </a:rPr>
              <a:t>Anna Hübinette, Kassör</a:t>
            </a:r>
          </a:p>
          <a:p>
            <a:r>
              <a:rPr lang="sv-SE" sz="9600">
                <a:latin typeface="Garamond"/>
              </a:rPr>
              <a:t>Katarina Glennert, Ledamot</a:t>
            </a:r>
          </a:p>
          <a:p>
            <a:r>
              <a:rPr lang="sv-SE" sz="9600">
                <a:latin typeface="Garamond"/>
              </a:rPr>
              <a:t>Hasse Ekman, Ledamot</a:t>
            </a:r>
            <a:endParaRPr lang="sv-SE" sz="9600" err="1">
              <a:latin typeface="Garamond" panose="02020404030301010803" pitchFamily="18" charset="0"/>
            </a:endParaRPr>
          </a:p>
          <a:p>
            <a:r>
              <a:rPr lang="sv-SE" sz="9600">
                <a:latin typeface="Garamond"/>
              </a:rPr>
              <a:t>Kjell Björnstad, Ledamot</a:t>
            </a:r>
            <a:endParaRPr lang="sv-SE" sz="9600" err="1">
              <a:latin typeface="Garamond" panose="02020404030301010803" pitchFamily="18" charset="0"/>
            </a:endParaRPr>
          </a:p>
          <a:p>
            <a:r>
              <a:rPr lang="sv-SE" sz="9600">
                <a:latin typeface="Garamond"/>
              </a:rPr>
              <a:t>Thomas Hofstedt Ledamot</a:t>
            </a:r>
          </a:p>
          <a:p>
            <a:r>
              <a:rPr lang="sv-SE" sz="9600">
                <a:latin typeface="Garamond"/>
              </a:rPr>
              <a:t>Peter Bäckstrand, Suppleant</a:t>
            </a:r>
          </a:p>
          <a:p>
            <a:r>
              <a:rPr lang="sv-SE" sz="9600">
                <a:latin typeface="Garamond"/>
              </a:rPr>
              <a:t>Carl-Magnus Eriksson, Suppleant </a:t>
            </a:r>
          </a:p>
          <a:p>
            <a:endParaRPr lang="sv-SE" sz="9600">
              <a:latin typeface="Garamond"/>
            </a:endParaRPr>
          </a:p>
          <a:p>
            <a:r>
              <a:rPr lang="sv-SE" sz="9600">
                <a:latin typeface="Garamond"/>
              </a:rPr>
              <a:t>Jonas Thörn – Kansli</a:t>
            </a:r>
          </a:p>
          <a:p>
            <a:r>
              <a:rPr lang="sv-SE" sz="9600">
                <a:latin typeface="Garamond"/>
              </a:rPr>
              <a:t>Carina Thörn – Bokföring </a:t>
            </a:r>
          </a:p>
          <a:p>
            <a:endParaRPr lang="sv-SE"/>
          </a:p>
          <a:p>
            <a:endParaRPr lang="sv-SE"/>
          </a:p>
          <a:p>
            <a:pPr marL="0" indent="0">
              <a:buNone/>
            </a:pPr>
            <a:endParaRPr lang="sv-SE"/>
          </a:p>
          <a:p>
            <a:endParaRPr lang="sv-SE"/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0729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246091-7488-6F5C-59C1-3B0583AAA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latin typeface="Garamond" panose="02020404030301010803" pitchFamily="18" charset="0"/>
              </a:rPr>
              <a:t>Roller som krävs till ett lag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9265770-0B74-5E2F-4010-3DFFD76EE358}"/>
              </a:ext>
            </a:extLst>
          </p:cNvPr>
          <p:cNvSpPr txBox="1"/>
          <p:nvPr/>
        </p:nvSpPr>
        <p:spPr>
          <a:xfrm>
            <a:off x="139699" y="1270000"/>
            <a:ext cx="9339967" cy="5478423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r>
              <a:rPr lang="sv-SE" sz="1600" b="1">
                <a:latin typeface="Garamond" panose="02020404030301010803" pitchFamily="18" charset="0"/>
              </a:rPr>
              <a:t>Huvudtränare</a:t>
            </a:r>
            <a:endParaRPr lang="sv-SE" sz="1400" b="1">
              <a:latin typeface="Garamond" panose="02020404030301010803" pitchFamily="18" charset="0"/>
            </a:endParaRPr>
          </a:p>
          <a:p>
            <a:pPr lvl="1"/>
            <a:r>
              <a:rPr lang="sv-SE" sz="1400">
                <a:latin typeface="Garamond" panose="02020404030301010803" pitchFamily="18" charset="0"/>
              </a:rPr>
              <a:t>Planera och styra träningar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Coacha matcher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Rapportera in närvaro på Laget</a:t>
            </a: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Hjälptränare</a:t>
            </a:r>
            <a:endParaRPr lang="sv-SE" sz="1400" b="1">
              <a:latin typeface="Garamond" panose="02020404030301010803" pitchFamily="18" charset="0"/>
            </a:endParaRPr>
          </a:p>
          <a:p>
            <a:pPr lvl="1"/>
            <a:r>
              <a:rPr lang="sv-SE" sz="1400">
                <a:latin typeface="Garamond" panose="02020404030301010803" pitchFamily="18" charset="0"/>
              </a:rPr>
              <a:t>Deltar på träningar och matcher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Reserv till huvudtränaren</a:t>
            </a:r>
          </a:p>
          <a:p>
            <a:pPr indent="-187200"/>
            <a:endParaRPr lang="sv-SE" sz="1400" b="1">
              <a:latin typeface="Garamond" panose="02020404030301010803" pitchFamily="18" charset="0"/>
            </a:endParaRPr>
          </a:p>
          <a:p>
            <a:pPr indent="-187200"/>
            <a:endParaRPr lang="sv-SE" sz="1400" b="1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Mentor </a:t>
            </a:r>
            <a:r>
              <a:rPr lang="sv-SE" sz="1600" b="1" err="1">
                <a:latin typeface="Garamond" panose="02020404030301010803" pitchFamily="18" charset="0"/>
              </a:rPr>
              <a:t>A-Lag</a:t>
            </a:r>
            <a:r>
              <a:rPr lang="sv-SE" sz="1600" b="1">
                <a:latin typeface="Garamond" panose="02020404030301010803" pitchFamily="18" charset="0"/>
              </a:rPr>
              <a:t>/U-lag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Deltar på matcher och träningar</a:t>
            </a: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Lagansvarig 1-2 personer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Laget.se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Kommunikation med kansli &amp; handboll Väst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Skicka kallelser till träningar &amp; matcher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Jobbschema för egna sammandrag (sekretariat, matchvärd, kiosk)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(Ev. organisera lagevent &amp; cuper)</a:t>
            </a:r>
          </a:p>
          <a:p>
            <a:pPr indent="-187200"/>
            <a:endParaRPr lang="sv-SE" sz="1400" b="1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Lagkassa/Försäljning, </a:t>
            </a:r>
            <a:r>
              <a:rPr lang="sv-SE" sz="1600" b="1" err="1">
                <a:latin typeface="Garamond" panose="02020404030301010803" pitchFamily="18" charset="0"/>
              </a:rPr>
              <a:t>ev</a:t>
            </a:r>
            <a:r>
              <a:rPr lang="sv-SE" sz="1600" b="1">
                <a:latin typeface="Garamond" panose="02020404030301010803" pitchFamily="18" charset="0"/>
              </a:rPr>
              <a:t> kioskansvarig 1-3 personer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Hantera lagkassan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Organisera </a:t>
            </a:r>
            <a:r>
              <a:rPr lang="sv-SE" sz="1400" err="1">
                <a:latin typeface="Garamond" panose="02020404030301010803" pitchFamily="18" charset="0"/>
              </a:rPr>
              <a:t>ev</a:t>
            </a:r>
            <a:r>
              <a:rPr lang="sv-SE" sz="1400">
                <a:latin typeface="Garamond" panose="02020404030301010803" pitchFamily="18" charset="0"/>
              </a:rPr>
              <a:t> försäljningsaktiviteter för att fylla på lagkassan</a:t>
            </a:r>
          </a:p>
          <a:p>
            <a:pPr indent="-187200"/>
            <a:endParaRPr lang="sv-SE" sz="1400" b="1">
              <a:latin typeface="Garamond" panose="02020404030301010803" pitchFamily="18" charset="0"/>
            </a:endParaRPr>
          </a:p>
          <a:p>
            <a:pPr indent="-187200"/>
            <a:r>
              <a:rPr lang="sv-SE" sz="1600" b="1" err="1">
                <a:latin typeface="Garamond" panose="02020404030301010803" pitchFamily="18" charset="0"/>
              </a:rPr>
              <a:t>Helltoncup</a:t>
            </a:r>
            <a:r>
              <a:rPr lang="sv-SE" sz="1600" b="1">
                <a:latin typeface="Garamond" panose="02020404030301010803" pitchFamily="18" charset="0"/>
              </a:rPr>
              <a:t>-ansvarig 1-2 personer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Kontaktperson för </a:t>
            </a:r>
            <a:r>
              <a:rPr lang="sv-SE" sz="1400" err="1">
                <a:latin typeface="Garamond" panose="02020404030301010803" pitchFamily="18" charset="0"/>
              </a:rPr>
              <a:t>Helltoncup</a:t>
            </a:r>
            <a:endParaRPr lang="sv-SE" sz="1400">
              <a:latin typeface="Garamond" panose="02020404030301010803" pitchFamily="18" charset="0"/>
            </a:endParaRPr>
          </a:p>
          <a:p>
            <a:pPr lvl="1"/>
            <a:r>
              <a:rPr lang="sv-SE" sz="1400">
                <a:latin typeface="Garamond" panose="02020404030301010803" pitchFamily="18" charset="0"/>
              </a:rPr>
              <a:t>Ansvara att organisera vårt lags jobbschema för </a:t>
            </a:r>
            <a:r>
              <a:rPr lang="sv-SE" sz="1400" err="1">
                <a:latin typeface="Garamond" panose="02020404030301010803" pitchFamily="18" charset="0"/>
              </a:rPr>
              <a:t>Helltoncup</a:t>
            </a:r>
            <a:r>
              <a:rPr lang="sv-SE" sz="1400">
                <a:latin typeface="Garamond" panose="02020404030301010803" pitchFamily="18" charset="0"/>
              </a:rPr>
              <a:t> </a:t>
            </a:r>
          </a:p>
          <a:p>
            <a:pPr indent="-187200"/>
            <a:endParaRPr lang="sv-SE" sz="1400" b="1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Materialansvarig 1 person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Ansvarig för tröjor och övrig utrustning kommer med till matcher</a:t>
            </a:r>
          </a:p>
          <a:p>
            <a:pPr lvl="1"/>
            <a:r>
              <a:rPr lang="sv-SE" sz="1400">
                <a:latin typeface="Garamond" panose="02020404030301010803" pitchFamily="18" charset="0"/>
              </a:rPr>
              <a:t>Tejp och medicinväskan är påfylld</a:t>
            </a:r>
          </a:p>
          <a:p>
            <a:pPr indent="-187200"/>
            <a:endParaRPr lang="sv-SE" sz="1400" b="1" u="sng"/>
          </a:p>
        </p:txBody>
      </p:sp>
    </p:spTree>
    <p:extLst>
      <p:ext uri="{BB962C8B-B14F-4D97-AF65-F5344CB8AC3E}">
        <p14:creationId xmlns:p14="http://schemas.microsoft.com/office/powerpoint/2010/main" val="21901887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3C49F-1E97-7023-3E2C-E742E655B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9259DE-3674-FC2C-8F6B-29D898F24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>
                <a:latin typeface="Garamond" panose="02020404030301010803" pitchFamily="18" charset="0"/>
              </a:rPr>
              <a:t>Kontaktuppgifter</a:t>
            </a:r>
            <a:br>
              <a:rPr lang="sv-SE">
                <a:latin typeface="Garamond" panose="02020404030301010803" pitchFamily="18" charset="0"/>
              </a:rPr>
            </a:br>
            <a:endParaRPr lang="sv-SE">
              <a:latin typeface="Garamond" panose="02020404030301010803" pitchFamily="18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527F7F3-79F0-C245-F5EF-230A2C3B8EA1}"/>
              </a:ext>
            </a:extLst>
          </p:cNvPr>
          <p:cNvSpPr txBox="1"/>
          <p:nvPr/>
        </p:nvSpPr>
        <p:spPr>
          <a:xfrm>
            <a:off x="257175" y="1332495"/>
            <a:ext cx="10588891" cy="7171194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r>
              <a:rPr lang="sv-SE" sz="2800">
                <a:solidFill>
                  <a:schemeClr val="accent1"/>
                </a:solidFill>
                <a:latin typeface="Garamond" panose="02020404030301010803" pitchFamily="18" charset="0"/>
              </a:rPr>
              <a:t>Lag: </a:t>
            </a:r>
            <a:endParaRPr lang="sv-SE" sz="1400">
              <a:solidFill>
                <a:schemeClr val="accent1"/>
              </a:solidFill>
              <a:latin typeface="Garamond" panose="02020404030301010803" pitchFamily="18" charset="0"/>
            </a:endParaRPr>
          </a:p>
          <a:p>
            <a:pPr indent="-187200"/>
            <a:endParaRPr lang="sv-SE" sz="1600" u="sng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Ange namn, e-mailadress &amp; </a:t>
            </a:r>
            <a:r>
              <a:rPr lang="sv-SE" sz="1600" b="1" err="1">
                <a:latin typeface="Garamond" panose="02020404030301010803" pitchFamily="18" charset="0"/>
              </a:rPr>
              <a:t>mobilnr</a:t>
            </a:r>
            <a:r>
              <a:rPr lang="sv-SE" sz="1600" b="1">
                <a:latin typeface="Garamond" panose="02020404030301010803" pitchFamily="18" charset="0"/>
              </a:rPr>
              <a:t> för varje roll nedan:</a:t>
            </a: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Huvudtränare:</a:t>
            </a: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Hjälptränare:</a:t>
            </a: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Mentor A-lag/U-lag:</a:t>
            </a:r>
          </a:p>
          <a:p>
            <a:pPr lvl="1"/>
            <a:endParaRPr lang="sv-SE" sz="1600" u="sng">
              <a:latin typeface="Garamond" panose="02020404030301010803" pitchFamily="18" charset="0"/>
            </a:endParaRPr>
          </a:p>
          <a:p>
            <a:pPr lvl="1"/>
            <a:endParaRPr lang="sv-SE" sz="1600" u="sng">
              <a:latin typeface="Garamond" panose="02020404030301010803" pitchFamily="18" charset="0"/>
            </a:endParaRPr>
          </a:p>
          <a:p>
            <a:pPr lvl="1"/>
            <a:endParaRPr lang="sv-SE" sz="1600" u="sng">
              <a:latin typeface="Garamond" panose="02020404030301010803" pitchFamily="18" charset="0"/>
            </a:endParaRPr>
          </a:p>
          <a:p>
            <a:pPr lvl="1"/>
            <a:endParaRPr lang="sv-SE" sz="1600" u="sng">
              <a:latin typeface="Garamond" panose="02020404030301010803" pitchFamily="18" charset="0"/>
            </a:endParaRPr>
          </a:p>
          <a:p>
            <a:pPr lvl="1"/>
            <a:endParaRPr lang="sv-SE" sz="1600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6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>
              <a:latin typeface="Garamond" panose="02020404030301010803" pitchFamily="18" charset="0"/>
            </a:endParaRPr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</p:txBody>
      </p:sp>
    </p:spTree>
    <p:extLst>
      <p:ext uri="{BB962C8B-B14F-4D97-AF65-F5344CB8AC3E}">
        <p14:creationId xmlns:p14="http://schemas.microsoft.com/office/powerpoint/2010/main" val="2794191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6A91A-0486-AFBE-FA6A-FB21A7B4C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9F8F31-45AF-D6F7-FF5D-1ADF019E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latin typeface="Garamond" panose="02020404030301010803" pitchFamily="18" charset="0"/>
              </a:rPr>
              <a:t>Kontaktuppgifter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5F50653-BDA4-5F28-FE29-84A4C5BBE457}"/>
              </a:ext>
            </a:extLst>
          </p:cNvPr>
          <p:cNvSpPr txBox="1"/>
          <p:nvPr/>
        </p:nvSpPr>
        <p:spPr>
          <a:xfrm>
            <a:off x="126460" y="1332495"/>
            <a:ext cx="10564238" cy="8817799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endParaRPr lang="sv-SE" sz="900">
              <a:solidFill>
                <a:schemeClr val="accent1"/>
              </a:solidFill>
            </a:endParaRPr>
          </a:p>
          <a:p>
            <a:pPr indent="-187200"/>
            <a:r>
              <a:rPr lang="sv-SE">
                <a:latin typeface="Garamond" panose="02020404030301010803" pitchFamily="18" charset="0"/>
              </a:rPr>
              <a:t>Ange namn, e-mailadress &amp; </a:t>
            </a:r>
            <a:r>
              <a:rPr lang="sv-SE" err="1">
                <a:latin typeface="Garamond" panose="02020404030301010803" pitchFamily="18" charset="0"/>
              </a:rPr>
              <a:t>mobilnr</a:t>
            </a:r>
            <a:r>
              <a:rPr lang="sv-SE">
                <a:latin typeface="Garamond" panose="02020404030301010803" pitchFamily="18" charset="0"/>
              </a:rPr>
              <a:t> för varje roll nedan:</a:t>
            </a:r>
          </a:p>
          <a:p>
            <a:pPr indent="-187200"/>
            <a:r>
              <a:rPr lang="sv-SE">
                <a:latin typeface="Garamond" panose="02020404030301010803" pitchFamily="18" charset="0"/>
              </a:rPr>
              <a:t>Ska skickas fullt ifylld till kansliet på </a:t>
            </a:r>
            <a:r>
              <a:rPr lang="sv-SE">
                <a:solidFill>
                  <a:srgbClr val="0070C0"/>
                </a:solidFill>
                <a:latin typeface="Garamond" panose="020204040303010108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info@hellton.se</a:t>
            </a:r>
            <a:r>
              <a:rPr lang="sv-SE">
                <a:solidFill>
                  <a:srgbClr val="0070C0"/>
                </a:solidFill>
                <a:latin typeface="Garamond" panose="02020404030301010803" pitchFamily="18" charset="0"/>
              </a:rPr>
              <a:t> </a:t>
            </a:r>
            <a:r>
              <a:rPr lang="sv-SE">
                <a:latin typeface="Garamond" panose="02020404030301010803" pitchFamily="18" charset="0"/>
              </a:rPr>
              <a:t>senast 15 oktober.</a:t>
            </a:r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Lagansvarig</a:t>
            </a: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Lagkassa/Försäljning/ Kioskansvarig</a:t>
            </a: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r>
              <a:rPr lang="sv-SE" sz="1600" b="1" err="1">
                <a:latin typeface="Garamond" panose="02020404030301010803" pitchFamily="18" charset="0"/>
              </a:rPr>
              <a:t>Helltoncup</a:t>
            </a:r>
            <a:r>
              <a:rPr lang="sv-SE" sz="1600" b="1">
                <a:latin typeface="Garamond" panose="02020404030301010803" pitchFamily="18" charset="0"/>
              </a:rPr>
              <a:t>-ansvarig</a:t>
            </a: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r>
              <a:rPr lang="sv-SE" sz="1600" b="1">
                <a:latin typeface="Garamond" panose="02020404030301010803" pitchFamily="18" charset="0"/>
              </a:rPr>
              <a:t>Materialansvarig</a:t>
            </a:r>
          </a:p>
          <a:p>
            <a:pPr indent="-187200"/>
            <a:endParaRPr lang="sv-SE" sz="1600" b="1">
              <a:latin typeface="Garamond" panose="02020404030301010803" pitchFamily="18" charset="0"/>
            </a:endParaRPr>
          </a:p>
          <a:p>
            <a:pPr indent="-187200"/>
            <a:endParaRPr lang="sv-SE" sz="16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  <a:p>
            <a:pPr indent="-187200"/>
            <a:endParaRPr lang="sv-SE" sz="1400" b="1" u="sng"/>
          </a:p>
        </p:txBody>
      </p:sp>
    </p:spTree>
    <p:extLst>
      <p:ext uri="{BB962C8B-B14F-4D97-AF65-F5344CB8AC3E}">
        <p14:creationId xmlns:p14="http://schemas.microsoft.com/office/powerpoint/2010/main" val="66510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8D1CF-D768-BEC9-F319-FC8CFE2C6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0472C-5D53-6D05-6C95-B7607EA17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5992"/>
            <a:ext cx="5959772" cy="550200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sv-SE" sz="9600">
              <a:latin typeface="Garamond" panose="02020404030301010803" pitchFamily="18" charset="0"/>
            </a:endParaRPr>
          </a:p>
          <a:p>
            <a:endParaRPr lang="sv-SE"/>
          </a:p>
          <a:p>
            <a:endParaRPr lang="sv-SE"/>
          </a:p>
          <a:p>
            <a:pPr marL="0" indent="0">
              <a:buNone/>
            </a:pPr>
            <a:endParaRPr lang="sv-SE"/>
          </a:p>
          <a:p>
            <a:endParaRPr lang="sv-SE"/>
          </a:p>
          <a:p>
            <a:endParaRPr lang="sv-SE"/>
          </a:p>
        </p:txBody>
      </p:sp>
      <p:pic>
        <p:nvPicPr>
          <p:cNvPr id="4" name="Bildobjekt 3" descr="En bild som visar text, skärmbild, Teckensnitt, Tryck&#10;&#10;AI-genererat innehåll kan vara felaktigt.">
            <a:extLst>
              <a:ext uri="{FF2B5EF4-FFF2-40B4-BE49-F238E27FC236}">
                <a16:creationId xmlns:a16="http://schemas.microsoft.com/office/drawing/2014/main" id="{45FF3A8F-9587-C860-5FF0-E6DC2A227D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64"/>
            <a:ext cx="12192000" cy="685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02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>
                <a:latin typeface="Garamond" panose="02020404030301010803" pitchFamily="18" charset="0"/>
              </a:rPr>
              <a:t>Styrelsens fokus under året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35945A-BA89-626E-A7AA-387C69D6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9253893" cy="44709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z="2400">
                <a:latin typeface="Garamond"/>
              </a:rPr>
              <a:t>Organisationen – Vi växer som förening</a:t>
            </a:r>
            <a:endParaRPr lang="sv-SE"/>
          </a:p>
          <a:p>
            <a:r>
              <a:rPr lang="sv-SE" sz="2400">
                <a:latin typeface="Garamond"/>
              </a:rPr>
              <a:t>Delaktighet och engagemang - Föreningskänsla</a:t>
            </a:r>
          </a:p>
          <a:p>
            <a:r>
              <a:rPr lang="sv-SE" sz="2400">
                <a:latin typeface="Garamond"/>
              </a:rPr>
              <a:t>Kommunikation</a:t>
            </a:r>
          </a:p>
          <a:p>
            <a:r>
              <a:rPr lang="sv-SE" sz="2400">
                <a:latin typeface="Garamond"/>
              </a:rPr>
              <a:t>Utveckling - Få fler att spela handboll och ge bra förutsättningar till ledare</a:t>
            </a:r>
          </a:p>
          <a:p>
            <a:r>
              <a:rPr lang="sv-SE" sz="2400">
                <a:latin typeface="Garamond"/>
              </a:rPr>
              <a:t>Ordning och reda i förrådet och underlätta för alla</a:t>
            </a:r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latin typeface="Garamond"/>
              </a:rPr>
              <a:t>Se över utbildningsnivån genom hela organisationen</a:t>
            </a:r>
          </a:p>
          <a:p>
            <a:pPr marL="0" indent="0">
              <a:buNone/>
            </a:pPr>
            <a:endParaRPr lang="sv-SE" sz="2400">
              <a:latin typeface="Garamond"/>
            </a:endParaRPr>
          </a:p>
          <a:p>
            <a:pPr marL="0" indent="0">
              <a:buNone/>
            </a:pPr>
            <a:r>
              <a:rPr lang="sv-SE" sz="2400">
                <a:latin typeface="Garamond"/>
              </a:rPr>
              <a:t>Förändring måste få ta lite tid – Vi gör detta tillsammans</a:t>
            </a:r>
            <a:endParaRPr lang="sv-SE">
              <a:latin typeface="Garamond"/>
            </a:endParaRPr>
          </a:p>
          <a:p>
            <a:pPr marL="0" indent="0">
              <a:buNone/>
            </a:pPr>
            <a:endParaRPr lang="sv-SE" sz="2400">
              <a:highlight>
                <a:srgbClr val="FFFF00"/>
              </a:highlight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sv-SE" sz="2400">
              <a:highlight>
                <a:srgbClr val="FFFF00"/>
              </a:highligh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379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4D421-A2E5-07FB-BE7B-CE41882D0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9F90C2-4BD8-864C-D05C-A1CF7FA9C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r>
              <a:rPr lang="sv-SE">
                <a:latin typeface="Garamond"/>
              </a:rPr>
              <a:t>Styrelsens förväntningar på er som föräldrar</a:t>
            </a:r>
            <a:endParaRPr lang="sv-SE">
              <a:latin typeface="Garamond" panose="02020404030301010803" pitchFamily="18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9CA747-A6CC-06D6-80FC-4DF1BF52A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8596668" cy="447097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z="2400" dirty="0">
                <a:latin typeface="Garamond"/>
              </a:rPr>
              <a:t>Stötta och heja på era egna och andras barn</a:t>
            </a:r>
            <a:br>
              <a:rPr lang="sv-SE" sz="2400" dirty="0">
                <a:latin typeface="Garamond"/>
              </a:rPr>
            </a:br>
            <a:r>
              <a:rPr lang="sv-SE" dirty="0">
                <a:latin typeface="Garamond"/>
              </a:rPr>
              <a:t>- Uppmuntra i både med- och motgång</a:t>
            </a:r>
            <a:endParaRPr lang="sv-SE" dirty="0">
              <a:latin typeface="Garamond" panose="02020404030301010803" pitchFamily="18" charset="0"/>
            </a:endParaRPr>
          </a:p>
          <a:p>
            <a:r>
              <a:rPr lang="sv-SE" sz="2400" dirty="0">
                <a:latin typeface="Garamond"/>
              </a:rPr>
              <a:t>Skapa god stämning, respektera ledares och domares beslut</a:t>
            </a:r>
            <a:br>
              <a:rPr lang="sv-SE" sz="2400" dirty="0">
                <a:latin typeface="Garamond"/>
              </a:rPr>
            </a:br>
            <a:r>
              <a:rPr lang="sv-SE" dirty="0">
                <a:latin typeface="Garamond"/>
              </a:rPr>
              <a:t>- 48-timmarsregeln gäller vid synpunkter</a:t>
            </a:r>
          </a:p>
          <a:p>
            <a:r>
              <a:rPr lang="sv-SE" sz="2400" dirty="0">
                <a:latin typeface="Garamond"/>
              </a:rPr>
              <a:t>Hjälpa till på Hellton Cup</a:t>
            </a:r>
            <a:endParaRPr lang="sv-SE" sz="2400" dirty="0">
              <a:latin typeface="Garamond" panose="02020404030301010803" pitchFamily="18" charset="0"/>
            </a:endParaRPr>
          </a:p>
          <a:p>
            <a:r>
              <a:rPr lang="sv-SE" sz="2400" dirty="0">
                <a:latin typeface="Garamond"/>
              </a:rPr>
              <a:t>Hjälpa till i kiosken under lagens kioskveckor</a:t>
            </a:r>
          </a:p>
          <a:p>
            <a:r>
              <a:rPr lang="sv-SE" sz="2400" dirty="0">
                <a:latin typeface="Garamond"/>
              </a:rPr>
              <a:t>Hjälpa till runt laget i de roller som behövs för att avlasta ledarna</a:t>
            </a:r>
          </a:p>
          <a:p>
            <a:r>
              <a:rPr lang="sv-SE" sz="2400" dirty="0">
                <a:latin typeface="Garamond"/>
              </a:rPr>
              <a:t>Ta del av Kompassen</a:t>
            </a:r>
            <a:endParaRPr lang="sv-SE" sz="24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sv-SE" sz="2400">
              <a:latin typeface="Garamond"/>
            </a:endParaRPr>
          </a:p>
          <a:p>
            <a:pPr marL="0" indent="0">
              <a:buNone/>
            </a:pPr>
            <a:endParaRPr lang="sv-SE" sz="240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sv-SE" sz="2400">
              <a:highlight>
                <a:srgbClr val="FFFF00"/>
              </a:highlight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sv-SE" sz="2400">
              <a:highlight>
                <a:srgbClr val="FFFF00"/>
              </a:highligh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35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4C656-BD4E-A115-30E9-9D980257B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2BF2F6-348D-3F58-6864-E02232A4C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>
            <a:normAutofit/>
          </a:bodyPr>
          <a:lstStyle/>
          <a:p>
            <a:pPr algn="ctr"/>
            <a:r>
              <a:rPr lang="sv-SE" dirty="0" err="1">
                <a:latin typeface="Garamond"/>
              </a:rPr>
              <a:t>Helltoncup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46C6C7C-8066-D1F6-A87D-BC6AFE978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0383"/>
            <a:ext cx="8596668" cy="44709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sv-SE" sz="2400">
              <a:latin typeface="Garamond"/>
            </a:endParaRPr>
          </a:p>
          <a:p>
            <a:pPr marL="0" indent="0">
              <a:buNone/>
            </a:pPr>
            <a:endParaRPr lang="sv-SE" sz="240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sv-SE" sz="2400">
              <a:highlight>
                <a:srgbClr val="FFFF00"/>
              </a:highlight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sv-SE" sz="2400">
              <a:highlight>
                <a:srgbClr val="FFFF00"/>
              </a:highlight>
              <a:latin typeface="Garamond" panose="02020404030301010803" pitchFamily="18" charset="0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0B720463-A552-79A3-9AB5-096A1D7337D1}"/>
              </a:ext>
            </a:extLst>
          </p:cNvPr>
          <p:cNvSpPr txBox="1"/>
          <p:nvPr/>
        </p:nvSpPr>
        <p:spPr>
          <a:xfrm>
            <a:off x="1987295" y="1792224"/>
            <a:ext cx="4181856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28-30 Nov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Max antal lag 232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223 anmälda lag nu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13 Helltonlag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16 hallar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Övernattning 5 skolor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Hotell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Egna busslinjer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 err="1">
                <a:latin typeface="Garamond"/>
              </a:rPr>
              <a:t>Streama</a:t>
            </a:r>
            <a:r>
              <a:rPr lang="sv-SE" sz="2400" dirty="0">
                <a:latin typeface="Garamond"/>
              </a:rPr>
              <a:t> i alla hallar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Störst i Värmland</a:t>
            </a: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Fortsatt ha </a:t>
            </a:r>
            <a:r>
              <a:rPr lang="sv-SE" sz="2400" err="1">
                <a:latin typeface="Garamond"/>
              </a:rPr>
              <a:t>kvalitè</a:t>
            </a:r>
            <a:endParaRPr lang="sv-SE" sz="2400">
              <a:latin typeface="Garamond"/>
            </a:endParaRPr>
          </a:p>
          <a:p>
            <a:pPr marL="285750" indent="-285750">
              <a:buFont typeface="Arial"/>
              <a:buChar char="•"/>
            </a:pPr>
            <a:r>
              <a:rPr lang="sv-SE" sz="2400" dirty="0">
                <a:latin typeface="Garamond"/>
              </a:rPr>
              <a:t>Krävs att alla hjälps åt</a:t>
            </a:r>
          </a:p>
          <a:p>
            <a:pPr marL="285750" indent="-285750">
              <a:buFont typeface="Arial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4598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E71E54-7156-96D9-30BD-29435434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0783"/>
          </a:xfrm>
        </p:spPr>
        <p:txBody>
          <a:bodyPr/>
          <a:lstStyle/>
          <a:p>
            <a:r>
              <a:rPr lang="sv-SE">
                <a:latin typeface="Garamond"/>
              </a:rPr>
              <a:t>Ekonomi säsongen 2025/2026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35945A-BA89-626E-A7AA-387C69D68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0029"/>
            <a:ext cx="8924202" cy="447097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sv-SE" sz="2400">
                <a:latin typeface="Garamond"/>
              </a:rPr>
              <a:t>Har haft flera år med minusresultat, men 2024/2025 gick vi med en större vinst än budgeterat.</a:t>
            </a:r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latin typeface="Garamond"/>
              </a:rPr>
              <a:t>Vinsten ska sparas för att finnas som buffert i framtiden. </a:t>
            </a:r>
          </a:p>
          <a:p>
            <a:r>
              <a:rPr lang="sv-SE" sz="2400">
                <a:latin typeface="Garamond"/>
              </a:rPr>
              <a:t>Fokus för 2025/2026 är att skapa stabilitet i ekonomin. </a:t>
            </a:r>
          </a:p>
          <a:p>
            <a:r>
              <a:rPr lang="sv-SE" sz="2400">
                <a:latin typeface="Garamond"/>
              </a:rPr>
              <a:t>Pengar ska gå dit behovet finns. Särskilt där vi har fått göra extra besparingar tidigare. </a:t>
            </a:r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latin typeface="Garamond"/>
              </a:rPr>
              <a:t>Sänker medlemsavgiften från 600 kr till 500 kr p g a förbättrad ekonomi.</a:t>
            </a:r>
            <a:endParaRPr lang="en-US" sz="2400">
              <a:solidFill>
                <a:srgbClr val="000000"/>
              </a:solidFill>
              <a:latin typeface="Garamond"/>
            </a:endParaRPr>
          </a:p>
          <a:p>
            <a:r>
              <a:rPr lang="sv-SE" sz="2400">
                <a:latin typeface="Garamond"/>
              </a:rPr>
              <a:t>Stort antal anmälda lag till Hellton cup ger en hög intäkt även i år</a:t>
            </a:r>
            <a:endParaRPr lang="en-US" sz="2400">
              <a:solidFill>
                <a:srgbClr val="000000"/>
              </a:solidFill>
              <a:latin typeface="Garamond"/>
            </a:endParaRPr>
          </a:p>
          <a:p>
            <a:r>
              <a:rPr lang="sv-SE" sz="2400">
                <a:latin typeface="Garamond"/>
              </a:rPr>
              <a:t>Endast bingolottoförsäljning utanför butik. Inga krav på försäljning - men finns möjlighet att sälja för laget också.</a:t>
            </a:r>
            <a:endParaRPr lang="sv-SE"/>
          </a:p>
          <a:p>
            <a:pPr marL="0" indent="0">
              <a:buNone/>
            </a:pPr>
            <a:endParaRPr lang="sv-SE" sz="2400">
              <a:latin typeface="Garamond" panose="02020404030301010803" pitchFamily="18" charset="0"/>
            </a:endParaRPr>
          </a:p>
          <a:p>
            <a:endParaRPr lang="sv-SE" sz="24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965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 descr="En bild som visar text, Teckensnitt, skärmbild, logotyp&#10;&#10;AI-genererat innehåll kan vara felaktigt.">
            <a:extLst>
              <a:ext uri="{FF2B5EF4-FFF2-40B4-BE49-F238E27FC236}">
                <a16:creationId xmlns:a16="http://schemas.microsoft.com/office/drawing/2014/main" id="{C2653C39-0F20-C161-066F-0848101C3F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0659" y="127061"/>
            <a:ext cx="7848600" cy="2295525"/>
          </a:xfrm>
          <a:prstGeom prst="rect">
            <a:avLst/>
          </a:prstGeom>
        </p:spPr>
      </p:pic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F85056DC-8394-C786-5C36-453D31A3DED4}"/>
              </a:ext>
            </a:extLst>
          </p:cNvPr>
          <p:cNvSpPr txBox="1">
            <a:spLocks/>
          </p:cNvSpPr>
          <p:nvPr/>
        </p:nvSpPr>
        <p:spPr>
          <a:xfrm>
            <a:off x="648397" y="2419192"/>
            <a:ext cx="9261796" cy="44709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400">
                <a:latin typeface="Garamond"/>
              </a:rPr>
              <a:t>Lanseras i september och är för barn mellan 8-16 år. </a:t>
            </a:r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solidFill>
                  <a:srgbClr val="404040"/>
                </a:solidFill>
                <a:latin typeface="Garamond"/>
              </a:rPr>
              <a:t>Vi väntar på att vår ansökan ska bli godkänd för att kunna vara en förening där man kan använda Fritidskortet.</a:t>
            </a:r>
          </a:p>
          <a:p>
            <a:r>
              <a:rPr lang="sv-SE" sz="2400">
                <a:solidFill>
                  <a:srgbClr val="404040"/>
                </a:solidFill>
                <a:latin typeface="Garamond"/>
              </a:rPr>
              <a:t>Vårdnadshavare ansöker på Försäkringskassans hemsida om 500 kr per kalenderår och barn. Fakturan betalas därigenom också. Måste göras samtidigt som fakturan betalas. Går inte att få pengarna i efterhand.</a:t>
            </a:r>
            <a:endParaRPr lang="sv-SE"/>
          </a:p>
          <a:p>
            <a:r>
              <a:rPr lang="sv-SE" sz="2400">
                <a:latin typeface="Garamond"/>
              </a:rPr>
              <a:t>Föräldrar som inte har e-legitimation kan ansöka på blankett och fick man bostadsbidrag året innan så kan man få 2000 kr.</a:t>
            </a:r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latin typeface="Garamond"/>
              </a:rPr>
              <a:t>Måste sökas före 30 november och kan inte sparas till nästa år. </a:t>
            </a:r>
            <a:endParaRPr lang="sv-SE" sz="2400">
              <a:latin typeface="Garamond" panose="02020404030301010803" pitchFamily="18" charset="0"/>
            </a:endParaRPr>
          </a:p>
          <a:p>
            <a:r>
              <a:rPr lang="sv-SE" sz="2400">
                <a:latin typeface="Garamond"/>
              </a:rPr>
              <a:t>Nya pengar kommer 1 januari för 2026</a:t>
            </a:r>
            <a:endParaRPr lang="sv-SE" sz="240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sv-SE" sz="2400">
              <a:latin typeface="Garamond" panose="02020404030301010803" pitchFamily="18" charset="0"/>
            </a:endParaRPr>
          </a:p>
          <a:p>
            <a:endParaRPr lang="sv-SE" sz="240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646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8904F8-0B34-0321-8C62-FC4022288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latin typeface="Garamond" panose="02020404030301010803" pitchFamily="18" charset="0"/>
              </a:rPr>
              <a:t>Medlemsavgifter säsongen 2025/2026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FA9FC155-56BC-A7C3-449B-B7D6DA7E28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283378"/>
              </p:ext>
            </p:extLst>
          </p:nvPr>
        </p:nvGraphicFramePr>
        <p:xfrm>
          <a:off x="1351722" y="1401417"/>
          <a:ext cx="6629400" cy="3742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4300">
                  <a:extLst>
                    <a:ext uri="{9D8B030D-6E8A-4147-A177-3AD203B41FA5}">
                      <a16:colId xmlns:a16="http://schemas.microsoft.com/office/drawing/2014/main" val="965715222"/>
                    </a:ext>
                  </a:extLst>
                </a:gridCol>
                <a:gridCol w="1231817">
                  <a:extLst>
                    <a:ext uri="{9D8B030D-6E8A-4147-A177-3AD203B41FA5}">
                      <a16:colId xmlns:a16="http://schemas.microsoft.com/office/drawing/2014/main" val="357505313"/>
                    </a:ext>
                  </a:extLst>
                </a:gridCol>
                <a:gridCol w="1227534">
                  <a:extLst>
                    <a:ext uri="{9D8B030D-6E8A-4147-A177-3AD203B41FA5}">
                      <a16:colId xmlns:a16="http://schemas.microsoft.com/office/drawing/2014/main" val="4294879231"/>
                    </a:ext>
                  </a:extLst>
                </a:gridCol>
                <a:gridCol w="1288198">
                  <a:extLst>
                    <a:ext uri="{9D8B030D-6E8A-4147-A177-3AD203B41FA5}">
                      <a16:colId xmlns:a16="http://schemas.microsoft.com/office/drawing/2014/main" val="663251769"/>
                    </a:ext>
                  </a:extLst>
                </a:gridCol>
                <a:gridCol w="1207551">
                  <a:extLst>
                    <a:ext uri="{9D8B030D-6E8A-4147-A177-3AD203B41FA5}">
                      <a16:colId xmlns:a16="http://schemas.microsoft.com/office/drawing/2014/main" val="769623126"/>
                    </a:ext>
                  </a:extLst>
                </a:gridCol>
              </a:tblGrid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Åldersklass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Födda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Medlemsavgift 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Tävlingsavgift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Summa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7488206"/>
                  </a:ext>
                </a:extLst>
              </a:tr>
              <a:tr h="235734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U-4 och yngre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-21 och senare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200:-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 200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6958217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U-8-5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17-18-19-20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500:-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200">
                          <a:effectLst/>
                          <a:latin typeface="Times New Roman"/>
                          <a:cs typeface="Times New Roman"/>
                        </a:rPr>
                        <a:t>500 kr</a:t>
                      </a:r>
                      <a:endParaRPr lang="sv-SE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0150316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U-10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-15-16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500:-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200">
                          <a:effectLst/>
                          <a:latin typeface="Times New Roman"/>
                          <a:cs typeface="Times New Roman"/>
                        </a:rPr>
                        <a:t>600 kr</a:t>
                      </a:r>
                      <a:endParaRPr lang="sv-SE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4918553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U-12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-13-14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500:-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800:-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1300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1682063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U-14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-11-12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500:-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900:-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 1400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8134903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U-16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-09-10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500:-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1000:-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 1500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6570364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U-18 och Senior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-08 och äldre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500:-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1100:-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 1600 kr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1922154"/>
                  </a:ext>
                </a:extLst>
              </a:tr>
              <a:tr h="913468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Familj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(ej fam. medlem fr. 18 år)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1000:-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Tävlingsavgift för aktiva skall betalas enligt ovan.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6642819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Styrelse och Ledare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500:-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344024"/>
                  </a:ext>
                </a:extLst>
              </a:tr>
              <a:tr h="432178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Supporter/Stödmedlem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300:-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Ej rösträtt på årsmöte.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0790903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r>
                        <a:rPr lang="sv-SE" sz="1100">
                          <a:effectLst/>
                        </a:rPr>
                        <a:t> Para</a:t>
                      </a:r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sv-SE" sz="1200">
                          <a:effectLst/>
                          <a:latin typeface="Times New Roman"/>
                          <a:ea typeface="Times New Roman" panose="02020603050405020304" pitchFamily="18" charset="0"/>
                          <a:cs typeface="Times New Roman"/>
                        </a:rPr>
                        <a:t>200:-</a:t>
                      </a:r>
                      <a:endParaRPr lang="sv-SE" sz="1200">
                        <a:effectLst/>
                        <a:latin typeface="Times New 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endParaRPr lang="sv-S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358667"/>
                  </a:ext>
                </a:extLst>
              </a:tr>
              <a:tr h="216090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sv-SE" sz="110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sv-SE" sz="1200">
                        <a:effectLst/>
                        <a:latin typeface="Times New Roman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sv-SE" sz="1200">
                        <a:effectLst/>
                        <a:latin typeface="Times New Roman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endParaRPr lang="sv-SE" sz="1200">
                        <a:effectLst/>
                        <a:latin typeface="Times New Roman"/>
                        <a:ea typeface="Times New Roman" panose="02020603050405020304" pitchFamily="18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299631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2E4C0676-DC24-826D-ACA9-62D9574BA49C}"/>
              </a:ext>
            </a:extLst>
          </p:cNvPr>
          <p:cNvSpPr txBox="1"/>
          <p:nvPr/>
        </p:nvSpPr>
        <p:spPr>
          <a:xfrm>
            <a:off x="1351722" y="5137241"/>
            <a:ext cx="6102626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kumimoji="0" lang="sv-SE" altLang="sv-SE" sz="1800" b="0" i="0" u="none" strike="noStrike" cap="none" normalizeH="0" baseline="0">
                <a:ln>
                  <a:noFill/>
                </a:ln>
                <a:effectLst/>
                <a:latin typeface="Garamond"/>
                <a:ea typeface="Times New Roman" panose="02020603050405020304" pitchFamily="18" charset="0"/>
                <a:cs typeface="Calibri"/>
              </a:rPr>
              <a:t>För deltagande i tävlingsspel (matcher/cuper) skall medlemsavgiften och tävlingsavgiften vara betald </a:t>
            </a:r>
            <a:r>
              <a:rPr kumimoji="0" lang="sv-SE" altLang="sv-SE" sz="1800" b="1" i="0" u="none" strike="noStrike" cap="none" normalizeH="0" baseline="0">
                <a:ln>
                  <a:noFill/>
                </a:ln>
                <a:effectLst/>
                <a:latin typeface="Garamond"/>
                <a:ea typeface="Times New Roman" panose="02020603050405020304" pitchFamily="18" charset="0"/>
                <a:cs typeface="Calibri"/>
              </a:rPr>
              <a:t>senast den 1 oktober </a:t>
            </a:r>
            <a:r>
              <a:rPr lang="sv-SE" altLang="sv-SE" b="1">
                <a:latin typeface="Garamond"/>
                <a:ea typeface="Times New Roman" panose="02020603050405020304" pitchFamily="18" charset="0"/>
                <a:cs typeface="Calibri"/>
              </a:rPr>
              <a:t>2025</a:t>
            </a:r>
            <a:r>
              <a:rPr kumimoji="0" lang="sv-SE" altLang="sv-SE" sz="1800" b="1" i="0" u="none" strike="noStrike" cap="none" normalizeH="0" baseline="0">
                <a:ln>
                  <a:noFill/>
                </a:ln>
                <a:effectLst/>
                <a:latin typeface="Garamond"/>
                <a:ea typeface="Times New Roman" panose="02020603050405020304" pitchFamily="18" charset="0"/>
                <a:cs typeface="Calibri"/>
              </a:rPr>
              <a:t>.</a:t>
            </a:r>
            <a:r>
              <a:rPr kumimoji="0" lang="sv-SE" altLang="sv-SE" sz="1800" b="0" i="0" u="none" strike="noStrike" cap="none" normalizeH="0" baseline="0">
                <a:ln>
                  <a:noFill/>
                </a:ln>
                <a:effectLst/>
                <a:latin typeface="Garamond"/>
                <a:ea typeface="Times New Roman" panose="02020603050405020304" pitchFamily="18" charset="0"/>
                <a:cs typeface="Calibri"/>
              </a:rPr>
              <a:t> Skall det vara deltagande i cuper innan detta datum skall medlemsavgift betalas in senast dagen innan cup. </a:t>
            </a:r>
            <a:endParaRPr lang="sv-SE">
              <a:latin typeface="Garamond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927006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B8AA0B5AF6B714B82A8B666D9B6AA17" ma:contentTypeVersion="3" ma:contentTypeDescription="Skapa ett nytt dokument." ma:contentTypeScope="" ma:versionID="5ccd40bb05fd6e951dd34ff735c8066d">
  <xsd:schema xmlns:xsd="http://www.w3.org/2001/XMLSchema" xmlns:xs="http://www.w3.org/2001/XMLSchema" xmlns:p="http://schemas.microsoft.com/office/2006/metadata/properties" xmlns:ns2="e4c46f2a-2b53-435b-9dfc-70a2d85fd108" targetNamespace="http://schemas.microsoft.com/office/2006/metadata/properties" ma:root="true" ma:fieldsID="723583f372948ab53aabcb453cf2f2ed" ns2:_="">
    <xsd:import namespace="e4c46f2a-2b53-435b-9dfc-70a2d85fd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c46f2a-2b53-435b-9dfc-70a2d85fd1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D9E3A4-8BC7-4995-9A90-807DD317A66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05AB017-F24A-40EF-AF39-201286CC38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1AD48C-BECF-42BD-8D4E-9F09CD31281F}">
  <ds:schemaRefs>
    <ds:schemaRef ds:uri="e4c46f2a-2b53-435b-9dfc-70a2d85fd1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Application>Microsoft Office PowerPoint</Application>
  <PresentationFormat>Widescreen</PresentationFormat>
  <Slides>22</Slides>
  <Notes>13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Fasett</vt:lpstr>
      <vt:lpstr>PowerPoint Presentation</vt:lpstr>
      <vt:lpstr>Styrelsen &amp; kansli 2025/2026</vt:lpstr>
      <vt:lpstr>PowerPoint Presentation</vt:lpstr>
      <vt:lpstr>Styrelsens fokus under året</vt:lpstr>
      <vt:lpstr>Styrelsens förväntningar på er som föräldrar</vt:lpstr>
      <vt:lpstr>Helltoncup</vt:lpstr>
      <vt:lpstr>Ekonomi säsongen 2025/2026</vt:lpstr>
      <vt:lpstr>PowerPoint Presentation</vt:lpstr>
      <vt:lpstr>Medlemsavgifter säsongen 2025/2026</vt:lpstr>
      <vt:lpstr>Kioskveckor – Deltagande vid Div 1-matcher</vt:lpstr>
      <vt:lpstr>Bra att veta inför föräldramöte</vt:lpstr>
      <vt:lpstr>Kiosk</vt:lpstr>
      <vt:lpstr>Lagkassa</vt:lpstr>
      <vt:lpstr>Träningstider</vt:lpstr>
      <vt:lpstr>Barn och Ungdomsgruppen</vt:lpstr>
      <vt:lpstr>PowerPoint Presentation</vt:lpstr>
      <vt:lpstr>Barn-/ungdomsgruppens fokus </vt:lpstr>
      <vt:lpstr>Barn-/Ungdom </vt:lpstr>
      <vt:lpstr>PowerPoint Presentation</vt:lpstr>
      <vt:lpstr>Roller som krävs till ett lag</vt:lpstr>
      <vt:lpstr>Kontaktuppgifter </vt:lpstr>
      <vt:lpstr>Kontaktuppgifter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Göthlin</dc:creator>
  <cp:revision>262</cp:revision>
  <dcterms:created xsi:type="dcterms:W3CDTF">2023-09-18T15:23:39Z</dcterms:created>
  <dcterms:modified xsi:type="dcterms:W3CDTF">2025-08-29T11:10:37Z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0x010100DB8AA0B5AF6B714B82A8B666D9B6AA17</vt:lpwstr>
  </property>
</Properties>
</file>