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5"/>
  </p:notes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85" autoAdjust="0"/>
  </p:normalViewPr>
  <p:slideViewPr>
    <p:cSldViewPr snapToGrid="0">
      <p:cViewPr varScale="1">
        <p:scale>
          <a:sx n="93" d="100"/>
          <a:sy n="93" d="100"/>
        </p:scale>
        <p:origin x="39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ias Göthlin" userId="fecd06ed-494a-4576-84fb-295f1cf80314" providerId="ADAL" clId="{2309BCD1-CC99-4907-93FC-3AD984C4A867}"/>
    <pc:docChg chg="custSel addSld delSld modSld">
      <pc:chgData name="Mattias Göthlin" userId="fecd06ed-494a-4576-84fb-295f1cf80314" providerId="ADAL" clId="{2309BCD1-CC99-4907-93FC-3AD984C4A867}" dt="2025-03-02T16:54:34.609" v="1247" actId="20577"/>
      <pc:docMkLst>
        <pc:docMk/>
      </pc:docMkLst>
      <pc:sldChg chg="del">
        <pc:chgData name="Mattias Göthlin" userId="fecd06ed-494a-4576-84fb-295f1cf80314" providerId="ADAL" clId="{2309BCD1-CC99-4907-93FC-3AD984C4A867}" dt="2025-02-28T19:14:52.306" v="475" actId="2696"/>
        <pc:sldMkLst>
          <pc:docMk/>
          <pc:sldMk cId="2190188747" sldId="259"/>
        </pc:sldMkLst>
      </pc:sldChg>
      <pc:sldChg chg="del">
        <pc:chgData name="Mattias Göthlin" userId="fecd06ed-494a-4576-84fb-295f1cf80314" providerId="ADAL" clId="{2309BCD1-CC99-4907-93FC-3AD984C4A867}" dt="2025-02-28T19:14:54.964" v="476" actId="2696"/>
        <pc:sldMkLst>
          <pc:docMk/>
          <pc:sldMk cId="279419141" sldId="260"/>
        </pc:sldMkLst>
      </pc:sldChg>
      <pc:sldChg chg="del">
        <pc:chgData name="Mattias Göthlin" userId="fecd06ed-494a-4576-84fb-295f1cf80314" providerId="ADAL" clId="{2309BCD1-CC99-4907-93FC-3AD984C4A867}" dt="2025-02-28T19:15:01.012" v="477" actId="2696"/>
        <pc:sldMkLst>
          <pc:docMk/>
          <pc:sldMk cId="665104470" sldId="261"/>
        </pc:sldMkLst>
      </pc:sldChg>
      <pc:sldChg chg="modSp mod">
        <pc:chgData name="Mattias Göthlin" userId="fecd06ed-494a-4576-84fb-295f1cf80314" providerId="ADAL" clId="{2309BCD1-CC99-4907-93FC-3AD984C4A867}" dt="2025-03-02T08:19:38.152" v="1218" actId="20577"/>
        <pc:sldMkLst>
          <pc:docMk/>
          <pc:sldMk cId="3434864059" sldId="262"/>
        </pc:sldMkLst>
        <pc:spChg chg="mod">
          <ac:chgData name="Mattias Göthlin" userId="fecd06ed-494a-4576-84fb-295f1cf80314" providerId="ADAL" clId="{2309BCD1-CC99-4907-93FC-3AD984C4A867}" dt="2025-02-28T19:14:09.141" v="469" actId="1076"/>
          <ac:spMkLst>
            <pc:docMk/>
            <pc:sldMk cId="3434864059" sldId="262"/>
            <ac:spMk id="2" creationId="{42B0136E-E27F-02A1-EA92-936517051373}"/>
          </ac:spMkLst>
        </pc:spChg>
        <pc:spChg chg="mod">
          <ac:chgData name="Mattias Göthlin" userId="fecd06ed-494a-4576-84fb-295f1cf80314" providerId="ADAL" clId="{2309BCD1-CC99-4907-93FC-3AD984C4A867}" dt="2025-03-02T08:19:38.152" v="1218" actId="20577"/>
          <ac:spMkLst>
            <pc:docMk/>
            <pc:sldMk cId="3434864059" sldId="262"/>
            <ac:spMk id="3" creationId="{A810D5FA-B64C-C10C-6183-255CDAD7C1A9}"/>
          </ac:spMkLst>
        </pc:spChg>
      </pc:sldChg>
      <pc:sldChg chg="del">
        <pc:chgData name="Mattias Göthlin" userId="fecd06ed-494a-4576-84fb-295f1cf80314" providerId="ADAL" clId="{2309BCD1-CC99-4907-93FC-3AD984C4A867}" dt="2025-02-28T19:14:49.538" v="474" actId="2696"/>
        <pc:sldMkLst>
          <pc:docMk/>
          <pc:sldMk cId="2191429255" sldId="263"/>
        </pc:sldMkLst>
      </pc:sldChg>
      <pc:sldChg chg="addSp delSp modSp new mod">
        <pc:chgData name="Mattias Göthlin" userId="fecd06ed-494a-4576-84fb-295f1cf80314" providerId="ADAL" clId="{2309BCD1-CC99-4907-93FC-3AD984C4A867}" dt="2025-03-02T16:54:34.609" v="1247" actId="20577"/>
        <pc:sldMkLst>
          <pc:docMk/>
          <pc:sldMk cId="3956277801" sldId="263"/>
        </pc:sldMkLst>
        <pc:spChg chg="add mod">
          <ac:chgData name="Mattias Göthlin" userId="fecd06ed-494a-4576-84fb-295f1cf80314" providerId="ADAL" clId="{2309BCD1-CC99-4907-93FC-3AD984C4A867}" dt="2025-03-02T16:54:34.609" v="1247" actId="20577"/>
          <ac:spMkLst>
            <pc:docMk/>
            <pc:sldMk cId="3956277801" sldId="263"/>
            <ac:spMk id="4" creationId="{C62C50D4-39D3-275C-A83F-4D37C751981B}"/>
          </ac:spMkLst>
        </pc:spChg>
      </pc:sldChg>
      <pc:sldChg chg="del">
        <pc:chgData name="Mattias Göthlin" userId="fecd06ed-494a-4576-84fb-295f1cf80314" providerId="ADAL" clId="{2309BCD1-CC99-4907-93FC-3AD984C4A867}" dt="2025-02-28T19:14:29.012" v="470" actId="2696"/>
        <pc:sldMkLst>
          <pc:docMk/>
          <pc:sldMk cId="2386814336" sldId="264"/>
        </pc:sldMkLst>
      </pc:sldChg>
      <pc:sldChg chg="del">
        <pc:chgData name="Mattias Göthlin" userId="fecd06ed-494a-4576-84fb-295f1cf80314" providerId="ADAL" clId="{2309BCD1-CC99-4907-93FC-3AD984C4A867}" dt="2025-02-28T19:14:45.857" v="473" actId="2696"/>
        <pc:sldMkLst>
          <pc:docMk/>
          <pc:sldMk cId="1137905853" sldId="265"/>
        </pc:sldMkLst>
      </pc:sldChg>
      <pc:sldChg chg="del">
        <pc:chgData name="Mattias Göthlin" userId="fecd06ed-494a-4576-84fb-295f1cf80314" providerId="ADAL" clId="{2309BCD1-CC99-4907-93FC-3AD984C4A867}" dt="2025-02-28T19:14:42.223" v="472" actId="2696"/>
        <pc:sldMkLst>
          <pc:docMk/>
          <pc:sldMk cId="3918414868" sldId="266"/>
        </pc:sldMkLst>
      </pc:sldChg>
      <pc:sldChg chg="del">
        <pc:chgData name="Mattias Göthlin" userId="fecd06ed-494a-4576-84fb-295f1cf80314" providerId="ADAL" clId="{2309BCD1-CC99-4907-93FC-3AD984C4A867}" dt="2025-02-28T19:14:35.139" v="471" actId="2696"/>
        <pc:sldMkLst>
          <pc:docMk/>
          <pc:sldMk cId="2045148908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2025-03-01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2B0136E-E27F-02A1-EA92-936517051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743164"/>
            <a:ext cx="8596668" cy="664396"/>
          </a:xfrm>
        </p:spPr>
        <p:txBody>
          <a:bodyPr/>
          <a:lstStyle/>
          <a:p>
            <a:pPr algn="ctr"/>
            <a:r>
              <a:rPr lang="sv-SE" dirty="0">
                <a:latin typeface="Garamond" panose="02020404030301010803" pitchFamily="18" charset="0"/>
              </a:rPr>
              <a:t>Ledarmöte U10-U16 2025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810D5FA-B64C-C10C-6183-255CDAD7C1A9}"/>
              </a:ext>
            </a:extLst>
          </p:cNvPr>
          <p:cNvSpPr txBox="1"/>
          <p:nvPr/>
        </p:nvSpPr>
        <p:spPr>
          <a:xfrm>
            <a:off x="794083" y="1157591"/>
            <a:ext cx="8982215" cy="4401205"/>
          </a:xfrm>
          <a:prstGeom prst="rect">
            <a:avLst/>
          </a:prstGeom>
          <a:noFill/>
        </p:spPr>
        <p:txBody>
          <a:bodyPr wrap="square" numCol="1">
            <a:spAutoFit/>
          </a:bodyPr>
          <a:lstStyle/>
          <a:p>
            <a:pPr marL="270000" lvl="1"/>
            <a:endParaRPr lang="sv-SE" sz="2800" b="1" dirty="0">
              <a:latin typeface="Garamond" panose="02020404030301010803" pitchFamily="18" charset="0"/>
            </a:endParaRPr>
          </a:p>
          <a:p>
            <a:pPr marL="270000" lvl="1"/>
            <a:endParaRPr lang="sv-SE" sz="2800" b="1" dirty="0">
              <a:latin typeface="Garamond" panose="02020404030301010803" pitchFamily="18" charset="0"/>
            </a:endParaRPr>
          </a:p>
          <a:p>
            <a:pPr marL="270000" lvl="1"/>
            <a:r>
              <a:rPr lang="sv-SE" sz="2800" b="1" dirty="0">
                <a:latin typeface="Garamond" panose="02020404030301010803" pitchFamily="18" charset="0"/>
              </a:rPr>
              <a:t>Agenda</a:t>
            </a:r>
          </a:p>
          <a:p>
            <a:pPr marL="61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b="1" dirty="0">
                <a:latin typeface="Garamond" panose="02020404030301010803" pitchFamily="18" charset="0"/>
              </a:rPr>
              <a:t>Hur ser lagen ut för kommande säsong 25/26, Ledare/tränare. Spelarunderlag per lag.</a:t>
            </a:r>
          </a:p>
          <a:p>
            <a:pPr marL="61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b="1" dirty="0">
                <a:latin typeface="Garamond" panose="02020404030301010803" pitchFamily="18" charset="0"/>
              </a:rPr>
              <a:t>Serier / Cuper mm.</a:t>
            </a:r>
          </a:p>
          <a:p>
            <a:pPr marL="61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b="1" dirty="0">
                <a:latin typeface="Garamond" panose="02020404030301010803" pitchFamily="18" charset="0"/>
              </a:rPr>
              <a:t>Behöver vi låna spelare mellan lagen, hur gör vi det på bästa sätt?</a:t>
            </a:r>
          </a:p>
          <a:p>
            <a:pPr marL="61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b="1" dirty="0">
                <a:latin typeface="Garamond" panose="02020404030301010803" pitchFamily="18" charset="0"/>
              </a:rPr>
              <a:t>Träningar efter säsongsslut</a:t>
            </a:r>
          </a:p>
          <a:p>
            <a:pPr marL="6129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2000" b="1" dirty="0">
                <a:latin typeface="Garamond" panose="02020404030301010803" pitchFamily="18" charset="0"/>
              </a:rPr>
              <a:t>Övrig info</a:t>
            </a:r>
            <a:endParaRPr lang="sv-SE" sz="1600" b="1" dirty="0">
              <a:latin typeface="Garamond" panose="02020404030301010803" pitchFamily="18" charset="0"/>
            </a:endParaRPr>
          </a:p>
          <a:p>
            <a:r>
              <a:rPr lang="sv-SE" sz="1600" b="1" dirty="0">
                <a:latin typeface="Garamond" panose="02020404030301010803" pitchFamily="18" charset="0"/>
              </a:rPr>
              <a:t>  </a:t>
            </a:r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3434864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C62C50D4-39D3-275C-A83F-4D37C751981B}"/>
              </a:ext>
            </a:extLst>
          </p:cNvPr>
          <p:cNvSpPr txBox="1"/>
          <p:nvPr/>
        </p:nvSpPr>
        <p:spPr>
          <a:xfrm>
            <a:off x="780836" y="698323"/>
            <a:ext cx="8075487" cy="5593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00" lvl="1"/>
            <a:r>
              <a:rPr lang="sv-SE" sz="1800" b="1" dirty="0">
                <a:latin typeface="Garamond" panose="02020404030301010803" pitchFamily="18" charset="0"/>
              </a:rPr>
              <a:t>Hur ser lagen ut för kommande säsong 25/26, har vi samma </a:t>
            </a:r>
            <a:r>
              <a:rPr lang="sv-SE" b="1" dirty="0">
                <a:latin typeface="Garamond" panose="02020404030301010803" pitchFamily="18" charset="0"/>
              </a:rPr>
              <a:t>l</a:t>
            </a:r>
            <a:r>
              <a:rPr lang="sv-SE" sz="1800" b="1" dirty="0">
                <a:latin typeface="Garamond" panose="02020404030301010803" pitchFamily="18" charset="0"/>
              </a:rPr>
              <a:t>edare/tränare</a:t>
            </a:r>
            <a:r>
              <a:rPr lang="sv-SE" b="1" dirty="0">
                <a:latin typeface="Garamond" panose="02020404030301010803" pitchFamily="18" charset="0"/>
              </a:rPr>
              <a:t> för kommande säsong samt hur ser spelarunderlaget ut?</a:t>
            </a: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Se sammanställning </a:t>
            </a:r>
            <a:r>
              <a:rPr lang="sv-SE" b="1" dirty="0" err="1">
                <a:latin typeface="Garamond" panose="02020404030301010803" pitchFamily="18" charset="0"/>
              </a:rPr>
              <a:t>excellista</a:t>
            </a:r>
            <a:r>
              <a:rPr lang="sv-SE" b="1" dirty="0">
                <a:latin typeface="Garamond" panose="02020404030301010803" pitchFamily="18" charset="0"/>
              </a:rPr>
              <a:t>. </a:t>
            </a:r>
          </a:p>
          <a:p>
            <a:pPr marL="270000" lvl="1"/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Diskussion om vilka serier som är tänkt att spelas kommande säsong.</a:t>
            </a: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Ska vara inlämnat till Jonas </a:t>
            </a:r>
            <a:r>
              <a:rPr lang="sv-SE" b="1">
                <a:latin typeface="Garamond" panose="02020404030301010803" pitchFamily="18" charset="0"/>
              </a:rPr>
              <a:t>Thörn senast?</a:t>
            </a:r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r>
              <a:rPr lang="sv-SE" sz="1800" b="1" dirty="0">
                <a:latin typeface="Garamond" panose="02020404030301010803" pitchFamily="18" charset="0"/>
              </a:rPr>
              <a:t>Serier / </a:t>
            </a:r>
            <a:r>
              <a:rPr lang="sv-SE" sz="1800" b="1" i="1" dirty="0">
                <a:latin typeface="Garamond" panose="02020404030301010803" pitchFamily="18" charset="0"/>
              </a:rPr>
              <a:t>Cuper mm. </a:t>
            </a:r>
            <a:r>
              <a:rPr lang="sv-SE" sz="1800" b="1" dirty="0">
                <a:latin typeface="Garamond" panose="02020404030301010803" pitchFamily="18" charset="0"/>
              </a:rPr>
              <a:t>Hur tänker ni här inför kommande säsong?</a:t>
            </a:r>
          </a:p>
          <a:p>
            <a:pPr marL="270000" lvl="1"/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Träningstider efter säsongsslut? Halltider….</a:t>
            </a:r>
          </a:p>
          <a:p>
            <a:pPr marL="270000" lvl="1"/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Mentorer säsong 25/26</a:t>
            </a:r>
          </a:p>
          <a:p>
            <a:pPr marL="270000" lvl="1"/>
            <a:endParaRPr lang="sv-SE" b="1" dirty="0">
              <a:latin typeface="Garamond" panose="02020404030301010803" pitchFamily="18" charset="0"/>
            </a:endParaRPr>
          </a:p>
          <a:p>
            <a:pPr marL="270000" lvl="1"/>
            <a:r>
              <a:rPr lang="sv-SE" b="1" dirty="0">
                <a:latin typeface="Garamond" panose="02020404030301010803" pitchFamily="18" charset="0"/>
              </a:rPr>
              <a:t>Övrig info</a:t>
            </a:r>
          </a:p>
          <a:p>
            <a:pPr marL="270000" lvl="1"/>
            <a:endParaRPr lang="sv-SE" sz="1800" b="1" dirty="0">
              <a:latin typeface="Garamond" panose="02020404030301010803" pitchFamily="18" charset="0"/>
            </a:endParaRPr>
          </a:p>
          <a:p>
            <a:pPr marL="270000" lvl="1"/>
            <a:endParaRPr lang="sv-SE" sz="1800" b="1" dirty="0">
              <a:latin typeface="Garamond" panose="02020404030301010803" pitchFamily="18" charset="0"/>
            </a:endParaRPr>
          </a:p>
          <a:p>
            <a:pPr marL="270000" lvl="1"/>
            <a:endParaRPr lang="sv-SE" sz="1800" b="1" dirty="0">
              <a:latin typeface="Garamond" panose="02020404030301010803" pitchFamily="18" charset="0"/>
            </a:endParaRPr>
          </a:p>
          <a:p>
            <a:pPr marL="270000" lvl="1">
              <a:lnSpc>
                <a:spcPct val="150000"/>
              </a:lnSpc>
            </a:pPr>
            <a:endParaRPr lang="sv-SE" sz="1800" b="1" dirty="0">
              <a:latin typeface="Garamond" panose="02020404030301010803" pitchFamily="18" charset="0"/>
            </a:endParaRPr>
          </a:p>
          <a:p>
            <a:pPr marL="270000" lvl="1">
              <a:lnSpc>
                <a:spcPct val="150000"/>
              </a:lnSpc>
            </a:pPr>
            <a:endParaRPr lang="sv-SE" sz="18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7780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a1fe8f8-62c5-428a-8034-038bc8a6cf66}" enabled="0" method="" siteId="{fa1fe8f8-62c5-428a-8034-038bc8a6cf6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3828</TotalTime>
  <Words>119</Words>
  <Application>Microsoft Office PowerPoint</Application>
  <PresentationFormat>Bredbild</PresentationFormat>
  <Paragraphs>26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Arial</vt:lpstr>
      <vt:lpstr>Calibri</vt:lpstr>
      <vt:lpstr>Garamond</vt:lpstr>
      <vt:lpstr>Trebuchet MS</vt:lpstr>
      <vt:lpstr>Wingdings 3</vt:lpstr>
      <vt:lpstr>Fasett</vt:lpstr>
      <vt:lpstr>PowerPoint-presentation</vt:lpstr>
      <vt:lpstr>Ledarmöte U10-U16 2025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Mattias Göthlin</cp:lastModifiedBy>
  <cp:revision>59</cp:revision>
  <dcterms:created xsi:type="dcterms:W3CDTF">2023-09-18T15:23:39Z</dcterms:created>
  <dcterms:modified xsi:type="dcterms:W3CDTF">2025-03-02T16:54:46Z</dcterms:modified>
</cp:coreProperties>
</file>